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1"/>
  </p:sldMasterIdLst>
  <p:notesMasterIdLst>
    <p:notesMasterId r:id="rId33"/>
  </p:notesMasterIdLst>
  <p:sldIdLst>
    <p:sldId id="256" r:id="rId2"/>
    <p:sldId id="261" r:id="rId3"/>
    <p:sldId id="260" r:id="rId4"/>
    <p:sldId id="262" r:id="rId5"/>
    <p:sldId id="263" r:id="rId6"/>
    <p:sldId id="264" r:id="rId7"/>
    <p:sldId id="265" r:id="rId8"/>
    <p:sldId id="266" r:id="rId9"/>
    <p:sldId id="267" r:id="rId10"/>
    <p:sldId id="268" r:id="rId11"/>
    <p:sldId id="269" r:id="rId12"/>
    <p:sldId id="270" r:id="rId13"/>
    <p:sldId id="271" r:id="rId14"/>
    <p:sldId id="258" r:id="rId15"/>
    <p:sldId id="259" r:id="rId16"/>
    <p:sldId id="344" r:id="rId17"/>
    <p:sldId id="257" r:id="rId18"/>
    <p:sldId id="272" r:id="rId19"/>
    <p:sldId id="336" r:id="rId20"/>
    <p:sldId id="331" r:id="rId21"/>
    <p:sldId id="332" r:id="rId22"/>
    <p:sldId id="333" r:id="rId23"/>
    <p:sldId id="334" r:id="rId24"/>
    <p:sldId id="335" r:id="rId25"/>
    <p:sldId id="342" r:id="rId26"/>
    <p:sldId id="337" r:id="rId27"/>
    <p:sldId id="338" r:id="rId28"/>
    <p:sldId id="341" r:id="rId29"/>
    <p:sldId id="343" r:id="rId30"/>
    <p:sldId id="339" r:id="rId31"/>
    <p:sldId id="340" r:id="rId3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1B2A6BB1-4635-4082-82CA-843ABE8BD6F9}">
          <p14:sldIdLst>
            <p14:sldId id="256"/>
          </p14:sldIdLst>
        </p14:section>
        <p14:section name="Les synoptiques" id="{1BE93618-7495-4E87-918E-7A0B8ADA5021}">
          <p14:sldIdLst>
            <p14:sldId id="261"/>
            <p14:sldId id="260"/>
            <p14:sldId id="262"/>
            <p14:sldId id="263"/>
            <p14:sldId id="264"/>
            <p14:sldId id="265"/>
            <p14:sldId id="266"/>
            <p14:sldId id="267"/>
            <p14:sldId id="268"/>
            <p14:sldId id="269"/>
            <p14:sldId id="270"/>
          </p14:sldIdLst>
        </p14:section>
        <p14:section name="Schémas fonctionnels" id="{E6110C0C-CA02-4505-9C0C-104F8F1E1032}">
          <p14:sldIdLst>
            <p14:sldId id="271"/>
            <p14:sldId id="258"/>
            <p14:sldId id="259"/>
            <p14:sldId id="344"/>
            <p14:sldId id="257"/>
            <p14:sldId id="272"/>
            <p14:sldId id="336"/>
            <p14:sldId id="331"/>
            <p14:sldId id="332"/>
            <p14:sldId id="333"/>
            <p14:sldId id="334"/>
            <p14:sldId id="335"/>
            <p14:sldId id="342"/>
          </p14:sldIdLst>
        </p14:section>
        <p14:section name="Fonctions principales" id="{8D68DD51-82C1-4E4D-BE29-82914A13133F}">
          <p14:sldIdLst>
            <p14:sldId id="337"/>
            <p14:sldId id="338"/>
            <p14:sldId id="341"/>
            <p14:sldId id="343"/>
            <p14:sldId id="339"/>
            <p14:sldId id="34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D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Classeur2"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Classeur2"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Huit" panose="00000500000000000000" pitchFamily="2" charset="0"/>
                <a:ea typeface="+mn-ea"/>
                <a:cs typeface="+mn-cs"/>
              </a:defRPr>
            </a:pPr>
            <a:r>
              <a:rPr lang="fr-FR" b="1">
                <a:latin typeface="Huit" panose="00000500000000000000" pitchFamily="2" charset="0"/>
              </a:rPr>
              <a:t>Tension</a:t>
            </a:r>
            <a:r>
              <a:rPr lang="fr-FR" b="1" baseline="0">
                <a:latin typeface="Huit" panose="00000500000000000000" pitchFamily="2" charset="0"/>
              </a:rPr>
              <a:t> de la batterie mise en forme selon la charge</a:t>
            </a:r>
            <a:endParaRPr lang="fr-FR" b="1">
              <a:latin typeface="Huit" panose="00000500000000000000" pitchFamily="2" charset="0"/>
            </a:endParaRP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Huit" panose="00000500000000000000" pitchFamily="2" charset="0"/>
              <a:ea typeface="+mn-ea"/>
              <a:cs typeface="+mn-cs"/>
            </a:defRPr>
          </a:pPr>
          <a:endParaRPr lang="fr-FR"/>
        </a:p>
      </c:txPr>
    </c:title>
    <c:autoTitleDeleted val="0"/>
    <c:plotArea>
      <c:layout/>
      <c:scatterChart>
        <c:scatterStyle val="smoothMarker"/>
        <c:varyColors val="0"/>
        <c:ser>
          <c:idx val="0"/>
          <c:order val="0"/>
          <c:spPr>
            <a:ln w="38100" cap="rnd">
              <a:solidFill>
                <a:schemeClr val="accent1"/>
              </a:solidFill>
              <a:round/>
            </a:ln>
            <a:effectLst/>
          </c:spPr>
          <c:marker>
            <c:symbol val="none"/>
          </c:marker>
          <c:xVal>
            <c:numRef>
              <c:f>Feuil1!$C$2:$C$7</c:f>
              <c:numCache>
                <c:formatCode>0%</c:formatCode>
                <c:ptCount val="6"/>
                <c:pt idx="0">
                  <c:v>1</c:v>
                </c:pt>
                <c:pt idx="1">
                  <c:v>0.8</c:v>
                </c:pt>
                <c:pt idx="2">
                  <c:v>0.6</c:v>
                </c:pt>
                <c:pt idx="3">
                  <c:v>0.4</c:v>
                </c:pt>
                <c:pt idx="4">
                  <c:v>0.2</c:v>
                </c:pt>
                <c:pt idx="5">
                  <c:v>0</c:v>
                </c:pt>
              </c:numCache>
            </c:numRef>
          </c:xVal>
          <c:yVal>
            <c:numRef>
              <c:f>Feuil1!$D$2:$D$7</c:f>
              <c:numCache>
                <c:formatCode>General</c:formatCode>
                <c:ptCount val="6"/>
                <c:pt idx="0">
                  <c:v>5</c:v>
                </c:pt>
                <c:pt idx="1">
                  <c:v>4</c:v>
                </c:pt>
                <c:pt idx="2">
                  <c:v>3</c:v>
                </c:pt>
                <c:pt idx="3">
                  <c:v>2</c:v>
                </c:pt>
                <c:pt idx="4">
                  <c:v>1</c:v>
                </c:pt>
                <c:pt idx="5">
                  <c:v>0</c:v>
                </c:pt>
              </c:numCache>
            </c:numRef>
          </c:yVal>
          <c:smooth val="1"/>
          <c:extLst>
            <c:ext xmlns:c16="http://schemas.microsoft.com/office/drawing/2014/chart" uri="{C3380CC4-5D6E-409C-BE32-E72D297353CC}">
              <c16:uniqueId val="{00000000-F21D-42C6-A1A4-A3B8B423CA16}"/>
            </c:ext>
          </c:extLst>
        </c:ser>
        <c:dLbls>
          <c:showLegendKey val="0"/>
          <c:showVal val="0"/>
          <c:showCatName val="0"/>
          <c:showSerName val="0"/>
          <c:showPercent val="0"/>
          <c:showBubbleSize val="0"/>
        </c:dLbls>
        <c:axId val="1901242367"/>
        <c:axId val="1901244863"/>
      </c:scatterChart>
      <c:valAx>
        <c:axId val="1901242367"/>
        <c:scaling>
          <c:orientation val="maxMin"/>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Huit" panose="00000500000000000000" pitchFamily="2" charset="0"/>
                    <a:ea typeface="+mn-ea"/>
                    <a:cs typeface="+mn-cs"/>
                  </a:defRPr>
                </a:pPr>
                <a:r>
                  <a:rPr lang="fr-FR" b="1">
                    <a:latin typeface="Huit" panose="00000500000000000000" pitchFamily="2" charset="0"/>
                  </a:rPr>
                  <a:t>État de charge (%)</a:t>
                </a:r>
              </a:p>
            </c:rich>
          </c:tx>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Huit" panose="00000500000000000000" pitchFamily="2" charset="0"/>
                  <a:ea typeface="+mn-ea"/>
                  <a:cs typeface="+mn-cs"/>
                </a:defRPr>
              </a:pPr>
              <a:endParaRPr lang="fr-FR"/>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901244863"/>
        <c:crosses val="autoZero"/>
        <c:crossBetween val="midCat"/>
      </c:valAx>
      <c:valAx>
        <c:axId val="1901244863"/>
        <c:scaling>
          <c:orientation val="minMax"/>
          <c:max val="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Huit" panose="00000500000000000000" pitchFamily="2" charset="0"/>
                    <a:ea typeface="+mn-ea"/>
                    <a:cs typeface="+mn-cs"/>
                  </a:defRPr>
                </a:pPr>
                <a:r>
                  <a:rPr lang="fr-FR" b="1">
                    <a:latin typeface="Huit" panose="00000500000000000000" pitchFamily="2" charset="0"/>
                  </a:rPr>
                  <a:t>Tension mise</a:t>
                </a:r>
                <a:r>
                  <a:rPr lang="fr-FR" b="1" baseline="0">
                    <a:latin typeface="Huit" panose="00000500000000000000" pitchFamily="2" charset="0"/>
                  </a:rPr>
                  <a:t> en forme (V)</a:t>
                </a:r>
                <a:endParaRPr lang="fr-FR" b="1">
                  <a:latin typeface="Huit" panose="00000500000000000000" pitchFamily="2"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Huit" panose="00000500000000000000" pitchFamily="2" charset="0"/>
                  <a:ea typeface="+mn-ea"/>
                  <a:cs typeface="+mn-cs"/>
                </a:defRPr>
              </a:pPr>
              <a:endParaRPr lang="fr-FR"/>
            </a:p>
          </c:txPr>
        </c:title>
        <c:numFmt formatCode="#.##0\V;\-#.##0\V"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901242367"/>
        <c:crosses val="max"/>
        <c:crossBetween val="midCat"/>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Huit" panose="00000500000000000000" pitchFamily="2" charset="0"/>
                <a:ea typeface="+mn-ea"/>
                <a:cs typeface="+mn-cs"/>
              </a:defRPr>
            </a:pPr>
            <a:r>
              <a:rPr lang="fr-FR" b="1">
                <a:latin typeface="Huit" panose="00000500000000000000" pitchFamily="2" charset="0"/>
              </a:rPr>
              <a:t>Mesure numérique</a:t>
            </a:r>
            <a:r>
              <a:rPr lang="fr-FR" b="1" baseline="0">
                <a:latin typeface="Huit" panose="00000500000000000000" pitchFamily="2" charset="0"/>
              </a:rPr>
              <a:t> selon la charge</a:t>
            </a:r>
            <a:endParaRPr lang="fr-FR" b="1">
              <a:latin typeface="Huit" panose="00000500000000000000" pitchFamily="2" charset="0"/>
            </a:endParaRPr>
          </a:p>
        </c:rich>
      </c:tx>
      <c:overlay val="0"/>
      <c:spPr>
        <a:noFill/>
        <a:ln>
          <a:noFill/>
        </a:ln>
        <a:effectLst/>
      </c:spPr>
    </c:title>
    <c:autoTitleDeleted val="0"/>
    <c:plotArea>
      <c:layout/>
      <c:scatterChart>
        <c:scatterStyle val="smoothMarker"/>
        <c:varyColors val="0"/>
        <c:ser>
          <c:idx val="1"/>
          <c:order val="0"/>
          <c:spPr>
            <a:ln w="38100"/>
          </c:spPr>
          <c:marker>
            <c:symbol val="none"/>
          </c:marker>
          <c:xVal>
            <c:numRef>
              <c:f>Feuil1!$C$10:$C$15</c:f>
              <c:numCache>
                <c:formatCode>0%</c:formatCode>
                <c:ptCount val="6"/>
                <c:pt idx="0">
                  <c:v>1</c:v>
                </c:pt>
                <c:pt idx="1">
                  <c:v>0.8</c:v>
                </c:pt>
                <c:pt idx="2">
                  <c:v>0.6</c:v>
                </c:pt>
                <c:pt idx="3">
                  <c:v>0.4</c:v>
                </c:pt>
                <c:pt idx="4">
                  <c:v>0.2</c:v>
                </c:pt>
                <c:pt idx="5">
                  <c:v>0</c:v>
                </c:pt>
              </c:numCache>
            </c:numRef>
          </c:xVal>
          <c:yVal>
            <c:numRef>
              <c:f>Feuil1!$D$10:$D$15</c:f>
              <c:numCache>
                <c:formatCode>0</c:formatCode>
                <c:ptCount val="6"/>
                <c:pt idx="0">
                  <c:v>1023</c:v>
                </c:pt>
                <c:pt idx="1">
                  <c:v>818.40000000000009</c:v>
                </c:pt>
                <c:pt idx="2">
                  <c:v>613.79999999999995</c:v>
                </c:pt>
                <c:pt idx="3">
                  <c:v>409.20000000000005</c:v>
                </c:pt>
                <c:pt idx="4">
                  <c:v>204.60000000000002</c:v>
                </c:pt>
                <c:pt idx="5">
                  <c:v>0</c:v>
                </c:pt>
              </c:numCache>
            </c:numRef>
          </c:yVal>
          <c:smooth val="1"/>
          <c:extLst>
            <c:ext xmlns:c16="http://schemas.microsoft.com/office/drawing/2014/chart" uri="{C3380CC4-5D6E-409C-BE32-E72D297353CC}">
              <c16:uniqueId val="{00000000-8FEF-4098-8370-E13DAA804644}"/>
            </c:ext>
          </c:extLst>
        </c:ser>
        <c:dLbls>
          <c:showLegendKey val="0"/>
          <c:showVal val="0"/>
          <c:showCatName val="0"/>
          <c:showSerName val="0"/>
          <c:showPercent val="0"/>
          <c:showBubbleSize val="0"/>
        </c:dLbls>
        <c:axId val="1901242367"/>
        <c:axId val="1901244863"/>
      </c:scatterChart>
      <c:valAx>
        <c:axId val="1901242367"/>
        <c:scaling>
          <c:orientation val="maxMin"/>
          <c:max val="1"/>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Huit" panose="00000500000000000000" pitchFamily="2" charset="0"/>
                    <a:ea typeface="+mn-ea"/>
                    <a:cs typeface="+mn-cs"/>
                  </a:defRPr>
                </a:pPr>
                <a:r>
                  <a:rPr lang="fr-FR" b="1">
                    <a:latin typeface="Huit" panose="00000500000000000000" pitchFamily="2" charset="0"/>
                  </a:rPr>
                  <a:t>État de charge (%)</a:t>
                </a:r>
              </a:p>
            </c:rich>
          </c:tx>
          <c:overlay val="0"/>
          <c:spPr>
            <a:noFill/>
            <a:ln>
              <a:noFill/>
            </a:ln>
            <a:effectLst/>
          </c:sp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901244863"/>
        <c:crosses val="autoZero"/>
        <c:crossBetween val="midCat"/>
      </c:valAx>
      <c:valAx>
        <c:axId val="1901244863"/>
        <c:scaling>
          <c:orientation val="minMax"/>
          <c:max val="1024"/>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Huit" panose="00000500000000000000" pitchFamily="2" charset="0"/>
                    <a:ea typeface="+mn-ea"/>
                    <a:cs typeface="+mn-cs"/>
                  </a:defRPr>
                </a:pPr>
                <a:r>
                  <a:rPr lang="fr-FR" b="1">
                    <a:latin typeface="Huit" panose="00000500000000000000" pitchFamily="2" charset="0"/>
                  </a:rPr>
                  <a:t>Mesure numérique</a:t>
                </a:r>
              </a:p>
            </c:rich>
          </c:tx>
          <c:overlay val="0"/>
          <c:spPr>
            <a:noFill/>
            <a:ln>
              <a:noFill/>
            </a:ln>
            <a:effectLst/>
          </c:spPr>
        </c:title>
        <c:numFmt formatCode="0"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1901242367"/>
        <c:crosses val="max"/>
        <c:crossBetween val="midCat"/>
        <c:majorUnit val="256"/>
        <c:minorUnit val="128"/>
      </c:valAx>
    </c:plotArea>
    <c:plotVisOnly val="1"/>
    <c:dispBlanksAs val="gap"/>
    <c:showDLblsOverMax val="0"/>
    <c:extLst/>
  </c:chart>
  <c:txPr>
    <a:bodyPr/>
    <a:lstStyle/>
    <a:p>
      <a:pPr>
        <a:defRPr/>
      </a:pPr>
      <a:endParaRPr lang="fr-FR"/>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9A1768-447D-4B58-8DD1-89FA81EC077B}" type="datetimeFigureOut">
              <a:rPr lang="fr-FR" smtClean="0"/>
              <a:t>05/09/2024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ABF8D-4E6A-4C4B-B0F3-11F1DDDBDC92}" type="slidenum">
              <a:rPr lang="fr-FR" smtClean="0"/>
              <a:t>‹N°›</a:t>
            </a:fld>
            <a:endParaRPr lang="fr-FR"/>
          </a:p>
        </p:txBody>
      </p:sp>
    </p:spTree>
    <p:extLst>
      <p:ext uri="{BB962C8B-B14F-4D97-AF65-F5344CB8AC3E}">
        <p14:creationId xmlns:p14="http://schemas.microsoft.com/office/powerpoint/2010/main" val="1753491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482600" y="92075"/>
            <a:ext cx="6138863" cy="3454400"/>
          </a:xfrm>
          <a:prstGeom prst="rect">
            <a:avLst/>
          </a:prstGeom>
        </p:spPr>
      </p:sp>
      <p:sp>
        <p:nvSpPr>
          <p:cNvPr id="468" name="PlaceHolder 2"/>
          <p:cNvSpPr>
            <a:spLocks noGrp="1"/>
          </p:cNvSpPr>
          <p:nvPr>
            <p:ph type="body"/>
          </p:nvPr>
        </p:nvSpPr>
        <p:spPr>
          <a:xfrm>
            <a:off x="710407" y="3707027"/>
            <a:ext cx="5682877" cy="4029375"/>
          </a:xfrm>
          <a:prstGeom prst="rect">
            <a:avLst/>
          </a:prstGeom>
        </p:spPr>
        <p:txBody>
          <a:bodyPr/>
          <a:lstStyle/>
          <a:p>
            <a:pPr marL="223927" indent="-223927"/>
            <a:endParaRPr lang="fr-FR" sz="2100" spc="-1" dirty="0">
              <a:latin typeface="Arial"/>
            </a:endParaRPr>
          </a:p>
        </p:txBody>
      </p:sp>
      <p:sp>
        <p:nvSpPr>
          <p:cNvPr id="469" name="TextShape 3"/>
          <p:cNvSpPr txBox="1"/>
          <p:nvPr/>
        </p:nvSpPr>
        <p:spPr>
          <a:xfrm>
            <a:off x="4024146" y="9721272"/>
            <a:ext cx="3078054" cy="512939"/>
          </a:xfrm>
          <a:prstGeom prst="rect">
            <a:avLst/>
          </a:prstGeom>
          <a:noFill/>
          <a:ln>
            <a:noFill/>
          </a:ln>
        </p:spPr>
        <p:txBody>
          <a:bodyPr lIns="94796" tIns="47398" rIns="94796" bIns="47398" anchor="b"/>
          <a:lstStyle/>
          <a:p>
            <a:pPr marL="0" marR="0" lvl="0" indent="0" algn="r" defTabSz="914400" rtl="0" eaLnBrk="1" fontAlgn="auto" latinLnBrk="0" hangingPunct="1">
              <a:lnSpc>
                <a:spcPct val="100000"/>
              </a:lnSpc>
              <a:spcBef>
                <a:spcPts val="0"/>
              </a:spcBef>
              <a:spcAft>
                <a:spcPts val="0"/>
              </a:spcAft>
              <a:buClrTx/>
              <a:buSzTx/>
              <a:buFontTx/>
              <a:buNone/>
              <a:tabLst/>
              <a:defRPr/>
            </a:pPr>
            <a:fld id="{878D7738-4D67-4295-A3E3-A7B1D47ACD05}" type="slidenum">
              <a:rPr kumimoji="0" lang="fr-FR" sz="1200" b="0" i="0" u="none" strike="noStrike" kern="1200" cap="none" spc="-1" normalizeH="0" baseline="0" noProof="0">
                <a:ln>
                  <a:noFill/>
                </a:ln>
                <a:solidFill>
                  <a:srgbClr val="000000"/>
                </a:solidFill>
                <a:effectLst/>
                <a:uLnTx/>
                <a:uFillTx/>
                <a:latin typeface="Arial"/>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1" normalizeH="0" baseline="0" noProof="0">
              <a:ln>
                <a:noFill/>
              </a:ln>
              <a:solidFill>
                <a:prstClr val="black"/>
              </a:solidFill>
              <a:effectLst/>
              <a:uLnTx/>
              <a:uFillTx/>
              <a:latin typeface="Times New Roman"/>
              <a:ea typeface="DejaVu Sans"/>
              <a:cs typeface="DejaVu Sans"/>
            </a:endParaRPr>
          </a:p>
        </p:txBody>
      </p:sp>
    </p:spTree>
    <p:extLst>
      <p:ext uri="{BB962C8B-B14F-4D97-AF65-F5344CB8AC3E}">
        <p14:creationId xmlns:p14="http://schemas.microsoft.com/office/powerpoint/2010/main" val="9862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482600" y="92075"/>
            <a:ext cx="6138863" cy="3454400"/>
          </a:xfrm>
          <a:prstGeom prst="rect">
            <a:avLst/>
          </a:prstGeom>
        </p:spPr>
      </p:sp>
      <p:sp>
        <p:nvSpPr>
          <p:cNvPr id="468" name="PlaceHolder 2"/>
          <p:cNvSpPr>
            <a:spLocks noGrp="1"/>
          </p:cNvSpPr>
          <p:nvPr>
            <p:ph type="body"/>
          </p:nvPr>
        </p:nvSpPr>
        <p:spPr>
          <a:xfrm>
            <a:off x="710407" y="3707027"/>
            <a:ext cx="5682877" cy="4029375"/>
          </a:xfrm>
          <a:prstGeom prst="rect">
            <a:avLst/>
          </a:prstGeom>
        </p:spPr>
        <p:txBody>
          <a:bodyPr/>
          <a:lstStyle/>
          <a:p>
            <a:pPr marL="223927" indent="-223927"/>
            <a:endParaRPr lang="fr-FR" sz="2100" spc="-1" dirty="0">
              <a:latin typeface="Arial"/>
            </a:endParaRPr>
          </a:p>
        </p:txBody>
      </p:sp>
      <p:sp>
        <p:nvSpPr>
          <p:cNvPr id="469" name="TextShape 3"/>
          <p:cNvSpPr txBox="1"/>
          <p:nvPr/>
        </p:nvSpPr>
        <p:spPr>
          <a:xfrm>
            <a:off x="4024146" y="9721272"/>
            <a:ext cx="3078054" cy="512939"/>
          </a:xfrm>
          <a:prstGeom prst="rect">
            <a:avLst/>
          </a:prstGeom>
          <a:noFill/>
          <a:ln>
            <a:noFill/>
          </a:ln>
        </p:spPr>
        <p:txBody>
          <a:bodyPr lIns="94796" tIns="47398" rIns="94796" bIns="47398" anchor="b"/>
          <a:lstStyle/>
          <a:p>
            <a:pPr marL="0" marR="0" lvl="0" indent="0" algn="r" defTabSz="914400" rtl="0" eaLnBrk="1" fontAlgn="auto" latinLnBrk="0" hangingPunct="1">
              <a:lnSpc>
                <a:spcPct val="100000"/>
              </a:lnSpc>
              <a:spcBef>
                <a:spcPts val="0"/>
              </a:spcBef>
              <a:spcAft>
                <a:spcPts val="0"/>
              </a:spcAft>
              <a:buClrTx/>
              <a:buSzTx/>
              <a:buFontTx/>
              <a:buNone/>
              <a:tabLst/>
              <a:defRPr/>
            </a:pPr>
            <a:fld id="{878D7738-4D67-4295-A3E3-A7B1D47ACD05}" type="slidenum">
              <a:rPr kumimoji="0" lang="fr-FR" sz="1200" b="0" i="0" u="none" strike="noStrike" kern="1200" cap="none" spc="-1" normalizeH="0" baseline="0" noProof="0">
                <a:ln>
                  <a:noFill/>
                </a:ln>
                <a:solidFill>
                  <a:srgbClr val="000000"/>
                </a:solidFill>
                <a:effectLst/>
                <a:uLnTx/>
                <a:uFillTx/>
                <a:latin typeface="Arial"/>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1" normalizeH="0" baseline="0" noProof="0">
              <a:ln>
                <a:noFill/>
              </a:ln>
              <a:solidFill>
                <a:prstClr val="black"/>
              </a:solidFill>
              <a:effectLst/>
              <a:uLnTx/>
              <a:uFillTx/>
              <a:latin typeface="Times New Roman"/>
              <a:ea typeface="DejaVu Sans"/>
              <a:cs typeface="DejaVu Sans"/>
            </a:endParaRPr>
          </a:p>
        </p:txBody>
      </p:sp>
    </p:spTree>
    <p:extLst>
      <p:ext uri="{BB962C8B-B14F-4D97-AF65-F5344CB8AC3E}">
        <p14:creationId xmlns:p14="http://schemas.microsoft.com/office/powerpoint/2010/main" val="4088069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482600" y="92075"/>
            <a:ext cx="6138863" cy="3454400"/>
          </a:xfrm>
          <a:prstGeom prst="rect">
            <a:avLst/>
          </a:prstGeom>
        </p:spPr>
      </p:sp>
      <p:sp>
        <p:nvSpPr>
          <p:cNvPr id="468" name="PlaceHolder 2"/>
          <p:cNvSpPr>
            <a:spLocks noGrp="1"/>
          </p:cNvSpPr>
          <p:nvPr>
            <p:ph type="body"/>
          </p:nvPr>
        </p:nvSpPr>
        <p:spPr>
          <a:xfrm>
            <a:off x="710407" y="3707027"/>
            <a:ext cx="5682877" cy="4029375"/>
          </a:xfrm>
          <a:prstGeom prst="rect">
            <a:avLst/>
          </a:prstGeom>
        </p:spPr>
        <p:txBody>
          <a:bodyPr/>
          <a:lstStyle/>
          <a:p>
            <a:pPr marL="223927" indent="-223927"/>
            <a:endParaRPr lang="fr-FR" sz="2100" spc="-1" dirty="0">
              <a:latin typeface="Arial"/>
            </a:endParaRPr>
          </a:p>
        </p:txBody>
      </p:sp>
      <p:sp>
        <p:nvSpPr>
          <p:cNvPr id="469" name="TextShape 3"/>
          <p:cNvSpPr txBox="1"/>
          <p:nvPr/>
        </p:nvSpPr>
        <p:spPr>
          <a:xfrm>
            <a:off x="4024146" y="9721272"/>
            <a:ext cx="3078054" cy="512939"/>
          </a:xfrm>
          <a:prstGeom prst="rect">
            <a:avLst/>
          </a:prstGeom>
          <a:noFill/>
          <a:ln>
            <a:noFill/>
          </a:ln>
        </p:spPr>
        <p:txBody>
          <a:bodyPr lIns="94796" tIns="47398" rIns="94796" bIns="47398" anchor="b"/>
          <a:lstStyle/>
          <a:p>
            <a:pPr marL="0" marR="0" lvl="0" indent="0" algn="r" defTabSz="914400" rtl="0" eaLnBrk="1" fontAlgn="auto" latinLnBrk="0" hangingPunct="1">
              <a:lnSpc>
                <a:spcPct val="100000"/>
              </a:lnSpc>
              <a:spcBef>
                <a:spcPts val="0"/>
              </a:spcBef>
              <a:spcAft>
                <a:spcPts val="0"/>
              </a:spcAft>
              <a:buClrTx/>
              <a:buSzTx/>
              <a:buFontTx/>
              <a:buNone/>
              <a:tabLst/>
              <a:defRPr/>
            </a:pPr>
            <a:fld id="{878D7738-4D67-4295-A3E3-A7B1D47ACD05}" type="slidenum">
              <a:rPr kumimoji="0" lang="fr-FR" sz="1200" b="0" i="0" u="none" strike="noStrike" kern="1200" cap="none" spc="-1" normalizeH="0" baseline="0" noProof="0">
                <a:ln>
                  <a:noFill/>
                </a:ln>
                <a:solidFill>
                  <a:srgbClr val="000000"/>
                </a:solidFill>
                <a:effectLst/>
                <a:uLnTx/>
                <a:uFillTx/>
                <a:latin typeface="Arial"/>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1" normalizeH="0" baseline="0" noProof="0">
              <a:ln>
                <a:noFill/>
              </a:ln>
              <a:solidFill>
                <a:prstClr val="black"/>
              </a:solidFill>
              <a:effectLst/>
              <a:uLnTx/>
              <a:uFillTx/>
              <a:latin typeface="Times New Roman"/>
              <a:ea typeface="DejaVu Sans"/>
              <a:cs typeface="DejaVu Sans"/>
            </a:endParaRPr>
          </a:p>
        </p:txBody>
      </p:sp>
    </p:spTree>
    <p:extLst>
      <p:ext uri="{BB962C8B-B14F-4D97-AF65-F5344CB8AC3E}">
        <p14:creationId xmlns:p14="http://schemas.microsoft.com/office/powerpoint/2010/main" val="1070946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482600" y="92075"/>
            <a:ext cx="6138863" cy="3454400"/>
          </a:xfrm>
          <a:prstGeom prst="rect">
            <a:avLst/>
          </a:prstGeom>
        </p:spPr>
      </p:sp>
      <p:sp>
        <p:nvSpPr>
          <p:cNvPr id="468" name="PlaceHolder 2"/>
          <p:cNvSpPr>
            <a:spLocks noGrp="1"/>
          </p:cNvSpPr>
          <p:nvPr>
            <p:ph type="body"/>
          </p:nvPr>
        </p:nvSpPr>
        <p:spPr>
          <a:xfrm>
            <a:off x="710407" y="3707027"/>
            <a:ext cx="5682877" cy="4029375"/>
          </a:xfrm>
          <a:prstGeom prst="rect">
            <a:avLst/>
          </a:prstGeom>
        </p:spPr>
        <p:txBody>
          <a:bodyPr/>
          <a:lstStyle/>
          <a:p>
            <a:pPr marL="223927" indent="-223927"/>
            <a:endParaRPr lang="fr-FR" sz="2100" spc="-1" dirty="0">
              <a:latin typeface="Arial"/>
            </a:endParaRPr>
          </a:p>
        </p:txBody>
      </p:sp>
      <p:sp>
        <p:nvSpPr>
          <p:cNvPr id="469" name="TextShape 3"/>
          <p:cNvSpPr txBox="1"/>
          <p:nvPr/>
        </p:nvSpPr>
        <p:spPr>
          <a:xfrm>
            <a:off x="4024146" y="9721272"/>
            <a:ext cx="3078054" cy="512939"/>
          </a:xfrm>
          <a:prstGeom prst="rect">
            <a:avLst/>
          </a:prstGeom>
          <a:noFill/>
          <a:ln>
            <a:noFill/>
          </a:ln>
        </p:spPr>
        <p:txBody>
          <a:bodyPr lIns="94796" tIns="47398" rIns="94796" bIns="47398" anchor="b"/>
          <a:lstStyle/>
          <a:p>
            <a:pPr marL="0" marR="0" lvl="0" indent="0" algn="r" defTabSz="914400" rtl="0" eaLnBrk="1" fontAlgn="auto" latinLnBrk="0" hangingPunct="1">
              <a:lnSpc>
                <a:spcPct val="100000"/>
              </a:lnSpc>
              <a:spcBef>
                <a:spcPts val="0"/>
              </a:spcBef>
              <a:spcAft>
                <a:spcPts val="0"/>
              </a:spcAft>
              <a:buClrTx/>
              <a:buSzTx/>
              <a:buFontTx/>
              <a:buNone/>
              <a:tabLst/>
              <a:defRPr/>
            </a:pPr>
            <a:fld id="{878D7738-4D67-4295-A3E3-A7B1D47ACD05}" type="slidenum">
              <a:rPr kumimoji="0" lang="fr-FR" sz="1200" b="0" i="0" u="none" strike="noStrike" kern="1200" cap="none" spc="-1" normalizeH="0" baseline="0" noProof="0">
                <a:ln>
                  <a:noFill/>
                </a:ln>
                <a:solidFill>
                  <a:srgbClr val="000000"/>
                </a:solidFill>
                <a:effectLst/>
                <a:uLnTx/>
                <a:uFillTx/>
                <a:latin typeface="Arial"/>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1" normalizeH="0" baseline="0" noProof="0">
              <a:ln>
                <a:noFill/>
              </a:ln>
              <a:solidFill>
                <a:prstClr val="black"/>
              </a:solidFill>
              <a:effectLst/>
              <a:uLnTx/>
              <a:uFillTx/>
              <a:latin typeface="Times New Roman"/>
              <a:ea typeface="DejaVu Sans"/>
              <a:cs typeface="DejaVu Sans"/>
            </a:endParaRPr>
          </a:p>
        </p:txBody>
      </p:sp>
    </p:spTree>
    <p:extLst>
      <p:ext uri="{BB962C8B-B14F-4D97-AF65-F5344CB8AC3E}">
        <p14:creationId xmlns:p14="http://schemas.microsoft.com/office/powerpoint/2010/main" val="4132950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482600" y="92075"/>
            <a:ext cx="6138863" cy="3454400"/>
          </a:xfrm>
          <a:prstGeom prst="rect">
            <a:avLst/>
          </a:prstGeom>
        </p:spPr>
      </p:sp>
      <p:sp>
        <p:nvSpPr>
          <p:cNvPr id="468" name="PlaceHolder 2"/>
          <p:cNvSpPr>
            <a:spLocks noGrp="1"/>
          </p:cNvSpPr>
          <p:nvPr>
            <p:ph type="body"/>
          </p:nvPr>
        </p:nvSpPr>
        <p:spPr>
          <a:xfrm>
            <a:off x="710407" y="3707027"/>
            <a:ext cx="5682877" cy="4029375"/>
          </a:xfrm>
          <a:prstGeom prst="rect">
            <a:avLst/>
          </a:prstGeom>
        </p:spPr>
        <p:txBody>
          <a:bodyPr/>
          <a:lstStyle/>
          <a:p>
            <a:pPr marL="223927" indent="-223927"/>
            <a:endParaRPr lang="fr-FR" sz="2100" spc="-1" dirty="0">
              <a:latin typeface="Arial"/>
            </a:endParaRPr>
          </a:p>
        </p:txBody>
      </p:sp>
      <p:sp>
        <p:nvSpPr>
          <p:cNvPr id="469" name="TextShape 3"/>
          <p:cNvSpPr txBox="1"/>
          <p:nvPr/>
        </p:nvSpPr>
        <p:spPr>
          <a:xfrm>
            <a:off x="4024146" y="9721272"/>
            <a:ext cx="3078054" cy="512939"/>
          </a:xfrm>
          <a:prstGeom prst="rect">
            <a:avLst/>
          </a:prstGeom>
          <a:noFill/>
          <a:ln>
            <a:noFill/>
          </a:ln>
        </p:spPr>
        <p:txBody>
          <a:bodyPr lIns="94796" tIns="47398" rIns="94796" bIns="47398" anchor="b"/>
          <a:lstStyle/>
          <a:p>
            <a:pPr marL="0" marR="0" lvl="0" indent="0" algn="r" defTabSz="914400" rtl="0" eaLnBrk="1" fontAlgn="auto" latinLnBrk="0" hangingPunct="1">
              <a:lnSpc>
                <a:spcPct val="100000"/>
              </a:lnSpc>
              <a:spcBef>
                <a:spcPts val="0"/>
              </a:spcBef>
              <a:spcAft>
                <a:spcPts val="0"/>
              </a:spcAft>
              <a:buClrTx/>
              <a:buSzTx/>
              <a:buFontTx/>
              <a:buNone/>
              <a:tabLst/>
              <a:defRPr/>
            </a:pPr>
            <a:fld id="{878D7738-4D67-4295-A3E3-A7B1D47ACD05}" type="slidenum">
              <a:rPr kumimoji="0" lang="fr-FR" sz="1200" b="0" i="0" u="none" strike="noStrike" kern="1200" cap="none" spc="-1" normalizeH="0" baseline="0" noProof="0">
                <a:ln>
                  <a:noFill/>
                </a:ln>
                <a:solidFill>
                  <a:srgbClr val="000000"/>
                </a:solidFill>
                <a:effectLst/>
                <a:uLnTx/>
                <a:uFillTx/>
                <a:latin typeface="Arial"/>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1" normalizeH="0" baseline="0" noProof="0">
              <a:ln>
                <a:noFill/>
              </a:ln>
              <a:solidFill>
                <a:prstClr val="black"/>
              </a:solidFill>
              <a:effectLst/>
              <a:uLnTx/>
              <a:uFillTx/>
              <a:latin typeface="Times New Roman"/>
              <a:ea typeface="DejaVu Sans"/>
              <a:cs typeface="DejaVu Sans"/>
            </a:endParaRPr>
          </a:p>
        </p:txBody>
      </p:sp>
    </p:spTree>
    <p:extLst>
      <p:ext uri="{BB962C8B-B14F-4D97-AF65-F5344CB8AC3E}">
        <p14:creationId xmlns:p14="http://schemas.microsoft.com/office/powerpoint/2010/main" val="4249497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PlaceHolder 1"/>
          <p:cNvSpPr>
            <a:spLocks noGrp="1" noRot="1" noChangeAspect="1"/>
          </p:cNvSpPr>
          <p:nvPr>
            <p:ph type="sldImg"/>
          </p:nvPr>
        </p:nvSpPr>
        <p:spPr>
          <a:xfrm>
            <a:off x="482600" y="92075"/>
            <a:ext cx="6138863" cy="3454400"/>
          </a:xfrm>
          <a:prstGeom prst="rect">
            <a:avLst/>
          </a:prstGeom>
        </p:spPr>
      </p:sp>
      <p:sp>
        <p:nvSpPr>
          <p:cNvPr id="468" name="PlaceHolder 2"/>
          <p:cNvSpPr>
            <a:spLocks noGrp="1"/>
          </p:cNvSpPr>
          <p:nvPr>
            <p:ph type="body"/>
          </p:nvPr>
        </p:nvSpPr>
        <p:spPr>
          <a:xfrm>
            <a:off x="710407" y="3707027"/>
            <a:ext cx="5682877" cy="4029375"/>
          </a:xfrm>
          <a:prstGeom prst="rect">
            <a:avLst/>
          </a:prstGeom>
        </p:spPr>
        <p:txBody>
          <a:bodyPr/>
          <a:lstStyle/>
          <a:p>
            <a:pPr marL="223927" indent="-223927"/>
            <a:endParaRPr lang="fr-FR" sz="2100" spc="-1" dirty="0">
              <a:latin typeface="Arial"/>
            </a:endParaRPr>
          </a:p>
        </p:txBody>
      </p:sp>
      <p:sp>
        <p:nvSpPr>
          <p:cNvPr id="469" name="TextShape 3"/>
          <p:cNvSpPr txBox="1"/>
          <p:nvPr/>
        </p:nvSpPr>
        <p:spPr>
          <a:xfrm>
            <a:off x="4024146" y="9721272"/>
            <a:ext cx="3078054" cy="512939"/>
          </a:xfrm>
          <a:prstGeom prst="rect">
            <a:avLst/>
          </a:prstGeom>
          <a:noFill/>
          <a:ln>
            <a:noFill/>
          </a:ln>
        </p:spPr>
        <p:txBody>
          <a:bodyPr lIns="94796" tIns="47398" rIns="94796" bIns="47398" anchor="b"/>
          <a:lstStyle/>
          <a:p>
            <a:pPr marL="0" marR="0" lvl="0" indent="0" algn="r" defTabSz="914400" rtl="0" eaLnBrk="1" fontAlgn="auto" latinLnBrk="0" hangingPunct="1">
              <a:lnSpc>
                <a:spcPct val="100000"/>
              </a:lnSpc>
              <a:spcBef>
                <a:spcPts val="0"/>
              </a:spcBef>
              <a:spcAft>
                <a:spcPts val="0"/>
              </a:spcAft>
              <a:buClrTx/>
              <a:buSzTx/>
              <a:buFontTx/>
              <a:buNone/>
              <a:tabLst/>
              <a:defRPr/>
            </a:pPr>
            <a:fld id="{878D7738-4D67-4295-A3E3-A7B1D47ACD05}" type="slidenum">
              <a:rPr kumimoji="0" lang="fr-FR" sz="1200" b="0" i="0" u="none" strike="noStrike" kern="1200" cap="none" spc="-1" normalizeH="0" baseline="0" noProof="0">
                <a:ln>
                  <a:noFill/>
                </a:ln>
                <a:solidFill>
                  <a:srgbClr val="000000"/>
                </a:solidFill>
                <a:effectLst/>
                <a:uLnTx/>
                <a:uFillTx/>
                <a:latin typeface="Arial"/>
                <a:ea typeface="DejaVu Sans"/>
                <a:cs typeface="DejaVu San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1" normalizeH="0" baseline="0" noProof="0">
              <a:ln>
                <a:noFill/>
              </a:ln>
              <a:solidFill>
                <a:prstClr val="black"/>
              </a:solidFill>
              <a:effectLst/>
              <a:uLnTx/>
              <a:uFillTx/>
              <a:latin typeface="Times New Roman"/>
              <a:ea typeface="DejaVu Sans"/>
              <a:cs typeface="DejaVu Sans"/>
            </a:endParaRPr>
          </a:p>
        </p:txBody>
      </p:sp>
    </p:spTree>
    <p:extLst>
      <p:ext uri="{BB962C8B-B14F-4D97-AF65-F5344CB8AC3E}">
        <p14:creationId xmlns:p14="http://schemas.microsoft.com/office/powerpoint/2010/main" val="1345629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79F2019-0D87-4BA0-8733-7688AB162E14}"/>
              </a:ext>
            </a:extLst>
          </p:cNvPr>
          <p:cNvSpPr/>
          <p:nvPr/>
        </p:nvSpPr>
        <p:spPr>
          <a:xfrm>
            <a:off x="0" y="0"/>
            <a:ext cx="12192000" cy="5172075"/>
          </a:xfrm>
          <a:prstGeom prst="rect">
            <a:avLst/>
          </a:prstGeom>
          <a:solidFill>
            <a:srgbClr val="FF3D1F"/>
          </a:solidFill>
          <a:ln>
            <a:solidFill>
              <a:srgbClr val="FF3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517EC719-6A9D-4256-AD98-3C7F9D5DB8FC}"/>
              </a:ext>
            </a:extLst>
          </p:cNvPr>
          <p:cNvSpPr>
            <a:spLocks noGrp="1"/>
          </p:cNvSpPr>
          <p:nvPr>
            <p:ph type="ctrTitle"/>
          </p:nvPr>
        </p:nvSpPr>
        <p:spPr>
          <a:xfrm>
            <a:off x="1524000" y="1122363"/>
            <a:ext cx="9144000" cy="2387600"/>
          </a:xfrm>
        </p:spPr>
        <p:txBody>
          <a:bodyPr anchor="b"/>
          <a:lstStyle>
            <a:lvl1pPr algn="ctr">
              <a:defRPr sz="6000">
                <a:solidFill>
                  <a:schemeClr val="bg1"/>
                </a:solidFill>
                <a:latin typeface="Huit" panose="00000500000000000000" pitchFamily="2" charset="0"/>
              </a:defRPr>
            </a:lvl1pPr>
          </a:lstStyle>
          <a:p>
            <a:r>
              <a:rPr lang="fr-FR"/>
              <a:t>Modifiez le style du titre</a:t>
            </a:r>
            <a:endParaRPr lang="fr-FR" dirty="0"/>
          </a:p>
        </p:txBody>
      </p:sp>
      <p:sp>
        <p:nvSpPr>
          <p:cNvPr id="3" name="Sous-titre 2">
            <a:extLst>
              <a:ext uri="{FF2B5EF4-FFF2-40B4-BE49-F238E27FC236}">
                <a16:creationId xmlns:a16="http://schemas.microsoft.com/office/drawing/2014/main" id="{4E06858F-C796-4AB2-B0BF-36BE4A08C707}"/>
              </a:ext>
            </a:extLst>
          </p:cNvPr>
          <p:cNvSpPr>
            <a:spLocks noGrp="1"/>
          </p:cNvSpPr>
          <p:nvPr>
            <p:ph type="subTitle" idx="1"/>
          </p:nvPr>
        </p:nvSpPr>
        <p:spPr>
          <a:xfrm>
            <a:off x="1381125" y="5456634"/>
            <a:ext cx="9144000" cy="558006"/>
          </a:xfrm>
        </p:spPr>
        <p:txBody>
          <a:bodyPr anchor="ct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8" name="Espace réservé de la date 7">
            <a:extLst>
              <a:ext uri="{FF2B5EF4-FFF2-40B4-BE49-F238E27FC236}">
                <a16:creationId xmlns:a16="http://schemas.microsoft.com/office/drawing/2014/main" id="{D2F80FEF-77E3-43BB-BB57-D195D713FFA1}"/>
              </a:ext>
            </a:extLst>
          </p:cNvPr>
          <p:cNvSpPr>
            <a:spLocks noGrp="1"/>
          </p:cNvSpPr>
          <p:nvPr>
            <p:ph type="dt" sz="half" idx="10"/>
          </p:nvPr>
        </p:nvSpPr>
        <p:spPr/>
        <p:txBody>
          <a:bodyPr/>
          <a:lstStyle/>
          <a:p>
            <a:fld id="{D7F1B124-873F-4574-A610-607AAEF869A9}" type="datetime1">
              <a:rPr lang="fr-FR" smtClean="0"/>
              <a:t>05/09/2024</a:t>
            </a:fld>
            <a:endParaRPr lang="fr-FR"/>
          </a:p>
        </p:txBody>
      </p:sp>
      <p:sp>
        <p:nvSpPr>
          <p:cNvPr id="9" name="Espace réservé du pied de page 8">
            <a:extLst>
              <a:ext uri="{FF2B5EF4-FFF2-40B4-BE49-F238E27FC236}">
                <a16:creationId xmlns:a16="http://schemas.microsoft.com/office/drawing/2014/main" id="{2B45D533-8A44-4118-B611-ED93B23EA635}"/>
              </a:ext>
            </a:extLst>
          </p:cNvPr>
          <p:cNvSpPr>
            <a:spLocks noGrp="1"/>
          </p:cNvSpPr>
          <p:nvPr>
            <p:ph type="ftr" sz="quarter" idx="11"/>
          </p:nvPr>
        </p:nvSpPr>
        <p:spPr/>
        <p:txBody>
          <a:bodyPr/>
          <a:lstStyle/>
          <a:p>
            <a:endParaRPr lang="fr-FR"/>
          </a:p>
        </p:txBody>
      </p:sp>
      <p:sp>
        <p:nvSpPr>
          <p:cNvPr id="10" name="Espace réservé du numéro de diapositive 9">
            <a:extLst>
              <a:ext uri="{FF2B5EF4-FFF2-40B4-BE49-F238E27FC236}">
                <a16:creationId xmlns:a16="http://schemas.microsoft.com/office/drawing/2014/main" id="{9B06866C-4DE4-4853-8EA3-55BB7A9AB3FA}"/>
              </a:ext>
            </a:extLst>
          </p:cNvPr>
          <p:cNvSpPr>
            <a:spLocks noGrp="1"/>
          </p:cNvSpPr>
          <p:nvPr>
            <p:ph type="sldNum" sz="quarter" idx="12"/>
          </p:nvPr>
        </p:nvSpPr>
        <p:spPr/>
        <p:txBody>
          <a:bodyPr/>
          <a:lstStyle/>
          <a:p>
            <a:fld id="{9314658F-8117-410B-9F3D-7B07FCCB90C7}" type="slidenum">
              <a:rPr lang="fr-FR" smtClean="0"/>
              <a:pPr/>
              <a:t>‹N°›</a:t>
            </a:fld>
            <a:endParaRPr lang="fr-FR"/>
          </a:p>
        </p:txBody>
      </p:sp>
    </p:spTree>
    <p:extLst>
      <p:ext uri="{BB962C8B-B14F-4D97-AF65-F5344CB8AC3E}">
        <p14:creationId xmlns:p14="http://schemas.microsoft.com/office/powerpoint/2010/main" val="898371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66861890-7968-4367-96A6-D40768D515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a:extLst>
              <a:ext uri="{FF2B5EF4-FFF2-40B4-BE49-F238E27FC236}">
                <a16:creationId xmlns:a16="http://schemas.microsoft.com/office/drawing/2014/main" id="{55E50B61-376B-4DCD-B4FE-CC8CC15656E4}"/>
              </a:ext>
            </a:extLst>
          </p:cNvPr>
          <p:cNvSpPr>
            <a:spLocks noGrp="1"/>
          </p:cNvSpPr>
          <p:nvPr>
            <p:ph type="body" sz="half" idx="2"/>
          </p:nvPr>
        </p:nvSpPr>
        <p:spPr>
          <a:xfrm>
            <a:off x="839788" y="995363"/>
            <a:ext cx="3932237" cy="48736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EA635DE-360A-4C4B-8B3D-CDED1E278848}"/>
              </a:ext>
            </a:extLst>
          </p:cNvPr>
          <p:cNvSpPr>
            <a:spLocks noGrp="1"/>
          </p:cNvSpPr>
          <p:nvPr>
            <p:ph type="dt" sz="half" idx="10"/>
          </p:nvPr>
        </p:nvSpPr>
        <p:spPr/>
        <p:txBody>
          <a:bodyPr/>
          <a:lstStyle/>
          <a:p>
            <a:fld id="{F3CDD5A7-C8BC-4A4E-B2BF-A77405F74BF9}" type="datetime1">
              <a:rPr lang="fr-FR" smtClean="0"/>
              <a:t>05/09/2024</a:t>
            </a:fld>
            <a:endParaRPr lang="fr-FR"/>
          </a:p>
        </p:txBody>
      </p:sp>
      <p:sp>
        <p:nvSpPr>
          <p:cNvPr id="6" name="Espace réservé du pied de page 5">
            <a:extLst>
              <a:ext uri="{FF2B5EF4-FFF2-40B4-BE49-F238E27FC236}">
                <a16:creationId xmlns:a16="http://schemas.microsoft.com/office/drawing/2014/main" id="{BDC4BEC2-3DD2-49F0-A011-A854B4BBF17B}"/>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53647EA-0CC5-4E08-AC8C-EB721C98CC62}"/>
              </a:ext>
            </a:extLst>
          </p:cNvPr>
          <p:cNvSpPr>
            <a:spLocks noGrp="1"/>
          </p:cNvSpPr>
          <p:nvPr>
            <p:ph type="sldNum" sz="quarter" idx="12"/>
          </p:nvPr>
        </p:nvSpPr>
        <p:spPr/>
        <p:txBody>
          <a:bodyPr/>
          <a:lstStyle/>
          <a:p>
            <a:fld id="{9314658F-8117-410B-9F3D-7B07FCCB90C7}" type="slidenum">
              <a:rPr lang="fr-FR" smtClean="0"/>
              <a:pPr/>
              <a:t>‹N°›</a:t>
            </a:fld>
            <a:endParaRPr lang="fr-FR"/>
          </a:p>
        </p:txBody>
      </p:sp>
      <p:sp>
        <p:nvSpPr>
          <p:cNvPr id="9" name="Titre 8">
            <a:extLst>
              <a:ext uri="{FF2B5EF4-FFF2-40B4-BE49-F238E27FC236}">
                <a16:creationId xmlns:a16="http://schemas.microsoft.com/office/drawing/2014/main" id="{F4EB338A-7372-4848-A805-4DC906B52901}"/>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3496913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CDD04-51C0-4F83-851C-A0544ED9847A}"/>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9A619E64-FBAA-4EBB-8B40-4E1C76A252F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12B252F-6FB8-4CE7-A715-2DFCF87B14EC}"/>
              </a:ext>
            </a:extLst>
          </p:cNvPr>
          <p:cNvSpPr>
            <a:spLocks noGrp="1"/>
          </p:cNvSpPr>
          <p:nvPr>
            <p:ph type="dt" sz="half" idx="10"/>
          </p:nvPr>
        </p:nvSpPr>
        <p:spPr/>
        <p:txBody>
          <a:bodyPr/>
          <a:lstStyle/>
          <a:p>
            <a:fld id="{C5C3384A-1F4E-4B26-9612-A5B51BB7B55D}" type="datetime1">
              <a:rPr lang="fr-FR" smtClean="0"/>
              <a:t>05/09/2024</a:t>
            </a:fld>
            <a:endParaRPr lang="fr-FR"/>
          </a:p>
        </p:txBody>
      </p:sp>
      <p:sp>
        <p:nvSpPr>
          <p:cNvPr id="5" name="Espace réservé du pied de page 4">
            <a:extLst>
              <a:ext uri="{FF2B5EF4-FFF2-40B4-BE49-F238E27FC236}">
                <a16:creationId xmlns:a16="http://schemas.microsoft.com/office/drawing/2014/main" id="{09623882-A21F-4506-A99E-30152D420A2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71CAB35-769D-4C64-8CBC-213D89ABF912}"/>
              </a:ext>
            </a:extLst>
          </p:cNvPr>
          <p:cNvSpPr>
            <a:spLocks noGrp="1"/>
          </p:cNvSpPr>
          <p:nvPr>
            <p:ph type="sldNum" sz="quarter" idx="12"/>
          </p:nvPr>
        </p:nvSpPr>
        <p:spPr/>
        <p:txBody>
          <a:bodyPr/>
          <a:lstStyle/>
          <a:p>
            <a:fld id="{9314658F-8117-410B-9F3D-7B07FCCB90C7}" type="slidenum">
              <a:rPr lang="fr-FR" smtClean="0"/>
              <a:pPr/>
              <a:t>‹N°›</a:t>
            </a:fld>
            <a:endParaRPr lang="fr-FR"/>
          </a:p>
        </p:txBody>
      </p:sp>
    </p:spTree>
    <p:extLst>
      <p:ext uri="{BB962C8B-B14F-4D97-AF65-F5344CB8AC3E}">
        <p14:creationId xmlns:p14="http://schemas.microsoft.com/office/powerpoint/2010/main" val="2794245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1F0E78-12E0-486A-A3E4-FC82EFDFB662}"/>
              </a:ext>
            </a:extLst>
          </p:cNvPr>
          <p:cNvSpPr>
            <a:spLocks noGrp="1"/>
          </p:cNvSpPr>
          <p:nvPr>
            <p:ph type="title"/>
          </p:nvPr>
        </p:nvSpPr>
        <p:spPr/>
        <p:txBody>
          <a:bodyPr/>
          <a:lstStyle>
            <a:lvl1pPr>
              <a:defRPr>
                <a:latin typeface="Huit" panose="00000500000000000000" pitchFamily="2" charset="0"/>
              </a:defRPr>
            </a:lvl1pPr>
          </a:lstStyle>
          <a:p>
            <a:r>
              <a:rPr lang="fr-FR"/>
              <a:t>Modifiez le style du titre</a:t>
            </a:r>
            <a:endParaRPr lang="fr-FR" dirty="0"/>
          </a:p>
        </p:txBody>
      </p:sp>
      <p:sp>
        <p:nvSpPr>
          <p:cNvPr id="3" name="Espace réservé du contenu 2">
            <a:extLst>
              <a:ext uri="{FF2B5EF4-FFF2-40B4-BE49-F238E27FC236}">
                <a16:creationId xmlns:a16="http://schemas.microsoft.com/office/drawing/2014/main" id="{F03BFF0C-5263-49C4-A735-1009DB0CDA8E}"/>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e la date 3">
            <a:extLst>
              <a:ext uri="{FF2B5EF4-FFF2-40B4-BE49-F238E27FC236}">
                <a16:creationId xmlns:a16="http://schemas.microsoft.com/office/drawing/2014/main" id="{39AB5B14-760C-4A38-93C1-EDAB28B7656C}"/>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DB56B7C3-517D-464F-A448-739FBA7BE8F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4EA0E58-DE24-4ED5-962A-7FF089B8E51B}"/>
              </a:ext>
            </a:extLst>
          </p:cNvPr>
          <p:cNvSpPr>
            <a:spLocks noGrp="1"/>
          </p:cNvSpPr>
          <p:nvPr>
            <p:ph type="sldNum" sz="quarter" idx="12"/>
          </p:nvPr>
        </p:nvSpPr>
        <p:spPr/>
        <p:txBody>
          <a:bodyPr/>
          <a:lstStyle/>
          <a:p>
            <a:fld id="{9314658F-8117-410B-9F3D-7B07FCCB90C7}" type="slidenum">
              <a:rPr lang="fr-FR" smtClean="0"/>
              <a:pPr/>
              <a:t>‹N°›</a:t>
            </a:fld>
            <a:endParaRPr lang="fr-FR"/>
          </a:p>
        </p:txBody>
      </p:sp>
    </p:spTree>
    <p:extLst>
      <p:ext uri="{BB962C8B-B14F-4D97-AF65-F5344CB8AC3E}">
        <p14:creationId xmlns:p14="http://schemas.microsoft.com/office/powerpoint/2010/main" val="4112115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BA97393-0267-4AA1-BBF1-75053C19EF6C}"/>
              </a:ext>
            </a:extLst>
          </p:cNvPr>
          <p:cNvSpPr/>
          <p:nvPr/>
        </p:nvSpPr>
        <p:spPr>
          <a:xfrm>
            <a:off x="0" y="0"/>
            <a:ext cx="12192000" cy="4562475"/>
          </a:xfrm>
          <a:prstGeom prst="rect">
            <a:avLst/>
          </a:prstGeom>
          <a:solidFill>
            <a:srgbClr val="FF3D1F"/>
          </a:solidFill>
          <a:ln>
            <a:solidFill>
              <a:srgbClr val="FF3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ED0A2536-4F2F-41CA-BF3F-47980D3850AA}"/>
              </a:ext>
            </a:extLst>
          </p:cNvPr>
          <p:cNvSpPr>
            <a:spLocks noGrp="1"/>
          </p:cNvSpPr>
          <p:nvPr>
            <p:ph type="title"/>
          </p:nvPr>
        </p:nvSpPr>
        <p:spPr>
          <a:xfrm>
            <a:off x="831850" y="1709738"/>
            <a:ext cx="10515600" cy="2852737"/>
          </a:xfrm>
        </p:spPr>
        <p:txBody>
          <a:bodyPr anchor="b"/>
          <a:lstStyle>
            <a:lvl1pPr>
              <a:defRPr sz="6000">
                <a:solidFill>
                  <a:schemeClr val="bg1"/>
                </a:solidFill>
                <a:latin typeface="Huit" panose="00000500000000000000" pitchFamily="2" charset="0"/>
              </a:defRPr>
            </a:lvl1pPr>
          </a:lstStyle>
          <a:p>
            <a:r>
              <a:rPr lang="fr-FR"/>
              <a:t>Modifiez le style du titre</a:t>
            </a:r>
            <a:endParaRPr lang="fr-FR" dirty="0"/>
          </a:p>
        </p:txBody>
      </p:sp>
      <p:sp>
        <p:nvSpPr>
          <p:cNvPr id="3" name="Espace réservé du texte 2">
            <a:extLst>
              <a:ext uri="{FF2B5EF4-FFF2-40B4-BE49-F238E27FC236}">
                <a16:creationId xmlns:a16="http://schemas.microsoft.com/office/drawing/2014/main" id="{8EA8422D-53D6-4F87-9633-F975875565DE}"/>
              </a:ext>
            </a:extLst>
          </p:cNvPr>
          <p:cNvSpPr>
            <a:spLocks noGrp="1"/>
          </p:cNvSpPr>
          <p:nvPr>
            <p:ph type="body" idx="1"/>
          </p:nvPr>
        </p:nvSpPr>
        <p:spPr>
          <a:xfrm>
            <a:off x="831850" y="5290457"/>
            <a:ext cx="10515600" cy="79919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87241E1-FAF4-4DEF-92CD-9D4AB44F2D82}"/>
              </a:ext>
            </a:extLst>
          </p:cNvPr>
          <p:cNvSpPr>
            <a:spLocks noGrp="1"/>
          </p:cNvSpPr>
          <p:nvPr>
            <p:ph type="dt" sz="half" idx="10"/>
          </p:nvPr>
        </p:nvSpPr>
        <p:spPr/>
        <p:txBody>
          <a:bodyPr/>
          <a:lstStyle/>
          <a:p>
            <a:fld id="{C07D4496-A438-4B9E-BFC5-F65F22AFBEFE}" type="datetime1">
              <a:rPr lang="fr-FR" smtClean="0"/>
              <a:t>05/09/2024</a:t>
            </a:fld>
            <a:endParaRPr lang="fr-FR"/>
          </a:p>
        </p:txBody>
      </p:sp>
      <p:sp>
        <p:nvSpPr>
          <p:cNvPr id="5" name="Espace réservé du pied de page 4">
            <a:extLst>
              <a:ext uri="{FF2B5EF4-FFF2-40B4-BE49-F238E27FC236}">
                <a16:creationId xmlns:a16="http://schemas.microsoft.com/office/drawing/2014/main" id="{3CC7E47D-CC5D-4F48-AF29-EC89121E9FC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861BEB4-3D2E-44B1-AEB4-F534BAF6A0FB}"/>
              </a:ext>
            </a:extLst>
          </p:cNvPr>
          <p:cNvSpPr>
            <a:spLocks noGrp="1"/>
          </p:cNvSpPr>
          <p:nvPr>
            <p:ph type="sldNum" sz="quarter" idx="12"/>
          </p:nvPr>
        </p:nvSpPr>
        <p:spPr/>
        <p:txBody>
          <a:bodyPr/>
          <a:lstStyle/>
          <a:p>
            <a:fld id="{9314658F-8117-410B-9F3D-7B07FCCB90C7}" type="slidenum">
              <a:rPr lang="fr-FR" smtClean="0"/>
              <a:pPr/>
              <a:t>‹N°›</a:t>
            </a:fld>
            <a:endParaRPr lang="fr-FR"/>
          </a:p>
        </p:txBody>
      </p:sp>
    </p:spTree>
    <p:extLst>
      <p:ext uri="{BB962C8B-B14F-4D97-AF65-F5344CB8AC3E}">
        <p14:creationId xmlns:p14="http://schemas.microsoft.com/office/powerpoint/2010/main" val="2249711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7EAB44-50B2-4D80-B583-C5312368B5B4}"/>
              </a:ext>
            </a:extLst>
          </p:cNvPr>
          <p:cNvSpPr>
            <a:spLocks noGrp="1"/>
          </p:cNvSpPr>
          <p:nvPr>
            <p:ph type="title"/>
          </p:nvPr>
        </p:nvSpPr>
        <p:spPr/>
        <p:txBody>
          <a:bodyPr/>
          <a:lstStyle>
            <a:lvl1pPr>
              <a:defRPr>
                <a:latin typeface="Huit" panose="00000500000000000000" pitchFamily="2" charset="0"/>
              </a:defRPr>
            </a:lvl1pPr>
          </a:lstStyle>
          <a:p>
            <a:r>
              <a:rPr lang="fr-FR"/>
              <a:t>Modifiez le style du titre</a:t>
            </a:r>
            <a:endParaRPr lang="fr-FR" dirty="0"/>
          </a:p>
        </p:txBody>
      </p:sp>
      <p:sp>
        <p:nvSpPr>
          <p:cNvPr id="3" name="Espace réservé du contenu 2">
            <a:extLst>
              <a:ext uri="{FF2B5EF4-FFF2-40B4-BE49-F238E27FC236}">
                <a16:creationId xmlns:a16="http://schemas.microsoft.com/office/drawing/2014/main" id="{9274CE0D-A011-4839-B9E2-CF0C8DF701DC}"/>
              </a:ext>
            </a:extLst>
          </p:cNvPr>
          <p:cNvSpPr>
            <a:spLocks noGrp="1"/>
          </p:cNvSpPr>
          <p:nvPr>
            <p:ph sz="half" idx="1"/>
          </p:nvPr>
        </p:nvSpPr>
        <p:spPr>
          <a:xfrm>
            <a:off x="838200" y="1212980"/>
            <a:ext cx="5181600" cy="49639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FA14CB6-E05E-4206-8175-92236CE950C8}"/>
              </a:ext>
            </a:extLst>
          </p:cNvPr>
          <p:cNvSpPr>
            <a:spLocks noGrp="1"/>
          </p:cNvSpPr>
          <p:nvPr>
            <p:ph sz="half" idx="2"/>
          </p:nvPr>
        </p:nvSpPr>
        <p:spPr>
          <a:xfrm>
            <a:off x="6172200" y="1212980"/>
            <a:ext cx="5181600" cy="49639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C7B24EF3-6AC3-480B-A363-3D9D8E1BCFD6}"/>
              </a:ext>
            </a:extLst>
          </p:cNvPr>
          <p:cNvSpPr>
            <a:spLocks noGrp="1"/>
          </p:cNvSpPr>
          <p:nvPr>
            <p:ph type="dt" sz="half" idx="10"/>
          </p:nvPr>
        </p:nvSpPr>
        <p:spPr/>
        <p:txBody>
          <a:bodyPr/>
          <a:lstStyle/>
          <a:p>
            <a:fld id="{6F5246BE-A7AA-44DD-A5D6-4BCBB5DED51D}" type="datetime1">
              <a:rPr lang="fr-FR" smtClean="0"/>
              <a:t>05/09/2024</a:t>
            </a:fld>
            <a:endParaRPr lang="fr-FR"/>
          </a:p>
        </p:txBody>
      </p:sp>
      <p:sp>
        <p:nvSpPr>
          <p:cNvPr id="6" name="Espace réservé du pied de page 5">
            <a:extLst>
              <a:ext uri="{FF2B5EF4-FFF2-40B4-BE49-F238E27FC236}">
                <a16:creationId xmlns:a16="http://schemas.microsoft.com/office/drawing/2014/main" id="{0C5EA0FE-A9BF-4689-B787-670689E639F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A8B5D081-2B77-4CBF-892B-9BE7C5608547}"/>
              </a:ext>
            </a:extLst>
          </p:cNvPr>
          <p:cNvSpPr>
            <a:spLocks noGrp="1"/>
          </p:cNvSpPr>
          <p:nvPr>
            <p:ph type="sldNum" sz="quarter" idx="12"/>
          </p:nvPr>
        </p:nvSpPr>
        <p:spPr/>
        <p:txBody>
          <a:bodyPr/>
          <a:lstStyle/>
          <a:p>
            <a:fld id="{9314658F-8117-410B-9F3D-7B07FCCB90C7}" type="slidenum">
              <a:rPr lang="fr-FR" smtClean="0"/>
              <a:pPr/>
              <a:t>‹N°›</a:t>
            </a:fld>
            <a:endParaRPr lang="fr-FR"/>
          </a:p>
        </p:txBody>
      </p:sp>
    </p:spTree>
    <p:extLst>
      <p:ext uri="{BB962C8B-B14F-4D97-AF65-F5344CB8AC3E}">
        <p14:creationId xmlns:p14="http://schemas.microsoft.com/office/powerpoint/2010/main" val="3160401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C629ABF-92F7-4204-BDA2-2EDCF756CE38}"/>
              </a:ext>
            </a:extLst>
          </p:cNvPr>
          <p:cNvSpPr>
            <a:spLocks noGrp="1"/>
          </p:cNvSpPr>
          <p:nvPr>
            <p:ph type="body" idx="1"/>
          </p:nvPr>
        </p:nvSpPr>
        <p:spPr>
          <a:xfrm>
            <a:off x="839788" y="1119189"/>
            <a:ext cx="5157787" cy="823912"/>
          </a:xfrm>
        </p:spPr>
        <p:txBody>
          <a:bodyPr anchor="ctr"/>
          <a:lstStyle>
            <a:lvl1pPr marL="0" indent="0" algn="ctr">
              <a:buNone/>
              <a:defRPr sz="2400" b="1">
                <a:latin typeface="Huit" panose="000005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8BBB3B8E-79E2-48C5-8B53-36DEB3132BFD}"/>
              </a:ext>
            </a:extLst>
          </p:cNvPr>
          <p:cNvSpPr>
            <a:spLocks noGrp="1"/>
          </p:cNvSpPr>
          <p:nvPr>
            <p:ph sz="half" idx="2"/>
          </p:nvPr>
        </p:nvSpPr>
        <p:spPr>
          <a:xfrm>
            <a:off x="839788" y="2090057"/>
            <a:ext cx="5157787" cy="409960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2AB52A61-56CC-4195-96F6-43F523F0F3D3}"/>
              </a:ext>
            </a:extLst>
          </p:cNvPr>
          <p:cNvSpPr>
            <a:spLocks noGrp="1"/>
          </p:cNvSpPr>
          <p:nvPr>
            <p:ph type="body" sz="quarter" idx="3"/>
          </p:nvPr>
        </p:nvSpPr>
        <p:spPr>
          <a:xfrm>
            <a:off x="6173788" y="1119189"/>
            <a:ext cx="5183188" cy="823912"/>
          </a:xfrm>
        </p:spPr>
        <p:txBody>
          <a:bodyPr anchor="ctr"/>
          <a:lstStyle>
            <a:lvl1pPr marL="0" indent="0" algn="ctr">
              <a:buNone/>
              <a:defRPr sz="2400" b="1">
                <a:latin typeface="Huit" panose="00000500000000000000"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50214146-F792-4F31-8F8F-CE7B3509BED2}"/>
              </a:ext>
            </a:extLst>
          </p:cNvPr>
          <p:cNvSpPr>
            <a:spLocks noGrp="1"/>
          </p:cNvSpPr>
          <p:nvPr>
            <p:ph sz="quarter" idx="4"/>
          </p:nvPr>
        </p:nvSpPr>
        <p:spPr>
          <a:xfrm>
            <a:off x="6172200" y="2090057"/>
            <a:ext cx="5183188" cy="409960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114A61DF-E4D5-47B7-9C05-9E3E130B046C}"/>
              </a:ext>
            </a:extLst>
          </p:cNvPr>
          <p:cNvSpPr>
            <a:spLocks noGrp="1"/>
          </p:cNvSpPr>
          <p:nvPr>
            <p:ph type="dt" sz="half" idx="10"/>
          </p:nvPr>
        </p:nvSpPr>
        <p:spPr/>
        <p:txBody>
          <a:bodyPr/>
          <a:lstStyle/>
          <a:p>
            <a:fld id="{D91EACAA-2AD2-4061-954B-1A168473C420}" type="datetime1">
              <a:rPr lang="fr-FR" smtClean="0"/>
              <a:t>05/09/2024</a:t>
            </a:fld>
            <a:endParaRPr lang="fr-FR"/>
          </a:p>
        </p:txBody>
      </p:sp>
      <p:sp>
        <p:nvSpPr>
          <p:cNvPr id="8" name="Espace réservé du pied de page 7">
            <a:extLst>
              <a:ext uri="{FF2B5EF4-FFF2-40B4-BE49-F238E27FC236}">
                <a16:creationId xmlns:a16="http://schemas.microsoft.com/office/drawing/2014/main" id="{791423D9-4301-4C76-93A3-2CA92D35CB1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8848F0DA-48E9-4632-A5BD-65859399C328}"/>
              </a:ext>
            </a:extLst>
          </p:cNvPr>
          <p:cNvSpPr>
            <a:spLocks noGrp="1"/>
          </p:cNvSpPr>
          <p:nvPr>
            <p:ph type="sldNum" sz="quarter" idx="12"/>
          </p:nvPr>
        </p:nvSpPr>
        <p:spPr/>
        <p:txBody>
          <a:bodyPr/>
          <a:lstStyle/>
          <a:p>
            <a:fld id="{9314658F-8117-410B-9F3D-7B07FCCB90C7}" type="slidenum">
              <a:rPr lang="fr-FR" smtClean="0"/>
              <a:pPr/>
              <a:t>‹N°›</a:t>
            </a:fld>
            <a:endParaRPr lang="fr-FR"/>
          </a:p>
        </p:txBody>
      </p:sp>
      <p:sp>
        <p:nvSpPr>
          <p:cNvPr id="11" name="Espace réservé du titre 1">
            <a:extLst>
              <a:ext uri="{FF2B5EF4-FFF2-40B4-BE49-F238E27FC236}">
                <a16:creationId xmlns:a16="http://schemas.microsoft.com/office/drawing/2014/main" id="{86081D14-FC63-45E5-BAA5-04336AB90AE3}"/>
              </a:ext>
            </a:extLst>
          </p:cNvPr>
          <p:cNvSpPr>
            <a:spLocks noGrp="1"/>
          </p:cNvSpPr>
          <p:nvPr>
            <p:ph type="title"/>
          </p:nvPr>
        </p:nvSpPr>
        <p:spPr>
          <a:xfrm>
            <a:off x="129074" y="49830"/>
            <a:ext cx="10515600" cy="763879"/>
          </a:xfrm>
          <a:prstGeom prst="rect">
            <a:avLst/>
          </a:prstGeom>
        </p:spPr>
        <p:txBody>
          <a:bodyPr vert="horz" lIns="91440" tIns="45720" rIns="91440" bIns="45720" rtlCol="0" anchor="ctr">
            <a:normAutofit/>
          </a:bodyPr>
          <a:lstStyle/>
          <a:p>
            <a:r>
              <a:rPr lang="fr-FR"/>
              <a:t>Modifiez le style du titre</a:t>
            </a:r>
            <a:endParaRPr lang="fr-FR" dirty="0"/>
          </a:p>
        </p:txBody>
      </p:sp>
    </p:spTree>
    <p:extLst>
      <p:ext uri="{BB962C8B-B14F-4D97-AF65-F5344CB8AC3E}">
        <p14:creationId xmlns:p14="http://schemas.microsoft.com/office/powerpoint/2010/main" val="2228177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117680-74B2-4AA0-B5FA-63BBDB137F40}"/>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2EC935F-EF08-4DB5-9D4A-D2AE33EFA0DB}"/>
              </a:ext>
            </a:extLst>
          </p:cNvPr>
          <p:cNvSpPr>
            <a:spLocks noGrp="1"/>
          </p:cNvSpPr>
          <p:nvPr>
            <p:ph type="dt" sz="half" idx="10"/>
          </p:nvPr>
        </p:nvSpPr>
        <p:spPr/>
        <p:txBody>
          <a:bodyPr/>
          <a:lstStyle/>
          <a:p>
            <a:fld id="{7F6AB6B6-19C3-4101-81C2-61E612FC7DAD}" type="datetime1">
              <a:rPr lang="fr-FR" smtClean="0"/>
              <a:t>05/09/2024</a:t>
            </a:fld>
            <a:endParaRPr lang="fr-FR"/>
          </a:p>
        </p:txBody>
      </p:sp>
      <p:sp>
        <p:nvSpPr>
          <p:cNvPr id="4" name="Espace réservé du pied de page 3">
            <a:extLst>
              <a:ext uri="{FF2B5EF4-FFF2-40B4-BE49-F238E27FC236}">
                <a16:creationId xmlns:a16="http://schemas.microsoft.com/office/drawing/2014/main" id="{BF885973-7263-4BC5-A332-883FB6E6961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F8039B6-B09D-490F-8691-2CBCB1872163}"/>
              </a:ext>
            </a:extLst>
          </p:cNvPr>
          <p:cNvSpPr>
            <a:spLocks noGrp="1"/>
          </p:cNvSpPr>
          <p:nvPr>
            <p:ph type="sldNum" sz="quarter" idx="12"/>
          </p:nvPr>
        </p:nvSpPr>
        <p:spPr/>
        <p:txBody>
          <a:bodyPr/>
          <a:lstStyle/>
          <a:p>
            <a:fld id="{9314658F-8117-410B-9F3D-7B07FCCB90C7}" type="slidenum">
              <a:rPr lang="fr-FR" smtClean="0"/>
              <a:t>‹N°›</a:t>
            </a:fld>
            <a:endParaRPr lang="fr-FR"/>
          </a:p>
        </p:txBody>
      </p:sp>
    </p:spTree>
    <p:extLst>
      <p:ext uri="{BB962C8B-B14F-4D97-AF65-F5344CB8AC3E}">
        <p14:creationId xmlns:p14="http://schemas.microsoft.com/office/powerpoint/2010/main" val="3294514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Encart à droit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1CBC9D8-3703-43CA-A332-DFB3954AB91D}"/>
              </a:ext>
            </a:extLst>
          </p:cNvPr>
          <p:cNvSpPr/>
          <p:nvPr userDrawn="1"/>
        </p:nvSpPr>
        <p:spPr>
          <a:xfrm>
            <a:off x="6915150" y="813709"/>
            <a:ext cx="5276850" cy="5700288"/>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2E117680-74B2-4AA0-B5FA-63BBDB137F40}"/>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12EC935F-EF08-4DB5-9D4A-D2AE33EFA0DB}"/>
              </a:ext>
            </a:extLst>
          </p:cNvPr>
          <p:cNvSpPr>
            <a:spLocks noGrp="1"/>
          </p:cNvSpPr>
          <p:nvPr>
            <p:ph type="dt" sz="half" idx="10"/>
          </p:nvPr>
        </p:nvSpPr>
        <p:spPr/>
        <p:txBody>
          <a:bodyPr/>
          <a:lstStyle/>
          <a:p>
            <a:fld id="{7F6AB6B6-19C3-4101-81C2-61E612FC7DAD}" type="datetime1">
              <a:rPr lang="fr-FR" smtClean="0"/>
              <a:t>05/09/2024</a:t>
            </a:fld>
            <a:endParaRPr lang="fr-FR"/>
          </a:p>
        </p:txBody>
      </p:sp>
      <p:sp>
        <p:nvSpPr>
          <p:cNvPr id="4" name="Espace réservé du pied de page 3">
            <a:extLst>
              <a:ext uri="{FF2B5EF4-FFF2-40B4-BE49-F238E27FC236}">
                <a16:creationId xmlns:a16="http://schemas.microsoft.com/office/drawing/2014/main" id="{BF885973-7263-4BC5-A332-883FB6E6961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DF8039B6-B09D-490F-8691-2CBCB1872163}"/>
              </a:ext>
            </a:extLst>
          </p:cNvPr>
          <p:cNvSpPr>
            <a:spLocks noGrp="1"/>
          </p:cNvSpPr>
          <p:nvPr>
            <p:ph type="sldNum" sz="quarter" idx="12"/>
          </p:nvPr>
        </p:nvSpPr>
        <p:spPr/>
        <p:txBody>
          <a:bodyPr/>
          <a:lstStyle/>
          <a:p>
            <a:fld id="{9314658F-8117-410B-9F3D-7B07FCCB90C7}" type="slidenum">
              <a:rPr lang="fr-FR" smtClean="0"/>
              <a:t>‹N°›</a:t>
            </a:fld>
            <a:endParaRPr lang="fr-FR"/>
          </a:p>
        </p:txBody>
      </p:sp>
    </p:spTree>
    <p:extLst>
      <p:ext uri="{BB962C8B-B14F-4D97-AF65-F5344CB8AC3E}">
        <p14:creationId xmlns:p14="http://schemas.microsoft.com/office/powerpoint/2010/main" val="2489959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FA8C24D4-138C-46E6-A49F-47247E9F481A}"/>
              </a:ext>
            </a:extLst>
          </p:cNvPr>
          <p:cNvSpPr>
            <a:spLocks noGrp="1"/>
          </p:cNvSpPr>
          <p:nvPr>
            <p:ph type="dt" sz="half" idx="10"/>
          </p:nvPr>
        </p:nvSpPr>
        <p:spPr/>
        <p:txBody>
          <a:bodyPr/>
          <a:lstStyle/>
          <a:p>
            <a:fld id="{2D3FBA0B-41E8-4C14-B67C-BFB62638E3AB}" type="datetime1">
              <a:rPr lang="fr-FR" smtClean="0"/>
              <a:t>05/09/2024</a:t>
            </a:fld>
            <a:endParaRPr lang="fr-FR"/>
          </a:p>
        </p:txBody>
      </p:sp>
      <p:sp>
        <p:nvSpPr>
          <p:cNvPr id="3" name="Espace réservé du pied de page 2">
            <a:extLst>
              <a:ext uri="{FF2B5EF4-FFF2-40B4-BE49-F238E27FC236}">
                <a16:creationId xmlns:a16="http://schemas.microsoft.com/office/drawing/2014/main" id="{3DB73D78-4CBA-432C-A136-41135D623136}"/>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B3FD64DA-BEB4-4C15-B62B-3242790AD52B}"/>
              </a:ext>
            </a:extLst>
          </p:cNvPr>
          <p:cNvSpPr>
            <a:spLocks noGrp="1"/>
          </p:cNvSpPr>
          <p:nvPr>
            <p:ph type="sldNum" sz="quarter" idx="12"/>
          </p:nvPr>
        </p:nvSpPr>
        <p:spPr/>
        <p:txBody>
          <a:bodyPr/>
          <a:lstStyle/>
          <a:p>
            <a:fld id="{9314658F-8117-410B-9F3D-7B07FCCB90C7}" type="slidenum">
              <a:rPr lang="fr-FR" smtClean="0"/>
              <a:pPr/>
              <a:t>‹N°›</a:t>
            </a:fld>
            <a:endParaRPr lang="fr-FR"/>
          </a:p>
        </p:txBody>
      </p:sp>
      <p:sp>
        <p:nvSpPr>
          <p:cNvPr id="5" name="Espace réservé du titre 1">
            <a:extLst>
              <a:ext uri="{FF2B5EF4-FFF2-40B4-BE49-F238E27FC236}">
                <a16:creationId xmlns:a16="http://schemas.microsoft.com/office/drawing/2014/main" id="{A83971FF-62BA-4311-B707-4EBCD5B47BAC}"/>
              </a:ext>
            </a:extLst>
          </p:cNvPr>
          <p:cNvSpPr>
            <a:spLocks noGrp="1"/>
          </p:cNvSpPr>
          <p:nvPr>
            <p:ph type="title"/>
          </p:nvPr>
        </p:nvSpPr>
        <p:spPr>
          <a:xfrm>
            <a:off x="129074" y="49830"/>
            <a:ext cx="10515600" cy="763879"/>
          </a:xfrm>
          <a:prstGeom prst="rect">
            <a:avLst/>
          </a:prstGeom>
        </p:spPr>
        <p:txBody>
          <a:bodyPr vert="horz" lIns="91440" tIns="45720" rIns="91440" bIns="45720" rtlCol="0" anchor="ctr">
            <a:normAutofit/>
          </a:bodyPr>
          <a:lstStyle/>
          <a:p>
            <a:r>
              <a:rPr lang="fr-FR"/>
              <a:t>Modifiez le style du titre</a:t>
            </a:r>
            <a:endParaRPr lang="fr-FR" dirty="0"/>
          </a:p>
        </p:txBody>
      </p:sp>
    </p:spTree>
    <p:extLst>
      <p:ext uri="{BB962C8B-B14F-4D97-AF65-F5344CB8AC3E}">
        <p14:creationId xmlns:p14="http://schemas.microsoft.com/office/powerpoint/2010/main" val="41242873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u avec légende">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C34031D-2094-489D-AF42-0364D382A8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EBE11961-E020-4B33-AC3E-749B07632A99}"/>
              </a:ext>
            </a:extLst>
          </p:cNvPr>
          <p:cNvSpPr>
            <a:spLocks noGrp="1"/>
          </p:cNvSpPr>
          <p:nvPr>
            <p:ph type="body" sz="half" idx="2"/>
          </p:nvPr>
        </p:nvSpPr>
        <p:spPr>
          <a:xfrm>
            <a:off x="839788" y="987425"/>
            <a:ext cx="3932237" cy="488156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39B0667-A62E-461C-9615-8B296E73CB83}"/>
              </a:ext>
            </a:extLst>
          </p:cNvPr>
          <p:cNvSpPr>
            <a:spLocks noGrp="1"/>
          </p:cNvSpPr>
          <p:nvPr>
            <p:ph type="dt" sz="half" idx="10"/>
          </p:nvPr>
        </p:nvSpPr>
        <p:spPr/>
        <p:txBody>
          <a:bodyPr/>
          <a:lstStyle/>
          <a:p>
            <a:fld id="{1CBEB9D4-06D6-4127-9DD3-DED826D780F6}" type="datetime1">
              <a:rPr lang="fr-FR" smtClean="0"/>
              <a:t>05/09/2024</a:t>
            </a:fld>
            <a:endParaRPr lang="fr-FR"/>
          </a:p>
        </p:txBody>
      </p:sp>
      <p:sp>
        <p:nvSpPr>
          <p:cNvPr id="6" name="Espace réservé du pied de page 5">
            <a:extLst>
              <a:ext uri="{FF2B5EF4-FFF2-40B4-BE49-F238E27FC236}">
                <a16:creationId xmlns:a16="http://schemas.microsoft.com/office/drawing/2014/main" id="{4551D8A1-D323-4F9B-AB21-C7285EA4188A}"/>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B45C4515-71F6-4A91-B38F-6C24D1D6D2D4}"/>
              </a:ext>
            </a:extLst>
          </p:cNvPr>
          <p:cNvSpPr>
            <a:spLocks noGrp="1"/>
          </p:cNvSpPr>
          <p:nvPr>
            <p:ph type="sldNum" sz="quarter" idx="12"/>
          </p:nvPr>
        </p:nvSpPr>
        <p:spPr/>
        <p:txBody>
          <a:bodyPr/>
          <a:lstStyle/>
          <a:p>
            <a:fld id="{9314658F-8117-410B-9F3D-7B07FCCB90C7}" type="slidenum">
              <a:rPr lang="fr-FR" smtClean="0"/>
              <a:pPr/>
              <a:t>‹N°›</a:t>
            </a:fld>
            <a:endParaRPr lang="fr-FR"/>
          </a:p>
        </p:txBody>
      </p:sp>
      <p:sp>
        <p:nvSpPr>
          <p:cNvPr id="10" name="Titre 9">
            <a:extLst>
              <a:ext uri="{FF2B5EF4-FFF2-40B4-BE49-F238E27FC236}">
                <a16:creationId xmlns:a16="http://schemas.microsoft.com/office/drawing/2014/main" id="{CF154DAE-E244-482D-94BB-DEB014911E26}"/>
              </a:ext>
            </a:extLst>
          </p:cNvPr>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1375865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C2A46CED-0799-42A4-B8C5-7DFCD93C70DC}"/>
              </a:ext>
            </a:extLst>
          </p:cNvPr>
          <p:cNvSpPr>
            <a:spLocks noGrp="1"/>
          </p:cNvSpPr>
          <p:nvPr>
            <p:ph type="body" idx="1"/>
          </p:nvPr>
        </p:nvSpPr>
        <p:spPr>
          <a:xfrm>
            <a:off x="838200" y="1138335"/>
            <a:ext cx="10515600" cy="503862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Rectangle 6">
            <a:extLst>
              <a:ext uri="{FF2B5EF4-FFF2-40B4-BE49-F238E27FC236}">
                <a16:creationId xmlns:a16="http://schemas.microsoft.com/office/drawing/2014/main" id="{CD37137C-303F-4809-9F24-D3FE1489B727}"/>
              </a:ext>
            </a:extLst>
          </p:cNvPr>
          <p:cNvSpPr/>
          <p:nvPr/>
        </p:nvSpPr>
        <p:spPr>
          <a:xfrm>
            <a:off x="0" y="-1"/>
            <a:ext cx="12192000" cy="365125"/>
          </a:xfrm>
          <a:prstGeom prst="rect">
            <a:avLst/>
          </a:prstGeom>
          <a:solidFill>
            <a:srgbClr val="FF3D1F"/>
          </a:solidFill>
          <a:ln>
            <a:solidFill>
              <a:srgbClr val="FF3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D048FBB8-B635-48D3-B587-419A252EE0B9}"/>
              </a:ext>
            </a:extLst>
          </p:cNvPr>
          <p:cNvSpPr/>
          <p:nvPr/>
        </p:nvSpPr>
        <p:spPr>
          <a:xfrm>
            <a:off x="0" y="6492875"/>
            <a:ext cx="12192000" cy="365125"/>
          </a:xfrm>
          <a:prstGeom prst="rect">
            <a:avLst/>
          </a:prstGeom>
          <a:solidFill>
            <a:srgbClr val="FF3D1F"/>
          </a:solidFill>
          <a:ln>
            <a:solidFill>
              <a:srgbClr val="FF3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Espace réservé de la date 3">
            <a:extLst>
              <a:ext uri="{FF2B5EF4-FFF2-40B4-BE49-F238E27FC236}">
                <a16:creationId xmlns:a16="http://schemas.microsoft.com/office/drawing/2014/main" id="{B9D6E3DB-7E6C-4E3B-B748-542697A63A3A}"/>
              </a:ext>
            </a:extLst>
          </p:cNvPr>
          <p:cNvSpPr>
            <a:spLocks noGrp="1"/>
          </p:cNvSpPr>
          <p:nvPr>
            <p:ph type="dt" sz="half" idx="2"/>
          </p:nvPr>
        </p:nvSpPr>
        <p:spPr>
          <a:xfrm>
            <a:off x="838200" y="6489700"/>
            <a:ext cx="2743200" cy="365125"/>
          </a:xfrm>
          <a:prstGeom prst="rect">
            <a:avLst/>
          </a:prstGeom>
        </p:spPr>
        <p:txBody>
          <a:bodyPr vert="horz" lIns="91440" tIns="45720" rIns="91440" bIns="45720" rtlCol="0" anchor="ctr"/>
          <a:lstStyle>
            <a:lvl1pPr algn="l">
              <a:defRPr sz="1200">
                <a:solidFill>
                  <a:schemeClr val="bg1"/>
                </a:solidFill>
                <a:latin typeface="Huit" panose="00000500000000000000" pitchFamily="2" charset="0"/>
              </a:defRPr>
            </a:lvl1pPr>
          </a:lstStyle>
          <a:p>
            <a:fld id="{57DE16EC-7627-43E5-AE25-13F39CD119BD}" type="datetime1">
              <a:rPr lang="fr-FR" smtClean="0"/>
              <a:t>05/09/2024</a:t>
            </a:fld>
            <a:endParaRPr lang="fr-FR"/>
          </a:p>
        </p:txBody>
      </p:sp>
      <p:sp>
        <p:nvSpPr>
          <p:cNvPr id="5" name="Espace réservé du pied de page 4">
            <a:extLst>
              <a:ext uri="{FF2B5EF4-FFF2-40B4-BE49-F238E27FC236}">
                <a16:creationId xmlns:a16="http://schemas.microsoft.com/office/drawing/2014/main" id="{BA62DD36-68D2-4573-BB00-BDEFAFCBCEFD}"/>
              </a:ext>
            </a:extLst>
          </p:cNvPr>
          <p:cNvSpPr>
            <a:spLocks noGrp="1"/>
          </p:cNvSpPr>
          <p:nvPr>
            <p:ph type="ftr" sz="quarter" idx="3"/>
          </p:nvPr>
        </p:nvSpPr>
        <p:spPr>
          <a:xfrm>
            <a:off x="4038600" y="6489700"/>
            <a:ext cx="4114800" cy="365125"/>
          </a:xfrm>
          <a:prstGeom prst="rect">
            <a:avLst/>
          </a:prstGeom>
        </p:spPr>
        <p:txBody>
          <a:bodyPr vert="horz" lIns="91440" tIns="45720" rIns="91440" bIns="45720" rtlCol="0" anchor="ctr"/>
          <a:lstStyle>
            <a:lvl1pPr algn="ctr">
              <a:defRPr sz="1200">
                <a:solidFill>
                  <a:schemeClr val="bg1"/>
                </a:solidFill>
                <a:latin typeface="Huit" panose="00000500000000000000" pitchFamily="2" charset="0"/>
              </a:defRPr>
            </a:lvl1pPr>
          </a:lstStyle>
          <a:p>
            <a:endParaRPr lang="fr-FR"/>
          </a:p>
        </p:txBody>
      </p:sp>
      <p:sp>
        <p:nvSpPr>
          <p:cNvPr id="6" name="Espace réservé du numéro de diapositive 5">
            <a:extLst>
              <a:ext uri="{FF2B5EF4-FFF2-40B4-BE49-F238E27FC236}">
                <a16:creationId xmlns:a16="http://schemas.microsoft.com/office/drawing/2014/main" id="{30854EE5-3E80-45A2-9FA7-2F84407DB212}"/>
              </a:ext>
            </a:extLst>
          </p:cNvPr>
          <p:cNvSpPr>
            <a:spLocks noGrp="1"/>
          </p:cNvSpPr>
          <p:nvPr>
            <p:ph type="sldNum" sz="quarter" idx="4"/>
          </p:nvPr>
        </p:nvSpPr>
        <p:spPr>
          <a:xfrm>
            <a:off x="8610600" y="6489700"/>
            <a:ext cx="2743200" cy="365125"/>
          </a:xfrm>
          <a:prstGeom prst="rect">
            <a:avLst/>
          </a:prstGeom>
        </p:spPr>
        <p:txBody>
          <a:bodyPr vert="horz" lIns="91440" tIns="45720" rIns="91440" bIns="45720" rtlCol="0" anchor="ctr"/>
          <a:lstStyle>
            <a:lvl1pPr algn="r">
              <a:defRPr sz="1200">
                <a:solidFill>
                  <a:schemeClr val="bg1"/>
                </a:solidFill>
                <a:latin typeface="Huit" panose="00000500000000000000" pitchFamily="2" charset="0"/>
              </a:defRPr>
            </a:lvl1pPr>
          </a:lstStyle>
          <a:p>
            <a:fld id="{9314658F-8117-410B-9F3D-7B07FCCB90C7}" type="slidenum">
              <a:rPr lang="fr-FR" smtClean="0"/>
              <a:pPr/>
              <a:t>‹N°›</a:t>
            </a:fld>
            <a:endParaRPr lang="fr-FR"/>
          </a:p>
        </p:txBody>
      </p:sp>
      <p:sp>
        <p:nvSpPr>
          <p:cNvPr id="9" name="Rectangle 8">
            <a:extLst>
              <a:ext uri="{FF2B5EF4-FFF2-40B4-BE49-F238E27FC236}">
                <a16:creationId xmlns:a16="http://schemas.microsoft.com/office/drawing/2014/main" id="{B6A21D67-49B9-4D17-83F8-C0D6B73CEF87}"/>
              </a:ext>
            </a:extLst>
          </p:cNvPr>
          <p:cNvSpPr/>
          <p:nvPr/>
        </p:nvSpPr>
        <p:spPr>
          <a:xfrm>
            <a:off x="0" y="-1"/>
            <a:ext cx="12192000" cy="877079"/>
          </a:xfrm>
          <a:prstGeom prst="rect">
            <a:avLst/>
          </a:prstGeom>
          <a:solidFill>
            <a:srgbClr val="FF3D1F"/>
          </a:solidFill>
          <a:ln>
            <a:solidFill>
              <a:srgbClr val="FF3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341B0BB7-BA73-4987-A27E-4AB8028A5C5F}"/>
              </a:ext>
            </a:extLst>
          </p:cNvPr>
          <p:cNvSpPr/>
          <p:nvPr/>
        </p:nvSpPr>
        <p:spPr>
          <a:xfrm>
            <a:off x="0" y="6492875"/>
            <a:ext cx="12192000" cy="365125"/>
          </a:xfrm>
          <a:prstGeom prst="rect">
            <a:avLst/>
          </a:prstGeom>
          <a:solidFill>
            <a:srgbClr val="FF3D1F"/>
          </a:solidFill>
          <a:ln>
            <a:solidFill>
              <a:srgbClr val="FF3D1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u titre 1">
            <a:extLst>
              <a:ext uri="{FF2B5EF4-FFF2-40B4-BE49-F238E27FC236}">
                <a16:creationId xmlns:a16="http://schemas.microsoft.com/office/drawing/2014/main" id="{2CC2AB45-90AF-4168-A923-3C965D9A0FA3}"/>
              </a:ext>
            </a:extLst>
          </p:cNvPr>
          <p:cNvSpPr>
            <a:spLocks noGrp="1"/>
          </p:cNvSpPr>
          <p:nvPr>
            <p:ph type="title"/>
          </p:nvPr>
        </p:nvSpPr>
        <p:spPr>
          <a:xfrm>
            <a:off x="129074" y="49830"/>
            <a:ext cx="10515600" cy="763879"/>
          </a:xfrm>
          <a:prstGeom prst="rect">
            <a:avLst/>
          </a:prstGeom>
        </p:spPr>
        <p:txBody>
          <a:bodyPr vert="horz" lIns="91440" tIns="45720" rIns="91440" bIns="45720" rtlCol="0" anchor="ctr">
            <a:normAutofit/>
          </a:bodyPr>
          <a:lstStyle/>
          <a:p>
            <a:r>
              <a:rPr lang="fr-FR" dirty="0"/>
              <a:t>Modifiez le style du titre</a:t>
            </a:r>
          </a:p>
        </p:txBody>
      </p:sp>
    </p:spTree>
    <p:extLst>
      <p:ext uri="{BB962C8B-B14F-4D97-AF65-F5344CB8AC3E}">
        <p14:creationId xmlns:p14="http://schemas.microsoft.com/office/powerpoint/2010/main" val="1264616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8"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bg1"/>
          </a:solidFill>
          <a:latin typeface="Huit" panose="000005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9.gif"/><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nx.toot.digital/index.php/apps/files/?dir=/TooT/Formation%20%5BSEB%5D&amp;fileid=127143" TargetMode="External"/><Relationship Id="rId1" Type="http://schemas.openxmlformats.org/officeDocument/2006/relationships/slideLayout" Target="../slideLayouts/slideLayout2.xml"/><Relationship Id="rId4" Type="http://schemas.openxmlformats.org/officeDocument/2006/relationships/image" Target="../media/image23.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885A3B-BA22-4C54-9116-112B9D7CEDB8}"/>
              </a:ext>
            </a:extLst>
          </p:cNvPr>
          <p:cNvSpPr>
            <a:spLocks noGrp="1"/>
          </p:cNvSpPr>
          <p:nvPr>
            <p:ph type="ctrTitle"/>
          </p:nvPr>
        </p:nvSpPr>
        <p:spPr/>
        <p:txBody>
          <a:bodyPr>
            <a:normAutofit fontScale="90000"/>
          </a:bodyPr>
          <a:lstStyle/>
          <a:p>
            <a:r>
              <a:rPr lang="fr-FR" dirty="0"/>
              <a:t>Identifier les fonctions principales d'un objet électronique</a:t>
            </a:r>
          </a:p>
        </p:txBody>
      </p:sp>
      <p:sp>
        <p:nvSpPr>
          <p:cNvPr id="3" name="Sous-titre 2">
            <a:extLst>
              <a:ext uri="{FF2B5EF4-FFF2-40B4-BE49-F238E27FC236}">
                <a16:creationId xmlns:a16="http://schemas.microsoft.com/office/drawing/2014/main" id="{5AA447BF-BD8E-43D6-89B8-4C6C36B8A78C}"/>
              </a:ext>
            </a:extLst>
          </p:cNvPr>
          <p:cNvSpPr>
            <a:spLocks noGrp="1"/>
          </p:cNvSpPr>
          <p:nvPr>
            <p:ph type="subTitle" idx="1"/>
          </p:nvPr>
        </p:nvSpPr>
        <p:spPr>
          <a:xfrm>
            <a:off x="1940129" y="5201174"/>
            <a:ext cx="7975658" cy="1186372"/>
          </a:xfrm>
        </p:spPr>
        <p:txBody>
          <a:bodyPr>
            <a:normAutofit/>
          </a:bodyPr>
          <a:lstStyle/>
          <a:p>
            <a:pPr marL="342900" indent="-342900" algn="l">
              <a:buFont typeface="Arial" panose="020B0604020202020204" pitchFamily="34" charset="0"/>
              <a:buChar char="•"/>
            </a:pPr>
            <a:r>
              <a:rPr lang="fr-FR" dirty="0"/>
              <a:t>Synoptiques</a:t>
            </a:r>
          </a:p>
          <a:p>
            <a:pPr marL="342900" indent="-342900" algn="l">
              <a:buFont typeface="Arial" panose="020B0604020202020204" pitchFamily="34" charset="0"/>
              <a:buChar char="•"/>
            </a:pPr>
            <a:r>
              <a:rPr lang="fr-FR" dirty="0"/>
              <a:t>Schémas fonctionnels</a:t>
            </a:r>
          </a:p>
        </p:txBody>
      </p:sp>
    </p:spTree>
    <p:extLst>
      <p:ext uri="{BB962C8B-B14F-4D97-AF65-F5344CB8AC3E}">
        <p14:creationId xmlns:p14="http://schemas.microsoft.com/office/powerpoint/2010/main" val="11209188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b="8491"/>
          <a:stretch/>
        </p:blipFill>
        <p:spPr>
          <a:xfrm>
            <a:off x="6346990" y="-1030569"/>
            <a:ext cx="5730452" cy="80119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aphique 17">
            <a:extLst>
              <a:ext uri="{FF2B5EF4-FFF2-40B4-BE49-F238E27FC236}">
                <a16:creationId xmlns:a16="http://schemas.microsoft.com/office/drawing/2014/main" id="{0992850F-B4F2-4BF5-B3D4-2B1B391B08D5}"/>
              </a:ext>
            </a:extLst>
          </p:cNvPr>
          <p:cNvGrpSpPr/>
          <p:nvPr/>
        </p:nvGrpSpPr>
        <p:grpSpPr>
          <a:xfrm>
            <a:off x="1940859" y="1109546"/>
            <a:ext cx="2743200" cy="1238822"/>
            <a:chOff x="1210404" y="4821104"/>
            <a:chExt cx="2362200" cy="1238822"/>
          </a:xfrm>
        </p:grpSpPr>
        <p:sp>
          <p:nvSpPr>
            <p:cNvPr id="8" name="Forme libre : forme 7">
              <a:extLst>
                <a:ext uri="{FF2B5EF4-FFF2-40B4-BE49-F238E27FC236}">
                  <a16:creationId xmlns:a16="http://schemas.microsoft.com/office/drawing/2014/main" id="{D58BDF68-440D-4058-A5C3-FCECA568F293}"/>
                </a:ext>
              </a:extLst>
            </p:cNvPr>
            <p:cNvSpPr/>
            <p:nvPr/>
          </p:nvSpPr>
          <p:spPr>
            <a:xfrm>
              <a:off x="1210404" y="4821104"/>
              <a:ext cx="2362200" cy="1238822"/>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9" name="ZoneTexte 8">
              <a:extLst>
                <a:ext uri="{FF2B5EF4-FFF2-40B4-BE49-F238E27FC236}">
                  <a16:creationId xmlns:a16="http://schemas.microsoft.com/office/drawing/2014/main" id="{F3CBA951-17E2-4D52-8470-FD5F1BE7513E}"/>
                </a:ext>
              </a:extLst>
            </p:cNvPr>
            <p:cNvSpPr txBox="1"/>
            <p:nvPr/>
          </p:nvSpPr>
          <p:spPr>
            <a:xfrm>
              <a:off x="1481400" y="5273001"/>
              <a:ext cx="1820207"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Composant réparable ?</a:t>
              </a:r>
            </a:p>
          </p:txBody>
        </p:sp>
      </p:grpSp>
      <p:sp>
        <p:nvSpPr>
          <p:cNvPr id="3" name="ZoneTexte 2">
            <a:extLst>
              <a:ext uri="{FF2B5EF4-FFF2-40B4-BE49-F238E27FC236}">
                <a16:creationId xmlns:a16="http://schemas.microsoft.com/office/drawing/2014/main" id="{B87FA8BD-52F8-4996-82FE-3C4F6E615EDE}"/>
              </a:ext>
            </a:extLst>
          </p:cNvPr>
          <p:cNvSpPr txBox="1"/>
          <p:nvPr/>
        </p:nvSpPr>
        <p:spPr>
          <a:xfrm>
            <a:off x="4867835" y="1461247"/>
            <a:ext cx="511679" cy="369332"/>
          </a:xfrm>
          <a:prstGeom prst="rect">
            <a:avLst/>
          </a:prstGeom>
          <a:noFill/>
        </p:spPr>
        <p:txBody>
          <a:bodyPr wrap="none" rtlCol="0">
            <a:spAutoFit/>
          </a:bodyPr>
          <a:lstStyle/>
          <a:p>
            <a:r>
              <a:rPr lang="fr-FR" b="1" dirty="0">
                <a:latin typeface="Huit" panose="00000500000000000000" pitchFamily="2" charset="0"/>
              </a:rPr>
              <a:t>Oui</a:t>
            </a:r>
          </a:p>
        </p:txBody>
      </p:sp>
      <p:sp>
        <p:nvSpPr>
          <p:cNvPr id="11" name="ZoneTexte 10">
            <a:extLst>
              <a:ext uri="{FF2B5EF4-FFF2-40B4-BE49-F238E27FC236}">
                <a16:creationId xmlns:a16="http://schemas.microsoft.com/office/drawing/2014/main" id="{CF0207B9-F67A-4CA3-999E-08343755BDCE}"/>
              </a:ext>
            </a:extLst>
          </p:cNvPr>
          <p:cNvSpPr txBox="1"/>
          <p:nvPr/>
        </p:nvSpPr>
        <p:spPr>
          <a:xfrm>
            <a:off x="1201282" y="1461247"/>
            <a:ext cx="532518" cy="369332"/>
          </a:xfrm>
          <a:prstGeom prst="rect">
            <a:avLst/>
          </a:prstGeom>
          <a:noFill/>
        </p:spPr>
        <p:txBody>
          <a:bodyPr wrap="none" rtlCol="0">
            <a:spAutoFit/>
          </a:bodyPr>
          <a:lstStyle/>
          <a:p>
            <a:r>
              <a:rPr lang="fr-FR" b="1" dirty="0">
                <a:latin typeface="Huit" panose="00000500000000000000" pitchFamily="2" charset="0"/>
              </a:rPr>
              <a:t>Non</a:t>
            </a:r>
          </a:p>
        </p:txBody>
      </p:sp>
      <p:sp>
        <p:nvSpPr>
          <p:cNvPr id="12" name="ZoneTexte 11">
            <a:extLst>
              <a:ext uri="{FF2B5EF4-FFF2-40B4-BE49-F238E27FC236}">
                <a16:creationId xmlns:a16="http://schemas.microsoft.com/office/drawing/2014/main" id="{9150C629-100F-4308-9269-BD5DFDAAFF54}"/>
              </a:ext>
            </a:extLst>
          </p:cNvPr>
          <p:cNvSpPr txBox="1"/>
          <p:nvPr/>
        </p:nvSpPr>
        <p:spPr>
          <a:xfrm>
            <a:off x="242047" y="2461380"/>
            <a:ext cx="6340082" cy="646331"/>
          </a:xfrm>
          <a:prstGeom prst="rect">
            <a:avLst/>
          </a:prstGeom>
          <a:noFill/>
        </p:spPr>
        <p:txBody>
          <a:bodyPr wrap="square" rtlCol="0">
            <a:spAutoFit/>
          </a:bodyPr>
          <a:lstStyle/>
          <a:p>
            <a:pPr algn="just"/>
            <a:r>
              <a:rPr lang="fr-FR" dirty="0"/>
              <a:t>Nous voilà face à une question/condition, ici donc, deux possibilités de chemin à emprunter !</a:t>
            </a:r>
          </a:p>
        </p:txBody>
      </p:sp>
      <p:cxnSp>
        <p:nvCxnSpPr>
          <p:cNvPr id="10" name="Connecteur droit 9">
            <a:extLst>
              <a:ext uri="{FF2B5EF4-FFF2-40B4-BE49-F238E27FC236}">
                <a16:creationId xmlns:a16="http://schemas.microsoft.com/office/drawing/2014/main" id="{477B064B-BD8C-4378-92B5-8AE1C7E94EDA}"/>
              </a:ext>
            </a:extLst>
          </p:cNvPr>
          <p:cNvCxnSpPr>
            <a:cxnSpLocks/>
          </p:cNvCxnSpPr>
          <p:nvPr/>
        </p:nvCxnSpPr>
        <p:spPr>
          <a:xfrm>
            <a:off x="3412088" y="3236259"/>
            <a:ext cx="0" cy="298524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84D39943-45BC-4F44-BD21-8146D7987879}"/>
              </a:ext>
            </a:extLst>
          </p:cNvPr>
          <p:cNvSpPr txBox="1"/>
          <p:nvPr/>
        </p:nvSpPr>
        <p:spPr>
          <a:xfrm>
            <a:off x="281517" y="3163203"/>
            <a:ext cx="2904565" cy="923330"/>
          </a:xfrm>
          <a:prstGeom prst="rect">
            <a:avLst/>
          </a:prstGeom>
          <a:noFill/>
        </p:spPr>
        <p:txBody>
          <a:bodyPr wrap="square" rtlCol="0">
            <a:spAutoFit/>
          </a:bodyPr>
          <a:lstStyle/>
          <a:p>
            <a:pPr algn="ctr"/>
            <a:r>
              <a:rPr lang="fr-FR" dirty="0"/>
              <a:t>Le composant n’est malheureusement pas réparable ou remplaçable… </a:t>
            </a:r>
          </a:p>
        </p:txBody>
      </p:sp>
      <p:sp>
        <p:nvSpPr>
          <p:cNvPr id="19" name="ZoneTexte 18">
            <a:extLst>
              <a:ext uri="{FF2B5EF4-FFF2-40B4-BE49-F238E27FC236}">
                <a16:creationId xmlns:a16="http://schemas.microsoft.com/office/drawing/2014/main" id="{0817383C-1489-4CE1-AF71-ECE5A63098EE}"/>
              </a:ext>
            </a:extLst>
          </p:cNvPr>
          <p:cNvSpPr txBox="1"/>
          <p:nvPr/>
        </p:nvSpPr>
        <p:spPr>
          <a:xfrm>
            <a:off x="3658721" y="3175552"/>
            <a:ext cx="2904565" cy="369332"/>
          </a:xfrm>
          <a:prstGeom prst="rect">
            <a:avLst/>
          </a:prstGeom>
          <a:noFill/>
        </p:spPr>
        <p:txBody>
          <a:bodyPr wrap="square" rtlCol="0">
            <a:spAutoFit/>
          </a:bodyPr>
          <a:lstStyle/>
          <a:p>
            <a:pPr algn="ctr"/>
            <a:r>
              <a:rPr lang="fr-FR" dirty="0"/>
              <a:t>Le composant est réparable !</a:t>
            </a:r>
          </a:p>
        </p:txBody>
      </p:sp>
      <p:grpSp>
        <p:nvGrpSpPr>
          <p:cNvPr id="23" name="Graphique 17">
            <a:extLst>
              <a:ext uri="{FF2B5EF4-FFF2-40B4-BE49-F238E27FC236}">
                <a16:creationId xmlns:a16="http://schemas.microsoft.com/office/drawing/2014/main" id="{5B2F2A0A-C7D8-4694-9EC7-34B836ED441F}"/>
              </a:ext>
            </a:extLst>
          </p:cNvPr>
          <p:cNvGrpSpPr/>
          <p:nvPr/>
        </p:nvGrpSpPr>
        <p:grpSpPr>
          <a:xfrm>
            <a:off x="4255873" y="3652329"/>
            <a:ext cx="1777140" cy="802552"/>
            <a:chOff x="1210404" y="4821104"/>
            <a:chExt cx="2362200" cy="1238822"/>
          </a:xfrm>
        </p:grpSpPr>
        <p:sp>
          <p:nvSpPr>
            <p:cNvPr id="24" name="Forme libre : forme 23">
              <a:extLst>
                <a:ext uri="{FF2B5EF4-FFF2-40B4-BE49-F238E27FC236}">
                  <a16:creationId xmlns:a16="http://schemas.microsoft.com/office/drawing/2014/main" id="{7D4823C9-7B9F-4289-89E1-8A21AFC5F2FA}"/>
                </a:ext>
              </a:extLst>
            </p:cNvPr>
            <p:cNvSpPr/>
            <p:nvPr/>
          </p:nvSpPr>
          <p:spPr>
            <a:xfrm>
              <a:off x="1210404" y="4821104"/>
              <a:ext cx="2362200" cy="1238822"/>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5" name="ZoneTexte 24">
              <a:extLst>
                <a:ext uri="{FF2B5EF4-FFF2-40B4-BE49-F238E27FC236}">
                  <a16:creationId xmlns:a16="http://schemas.microsoft.com/office/drawing/2014/main" id="{A8D9267E-ED79-4E69-9050-0DC01E45E72B}"/>
                </a:ext>
              </a:extLst>
            </p:cNvPr>
            <p:cNvSpPr txBox="1"/>
            <p:nvPr/>
          </p:nvSpPr>
          <p:spPr>
            <a:xfrm>
              <a:off x="1455899" y="5148456"/>
              <a:ext cx="1871212" cy="517150"/>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Fonctionnel ?</a:t>
              </a:r>
            </a:p>
          </p:txBody>
        </p:sp>
      </p:grpSp>
      <p:sp>
        <p:nvSpPr>
          <p:cNvPr id="26" name="ZoneTexte 25">
            <a:extLst>
              <a:ext uri="{FF2B5EF4-FFF2-40B4-BE49-F238E27FC236}">
                <a16:creationId xmlns:a16="http://schemas.microsoft.com/office/drawing/2014/main" id="{5EC396D0-59B9-4C8B-BF8C-ACB5E68A1E9F}"/>
              </a:ext>
            </a:extLst>
          </p:cNvPr>
          <p:cNvSpPr txBox="1"/>
          <p:nvPr/>
        </p:nvSpPr>
        <p:spPr>
          <a:xfrm>
            <a:off x="6138462" y="3855684"/>
            <a:ext cx="511679" cy="369332"/>
          </a:xfrm>
          <a:prstGeom prst="rect">
            <a:avLst/>
          </a:prstGeom>
          <a:noFill/>
        </p:spPr>
        <p:txBody>
          <a:bodyPr wrap="none" rtlCol="0">
            <a:spAutoFit/>
          </a:bodyPr>
          <a:lstStyle/>
          <a:p>
            <a:r>
              <a:rPr lang="fr-FR" b="1" dirty="0">
                <a:latin typeface="Huit" panose="00000500000000000000" pitchFamily="2" charset="0"/>
              </a:rPr>
              <a:t>Oui</a:t>
            </a:r>
          </a:p>
        </p:txBody>
      </p:sp>
      <p:sp>
        <p:nvSpPr>
          <p:cNvPr id="27" name="ZoneTexte 26">
            <a:extLst>
              <a:ext uri="{FF2B5EF4-FFF2-40B4-BE49-F238E27FC236}">
                <a16:creationId xmlns:a16="http://schemas.microsoft.com/office/drawing/2014/main" id="{C8F6AFF1-3EFA-4213-AFE6-B9F2C6B61A80}"/>
              </a:ext>
            </a:extLst>
          </p:cNvPr>
          <p:cNvSpPr txBox="1"/>
          <p:nvPr/>
        </p:nvSpPr>
        <p:spPr>
          <a:xfrm>
            <a:off x="3567599" y="3846304"/>
            <a:ext cx="532518" cy="369332"/>
          </a:xfrm>
          <a:prstGeom prst="rect">
            <a:avLst/>
          </a:prstGeom>
          <a:noFill/>
        </p:spPr>
        <p:txBody>
          <a:bodyPr wrap="none" rtlCol="0">
            <a:spAutoFit/>
          </a:bodyPr>
          <a:lstStyle/>
          <a:p>
            <a:r>
              <a:rPr lang="fr-FR" b="1" dirty="0">
                <a:latin typeface="Huit" panose="00000500000000000000" pitchFamily="2" charset="0"/>
              </a:rPr>
              <a:t>Non</a:t>
            </a:r>
          </a:p>
        </p:txBody>
      </p:sp>
      <p:cxnSp>
        <p:nvCxnSpPr>
          <p:cNvPr id="29" name="Connecteur droit 28">
            <a:extLst>
              <a:ext uri="{FF2B5EF4-FFF2-40B4-BE49-F238E27FC236}">
                <a16:creationId xmlns:a16="http://schemas.microsoft.com/office/drawing/2014/main" id="{9C324265-B954-4543-A524-7CBAFBBFFD2A}"/>
              </a:ext>
            </a:extLst>
          </p:cNvPr>
          <p:cNvCxnSpPr>
            <a:cxnSpLocks/>
          </p:cNvCxnSpPr>
          <p:nvPr/>
        </p:nvCxnSpPr>
        <p:spPr>
          <a:xfrm>
            <a:off x="5144443" y="4602231"/>
            <a:ext cx="0" cy="16192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aphique 17">
            <a:extLst>
              <a:ext uri="{FF2B5EF4-FFF2-40B4-BE49-F238E27FC236}">
                <a16:creationId xmlns:a16="http://schemas.microsoft.com/office/drawing/2014/main" id="{8FD497A5-5569-46B6-9C8A-771FA5362134}"/>
              </a:ext>
            </a:extLst>
          </p:cNvPr>
          <p:cNvGrpSpPr/>
          <p:nvPr/>
        </p:nvGrpSpPr>
        <p:grpSpPr>
          <a:xfrm>
            <a:off x="259850" y="4147966"/>
            <a:ext cx="2902808" cy="500682"/>
            <a:chOff x="1210404" y="2555147"/>
            <a:chExt cx="2002730" cy="500682"/>
          </a:xfrm>
        </p:grpSpPr>
        <p:sp>
          <p:nvSpPr>
            <p:cNvPr id="31" name="Forme libre : forme 30">
              <a:extLst>
                <a:ext uri="{FF2B5EF4-FFF2-40B4-BE49-F238E27FC236}">
                  <a16:creationId xmlns:a16="http://schemas.microsoft.com/office/drawing/2014/main" id="{E0BAA4BA-9329-4B43-AE4B-9F043BA75541}"/>
                </a:ext>
              </a:extLst>
            </p:cNvPr>
            <p:cNvSpPr/>
            <p:nvPr/>
          </p:nvSpPr>
          <p:spPr>
            <a:xfrm>
              <a:off x="1210404" y="2555147"/>
              <a:ext cx="2002730" cy="500682"/>
            </a:xfrm>
            <a:custGeom>
              <a:avLst/>
              <a:gdLst>
                <a:gd name="connsiteX0" fmla="*/ 1752390 w 2002730"/>
                <a:gd name="connsiteY0" fmla="*/ -410 h 500682"/>
                <a:gd name="connsiteX1" fmla="*/ 2002731 w 2002730"/>
                <a:gd name="connsiteY1" fmla="*/ 249932 h 500682"/>
                <a:gd name="connsiteX2" fmla="*/ 2002731 w 2002730"/>
                <a:gd name="connsiteY2" fmla="*/ 249932 h 500682"/>
                <a:gd name="connsiteX3" fmla="*/ 1752390 w 2002730"/>
                <a:gd name="connsiteY3" fmla="*/ 500273 h 500682"/>
                <a:gd name="connsiteX4" fmla="*/ 250342 w 2002730"/>
                <a:gd name="connsiteY4" fmla="*/ 500273 h 500682"/>
                <a:gd name="connsiteX5" fmla="*/ 1 w 2002730"/>
                <a:gd name="connsiteY5" fmla="*/ 249932 h 500682"/>
                <a:gd name="connsiteX6" fmla="*/ 1 w 2002730"/>
                <a:gd name="connsiteY6" fmla="*/ 249932 h 500682"/>
                <a:gd name="connsiteX7" fmla="*/ 250342 w 2002730"/>
                <a:gd name="connsiteY7" fmla="*/ -410 h 50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730" h="500682">
                  <a:moveTo>
                    <a:pt x="1752390" y="-410"/>
                  </a:moveTo>
                  <a:cubicBezTo>
                    <a:pt x="1890650" y="-410"/>
                    <a:pt x="2002731" y="111672"/>
                    <a:pt x="2002731" y="249932"/>
                  </a:cubicBezTo>
                  <a:lnTo>
                    <a:pt x="2002731" y="249932"/>
                  </a:lnTo>
                  <a:cubicBezTo>
                    <a:pt x="2002731" y="388191"/>
                    <a:pt x="1890650" y="500273"/>
                    <a:pt x="1752390" y="500273"/>
                  </a:cubicBezTo>
                  <a:lnTo>
                    <a:pt x="250342" y="500273"/>
                  </a:lnTo>
                  <a:cubicBezTo>
                    <a:pt x="112083" y="500273"/>
                    <a:pt x="1" y="388191"/>
                    <a:pt x="1" y="249932"/>
                  </a:cubicBezTo>
                  <a:lnTo>
                    <a:pt x="1" y="249932"/>
                  </a:lnTo>
                  <a:cubicBezTo>
                    <a:pt x="1" y="111672"/>
                    <a:pt x="112083" y="-410"/>
                    <a:pt x="250342" y="-410"/>
                  </a:cubicBez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32" name="ZoneTexte 31">
              <a:extLst>
                <a:ext uri="{FF2B5EF4-FFF2-40B4-BE49-F238E27FC236}">
                  <a16:creationId xmlns:a16="http://schemas.microsoft.com/office/drawing/2014/main" id="{612BCE5E-0523-4804-8775-52DECB181EE2}"/>
                </a:ext>
              </a:extLst>
            </p:cNvPr>
            <p:cNvSpPr txBox="1"/>
            <p:nvPr/>
          </p:nvSpPr>
          <p:spPr>
            <a:xfrm>
              <a:off x="1475125" y="2637974"/>
              <a:ext cx="1473304"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Recycler au maximum l’appareil</a:t>
              </a:r>
            </a:p>
          </p:txBody>
        </p:sp>
      </p:grpSp>
      <p:sp>
        <p:nvSpPr>
          <p:cNvPr id="33" name="ZoneTexte 32">
            <a:extLst>
              <a:ext uri="{FF2B5EF4-FFF2-40B4-BE49-F238E27FC236}">
                <a16:creationId xmlns:a16="http://schemas.microsoft.com/office/drawing/2014/main" id="{48CC606D-7326-4499-B635-97EC4196BE01}"/>
              </a:ext>
            </a:extLst>
          </p:cNvPr>
          <p:cNvSpPr txBox="1"/>
          <p:nvPr/>
        </p:nvSpPr>
        <p:spPr>
          <a:xfrm>
            <a:off x="3550574" y="4592706"/>
            <a:ext cx="1524446" cy="1477328"/>
          </a:xfrm>
          <a:prstGeom prst="rect">
            <a:avLst/>
          </a:prstGeom>
          <a:noFill/>
        </p:spPr>
        <p:txBody>
          <a:bodyPr wrap="square" rtlCol="0">
            <a:spAutoFit/>
          </a:bodyPr>
          <a:lstStyle/>
          <a:p>
            <a:r>
              <a:rPr lang="fr-FR" dirty="0"/>
              <a:t>Ca ne fonctionne toujours pas… On repars pour un tour !</a:t>
            </a:r>
          </a:p>
        </p:txBody>
      </p:sp>
      <p:sp>
        <p:nvSpPr>
          <p:cNvPr id="34" name="ZoneTexte 33">
            <a:extLst>
              <a:ext uri="{FF2B5EF4-FFF2-40B4-BE49-F238E27FC236}">
                <a16:creationId xmlns:a16="http://schemas.microsoft.com/office/drawing/2014/main" id="{9466659B-C131-470A-BCBF-5684EAD793DC}"/>
              </a:ext>
            </a:extLst>
          </p:cNvPr>
          <p:cNvSpPr txBox="1"/>
          <p:nvPr/>
        </p:nvSpPr>
        <p:spPr>
          <a:xfrm>
            <a:off x="5250376" y="4592706"/>
            <a:ext cx="1524446" cy="1200329"/>
          </a:xfrm>
          <a:prstGeom prst="rect">
            <a:avLst/>
          </a:prstGeom>
          <a:noFill/>
        </p:spPr>
        <p:txBody>
          <a:bodyPr wrap="square" rtlCol="0">
            <a:spAutoFit/>
          </a:bodyPr>
          <a:lstStyle/>
          <a:p>
            <a:r>
              <a:rPr lang="fr-FR" dirty="0"/>
              <a:t>Bravo ! Le coupable a été trouvé et remplacé !</a:t>
            </a:r>
          </a:p>
        </p:txBody>
      </p:sp>
      <p:sp>
        <p:nvSpPr>
          <p:cNvPr id="35" name="ZoneTexte 34">
            <a:extLst>
              <a:ext uri="{FF2B5EF4-FFF2-40B4-BE49-F238E27FC236}">
                <a16:creationId xmlns:a16="http://schemas.microsoft.com/office/drawing/2014/main" id="{F9465609-6607-410B-BB34-3FF1306174AC}"/>
              </a:ext>
            </a:extLst>
          </p:cNvPr>
          <p:cNvSpPr txBox="1"/>
          <p:nvPr/>
        </p:nvSpPr>
        <p:spPr>
          <a:xfrm>
            <a:off x="242047" y="4713551"/>
            <a:ext cx="2904565" cy="1754326"/>
          </a:xfrm>
          <a:prstGeom prst="rect">
            <a:avLst/>
          </a:prstGeom>
          <a:noFill/>
        </p:spPr>
        <p:txBody>
          <a:bodyPr wrap="square" rtlCol="0">
            <a:spAutoFit/>
          </a:bodyPr>
          <a:lstStyle/>
          <a:p>
            <a:pPr algn="ctr"/>
            <a:r>
              <a:rPr lang="fr-FR" dirty="0"/>
              <a:t>On récupère tout ce qui pourrais servir dans la réparation d’autres appareils, cordons d’alims, moteurs… Et on recycle un maximum !</a:t>
            </a:r>
          </a:p>
        </p:txBody>
      </p:sp>
    </p:spTree>
    <p:extLst>
      <p:ext uri="{BB962C8B-B14F-4D97-AF65-F5344CB8AC3E}">
        <p14:creationId xmlns:p14="http://schemas.microsoft.com/office/powerpoint/2010/main" val="7823250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500"/>
                                        <p:tgtEl>
                                          <p:spTgt spid="27"/>
                                        </p:tgtEl>
                                      </p:cBhvr>
                                    </p:animEffect>
                                  </p:childTnLst>
                                </p:cTn>
                              </p:par>
                              <p:par>
                                <p:cTn id="22" presetID="2" presetClass="entr" presetSubtype="4"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ppt_x"/>
                                          </p:val>
                                        </p:tav>
                                        <p:tav tm="100000">
                                          <p:val>
                                            <p:strVal val="#ppt_x"/>
                                          </p:val>
                                        </p:tav>
                                      </p:tavLst>
                                    </p:anim>
                                    <p:anim calcmode="lin" valueType="num">
                                      <p:cBhvr additive="base">
                                        <p:cTn id="25"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3" grpId="0"/>
      <p:bldP spid="34"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b="8491"/>
          <a:stretch/>
        </p:blipFill>
        <p:spPr>
          <a:xfrm>
            <a:off x="6346990" y="-1657622"/>
            <a:ext cx="5730452" cy="80119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aphique 17">
            <a:extLst>
              <a:ext uri="{FF2B5EF4-FFF2-40B4-BE49-F238E27FC236}">
                <a16:creationId xmlns:a16="http://schemas.microsoft.com/office/drawing/2014/main" id="{0992850F-B4F2-4BF5-B3D4-2B1B391B08D5}"/>
              </a:ext>
            </a:extLst>
          </p:cNvPr>
          <p:cNvGrpSpPr/>
          <p:nvPr/>
        </p:nvGrpSpPr>
        <p:grpSpPr>
          <a:xfrm>
            <a:off x="1940859" y="1109546"/>
            <a:ext cx="2743200" cy="1238822"/>
            <a:chOff x="1210404" y="4821104"/>
            <a:chExt cx="2362200" cy="1238822"/>
          </a:xfrm>
        </p:grpSpPr>
        <p:sp>
          <p:nvSpPr>
            <p:cNvPr id="8" name="Forme libre : forme 7">
              <a:extLst>
                <a:ext uri="{FF2B5EF4-FFF2-40B4-BE49-F238E27FC236}">
                  <a16:creationId xmlns:a16="http://schemas.microsoft.com/office/drawing/2014/main" id="{D58BDF68-440D-4058-A5C3-FCECA568F293}"/>
                </a:ext>
              </a:extLst>
            </p:cNvPr>
            <p:cNvSpPr/>
            <p:nvPr/>
          </p:nvSpPr>
          <p:spPr>
            <a:xfrm>
              <a:off x="1210404" y="4821104"/>
              <a:ext cx="2362200" cy="1238822"/>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9" name="ZoneTexte 8">
              <a:extLst>
                <a:ext uri="{FF2B5EF4-FFF2-40B4-BE49-F238E27FC236}">
                  <a16:creationId xmlns:a16="http://schemas.microsoft.com/office/drawing/2014/main" id="{F3CBA951-17E2-4D52-8470-FD5F1BE7513E}"/>
                </a:ext>
              </a:extLst>
            </p:cNvPr>
            <p:cNvSpPr txBox="1"/>
            <p:nvPr/>
          </p:nvSpPr>
          <p:spPr>
            <a:xfrm>
              <a:off x="1481400" y="5273001"/>
              <a:ext cx="1820207"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Composant réparable ?</a:t>
              </a:r>
            </a:p>
          </p:txBody>
        </p:sp>
      </p:grpSp>
      <p:sp>
        <p:nvSpPr>
          <p:cNvPr id="3" name="ZoneTexte 2">
            <a:extLst>
              <a:ext uri="{FF2B5EF4-FFF2-40B4-BE49-F238E27FC236}">
                <a16:creationId xmlns:a16="http://schemas.microsoft.com/office/drawing/2014/main" id="{B87FA8BD-52F8-4996-82FE-3C4F6E615EDE}"/>
              </a:ext>
            </a:extLst>
          </p:cNvPr>
          <p:cNvSpPr txBox="1"/>
          <p:nvPr/>
        </p:nvSpPr>
        <p:spPr>
          <a:xfrm>
            <a:off x="4867835" y="1461247"/>
            <a:ext cx="511679" cy="369332"/>
          </a:xfrm>
          <a:prstGeom prst="rect">
            <a:avLst/>
          </a:prstGeom>
          <a:noFill/>
        </p:spPr>
        <p:txBody>
          <a:bodyPr wrap="none" rtlCol="0">
            <a:spAutoFit/>
          </a:bodyPr>
          <a:lstStyle/>
          <a:p>
            <a:r>
              <a:rPr lang="fr-FR" b="1" dirty="0">
                <a:latin typeface="Huit" panose="00000500000000000000" pitchFamily="2" charset="0"/>
              </a:rPr>
              <a:t>Oui</a:t>
            </a:r>
          </a:p>
        </p:txBody>
      </p:sp>
      <p:sp>
        <p:nvSpPr>
          <p:cNvPr id="11" name="ZoneTexte 10">
            <a:extLst>
              <a:ext uri="{FF2B5EF4-FFF2-40B4-BE49-F238E27FC236}">
                <a16:creationId xmlns:a16="http://schemas.microsoft.com/office/drawing/2014/main" id="{CF0207B9-F67A-4CA3-999E-08343755BDCE}"/>
              </a:ext>
            </a:extLst>
          </p:cNvPr>
          <p:cNvSpPr txBox="1"/>
          <p:nvPr/>
        </p:nvSpPr>
        <p:spPr>
          <a:xfrm>
            <a:off x="1201282" y="1461247"/>
            <a:ext cx="532518" cy="369332"/>
          </a:xfrm>
          <a:prstGeom prst="rect">
            <a:avLst/>
          </a:prstGeom>
          <a:noFill/>
        </p:spPr>
        <p:txBody>
          <a:bodyPr wrap="none" rtlCol="0">
            <a:spAutoFit/>
          </a:bodyPr>
          <a:lstStyle/>
          <a:p>
            <a:r>
              <a:rPr lang="fr-FR" b="1" dirty="0">
                <a:latin typeface="Huit" panose="00000500000000000000" pitchFamily="2" charset="0"/>
              </a:rPr>
              <a:t>Non</a:t>
            </a:r>
          </a:p>
        </p:txBody>
      </p:sp>
      <p:sp>
        <p:nvSpPr>
          <p:cNvPr id="12" name="ZoneTexte 11">
            <a:extLst>
              <a:ext uri="{FF2B5EF4-FFF2-40B4-BE49-F238E27FC236}">
                <a16:creationId xmlns:a16="http://schemas.microsoft.com/office/drawing/2014/main" id="{9150C629-100F-4308-9269-BD5DFDAAFF54}"/>
              </a:ext>
            </a:extLst>
          </p:cNvPr>
          <p:cNvSpPr txBox="1"/>
          <p:nvPr/>
        </p:nvSpPr>
        <p:spPr>
          <a:xfrm>
            <a:off x="242047" y="2461380"/>
            <a:ext cx="6340082" cy="646331"/>
          </a:xfrm>
          <a:prstGeom prst="rect">
            <a:avLst/>
          </a:prstGeom>
          <a:noFill/>
        </p:spPr>
        <p:txBody>
          <a:bodyPr wrap="square" rtlCol="0">
            <a:spAutoFit/>
          </a:bodyPr>
          <a:lstStyle/>
          <a:p>
            <a:pPr algn="just"/>
            <a:r>
              <a:rPr lang="fr-FR" dirty="0"/>
              <a:t>Nous voilà face à une question/condition, ici donc, deux possibilités de chemin à emprunter !</a:t>
            </a:r>
          </a:p>
        </p:txBody>
      </p:sp>
      <p:cxnSp>
        <p:nvCxnSpPr>
          <p:cNvPr id="10" name="Connecteur droit 9">
            <a:extLst>
              <a:ext uri="{FF2B5EF4-FFF2-40B4-BE49-F238E27FC236}">
                <a16:creationId xmlns:a16="http://schemas.microsoft.com/office/drawing/2014/main" id="{477B064B-BD8C-4378-92B5-8AE1C7E94EDA}"/>
              </a:ext>
            </a:extLst>
          </p:cNvPr>
          <p:cNvCxnSpPr>
            <a:cxnSpLocks/>
          </p:cNvCxnSpPr>
          <p:nvPr/>
        </p:nvCxnSpPr>
        <p:spPr>
          <a:xfrm>
            <a:off x="3412088" y="3236259"/>
            <a:ext cx="0" cy="298524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0817383C-1489-4CE1-AF71-ECE5A63098EE}"/>
              </a:ext>
            </a:extLst>
          </p:cNvPr>
          <p:cNvSpPr txBox="1"/>
          <p:nvPr/>
        </p:nvSpPr>
        <p:spPr>
          <a:xfrm>
            <a:off x="3658721" y="3175552"/>
            <a:ext cx="2904565" cy="369332"/>
          </a:xfrm>
          <a:prstGeom prst="rect">
            <a:avLst/>
          </a:prstGeom>
          <a:noFill/>
        </p:spPr>
        <p:txBody>
          <a:bodyPr wrap="square" rtlCol="0">
            <a:spAutoFit/>
          </a:bodyPr>
          <a:lstStyle/>
          <a:p>
            <a:pPr algn="ctr"/>
            <a:r>
              <a:rPr lang="fr-FR" dirty="0"/>
              <a:t>Le composant est réparable !</a:t>
            </a:r>
          </a:p>
        </p:txBody>
      </p:sp>
      <p:grpSp>
        <p:nvGrpSpPr>
          <p:cNvPr id="23" name="Graphique 17">
            <a:extLst>
              <a:ext uri="{FF2B5EF4-FFF2-40B4-BE49-F238E27FC236}">
                <a16:creationId xmlns:a16="http://schemas.microsoft.com/office/drawing/2014/main" id="{5B2F2A0A-C7D8-4694-9EC7-34B836ED441F}"/>
              </a:ext>
            </a:extLst>
          </p:cNvPr>
          <p:cNvGrpSpPr/>
          <p:nvPr/>
        </p:nvGrpSpPr>
        <p:grpSpPr>
          <a:xfrm>
            <a:off x="4255873" y="3652329"/>
            <a:ext cx="1777140" cy="802552"/>
            <a:chOff x="1210404" y="4821104"/>
            <a:chExt cx="2362200" cy="1238822"/>
          </a:xfrm>
        </p:grpSpPr>
        <p:sp>
          <p:nvSpPr>
            <p:cNvPr id="24" name="Forme libre : forme 23">
              <a:extLst>
                <a:ext uri="{FF2B5EF4-FFF2-40B4-BE49-F238E27FC236}">
                  <a16:creationId xmlns:a16="http://schemas.microsoft.com/office/drawing/2014/main" id="{7D4823C9-7B9F-4289-89E1-8A21AFC5F2FA}"/>
                </a:ext>
              </a:extLst>
            </p:cNvPr>
            <p:cNvSpPr/>
            <p:nvPr/>
          </p:nvSpPr>
          <p:spPr>
            <a:xfrm>
              <a:off x="1210404" y="4821104"/>
              <a:ext cx="2362200" cy="1238822"/>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5" name="ZoneTexte 24">
              <a:extLst>
                <a:ext uri="{FF2B5EF4-FFF2-40B4-BE49-F238E27FC236}">
                  <a16:creationId xmlns:a16="http://schemas.microsoft.com/office/drawing/2014/main" id="{A8D9267E-ED79-4E69-9050-0DC01E45E72B}"/>
                </a:ext>
              </a:extLst>
            </p:cNvPr>
            <p:cNvSpPr txBox="1"/>
            <p:nvPr/>
          </p:nvSpPr>
          <p:spPr>
            <a:xfrm>
              <a:off x="1455899" y="5148456"/>
              <a:ext cx="1871212" cy="517150"/>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Fonctionnel ?</a:t>
              </a:r>
            </a:p>
          </p:txBody>
        </p:sp>
      </p:grpSp>
      <p:sp>
        <p:nvSpPr>
          <p:cNvPr id="26" name="ZoneTexte 25">
            <a:extLst>
              <a:ext uri="{FF2B5EF4-FFF2-40B4-BE49-F238E27FC236}">
                <a16:creationId xmlns:a16="http://schemas.microsoft.com/office/drawing/2014/main" id="{5EC396D0-59B9-4C8B-BF8C-ACB5E68A1E9F}"/>
              </a:ext>
            </a:extLst>
          </p:cNvPr>
          <p:cNvSpPr txBox="1"/>
          <p:nvPr/>
        </p:nvSpPr>
        <p:spPr>
          <a:xfrm>
            <a:off x="6138462" y="3855684"/>
            <a:ext cx="511679" cy="369332"/>
          </a:xfrm>
          <a:prstGeom prst="rect">
            <a:avLst/>
          </a:prstGeom>
          <a:noFill/>
        </p:spPr>
        <p:txBody>
          <a:bodyPr wrap="none" rtlCol="0">
            <a:spAutoFit/>
          </a:bodyPr>
          <a:lstStyle/>
          <a:p>
            <a:r>
              <a:rPr lang="fr-FR" b="1" dirty="0">
                <a:latin typeface="Huit" panose="00000500000000000000" pitchFamily="2" charset="0"/>
              </a:rPr>
              <a:t>Oui</a:t>
            </a:r>
          </a:p>
        </p:txBody>
      </p:sp>
      <p:sp>
        <p:nvSpPr>
          <p:cNvPr id="27" name="ZoneTexte 26">
            <a:extLst>
              <a:ext uri="{FF2B5EF4-FFF2-40B4-BE49-F238E27FC236}">
                <a16:creationId xmlns:a16="http://schemas.microsoft.com/office/drawing/2014/main" id="{C8F6AFF1-3EFA-4213-AFE6-B9F2C6B61A80}"/>
              </a:ext>
            </a:extLst>
          </p:cNvPr>
          <p:cNvSpPr txBox="1"/>
          <p:nvPr/>
        </p:nvSpPr>
        <p:spPr>
          <a:xfrm>
            <a:off x="3567599" y="3846304"/>
            <a:ext cx="532518" cy="369332"/>
          </a:xfrm>
          <a:prstGeom prst="rect">
            <a:avLst/>
          </a:prstGeom>
          <a:noFill/>
        </p:spPr>
        <p:txBody>
          <a:bodyPr wrap="none" rtlCol="0">
            <a:spAutoFit/>
          </a:bodyPr>
          <a:lstStyle/>
          <a:p>
            <a:r>
              <a:rPr lang="fr-FR" b="1" dirty="0">
                <a:latin typeface="Huit" panose="00000500000000000000" pitchFamily="2" charset="0"/>
              </a:rPr>
              <a:t>Non</a:t>
            </a:r>
          </a:p>
        </p:txBody>
      </p:sp>
      <p:cxnSp>
        <p:nvCxnSpPr>
          <p:cNvPr id="29" name="Connecteur droit 28">
            <a:extLst>
              <a:ext uri="{FF2B5EF4-FFF2-40B4-BE49-F238E27FC236}">
                <a16:creationId xmlns:a16="http://schemas.microsoft.com/office/drawing/2014/main" id="{9C324265-B954-4543-A524-7CBAFBBFFD2A}"/>
              </a:ext>
            </a:extLst>
          </p:cNvPr>
          <p:cNvCxnSpPr>
            <a:cxnSpLocks/>
          </p:cNvCxnSpPr>
          <p:nvPr/>
        </p:nvCxnSpPr>
        <p:spPr>
          <a:xfrm>
            <a:off x="5144443" y="4602231"/>
            <a:ext cx="0" cy="16192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0" name="Graphique 17">
            <a:extLst>
              <a:ext uri="{FF2B5EF4-FFF2-40B4-BE49-F238E27FC236}">
                <a16:creationId xmlns:a16="http://schemas.microsoft.com/office/drawing/2014/main" id="{8FD497A5-5569-46B6-9C8A-771FA5362134}"/>
              </a:ext>
            </a:extLst>
          </p:cNvPr>
          <p:cNvGrpSpPr/>
          <p:nvPr/>
        </p:nvGrpSpPr>
        <p:grpSpPr>
          <a:xfrm>
            <a:off x="259850" y="4147966"/>
            <a:ext cx="2902808" cy="500682"/>
            <a:chOff x="1210404" y="2555147"/>
            <a:chExt cx="2002730" cy="500682"/>
          </a:xfrm>
        </p:grpSpPr>
        <p:sp>
          <p:nvSpPr>
            <p:cNvPr id="31" name="Forme libre : forme 30">
              <a:extLst>
                <a:ext uri="{FF2B5EF4-FFF2-40B4-BE49-F238E27FC236}">
                  <a16:creationId xmlns:a16="http://schemas.microsoft.com/office/drawing/2014/main" id="{E0BAA4BA-9329-4B43-AE4B-9F043BA75541}"/>
                </a:ext>
              </a:extLst>
            </p:cNvPr>
            <p:cNvSpPr/>
            <p:nvPr/>
          </p:nvSpPr>
          <p:spPr>
            <a:xfrm>
              <a:off x="1210404" y="2555147"/>
              <a:ext cx="2002730" cy="500682"/>
            </a:xfrm>
            <a:custGeom>
              <a:avLst/>
              <a:gdLst>
                <a:gd name="connsiteX0" fmla="*/ 1752390 w 2002730"/>
                <a:gd name="connsiteY0" fmla="*/ -410 h 500682"/>
                <a:gd name="connsiteX1" fmla="*/ 2002731 w 2002730"/>
                <a:gd name="connsiteY1" fmla="*/ 249932 h 500682"/>
                <a:gd name="connsiteX2" fmla="*/ 2002731 w 2002730"/>
                <a:gd name="connsiteY2" fmla="*/ 249932 h 500682"/>
                <a:gd name="connsiteX3" fmla="*/ 1752390 w 2002730"/>
                <a:gd name="connsiteY3" fmla="*/ 500273 h 500682"/>
                <a:gd name="connsiteX4" fmla="*/ 250342 w 2002730"/>
                <a:gd name="connsiteY4" fmla="*/ 500273 h 500682"/>
                <a:gd name="connsiteX5" fmla="*/ 1 w 2002730"/>
                <a:gd name="connsiteY5" fmla="*/ 249932 h 500682"/>
                <a:gd name="connsiteX6" fmla="*/ 1 w 2002730"/>
                <a:gd name="connsiteY6" fmla="*/ 249932 h 500682"/>
                <a:gd name="connsiteX7" fmla="*/ 250342 w 2002730"/>
                <a:gd name="connsiteY7" fmla="*/ -410 h 50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730" h="500682">
                  <a:moveTo>
                    <a:pt x="1752390" y="-410"/>
                  </a:moveTo>
                  <a:cubicBezTo>
                    <a:pt x="1890650" y="-410"/>
                    <a:pt x="2002731" y="111672"/>
                    <a:pt x="2002731" y="249932"/>
                  </a:cubicBezTo>
                  <a:lnTo>
                    <a:pt x="2002731" y="249932"/>
                  </a:lnTo>
                  <a:cubicBezTo>
                    <a:pt x="2002731" y="388191"/>
                    <a:pt x="1890650" y="500273"/>
                    <a:pt x="1752390" y="500273"/>
                  </a:cubicBezTo>
                  <a:lnTo>
                    <a:pt x="250342" y="500273"/>
                  </a:lnTo>
                  <a:cubicBezTo>
                    <a:pt x="112083" y="500273"/>
                    <a:pt x="1" y="388191"/>
                    <a:pt x="1" y="249932"/>
                  </a:cubicBezTo>
                  <a:lnTo>
                    <a:pt x="1" y="249932"/>
                  </a:lnTo>
                  <a:cubicBezTo>
                    <a:pt x="1" y="111672"/>
                    <a:pt x="112083" y="-410"/>
                    <a:pt x="250342" y="-410"/>
                  </a:cubicBez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32" name="ZoneTexte 31">
              <a:extLst>
                <a:ext uri="{FF2B5EF4-FFF2-40B4-BE49-F238E27FC236}">
                  <a16:creationId xmlns:a16="http://schemas.microsoft.com/office/drawing/2014/main" id="{612BCE5E-0523-4804-8775-52DECB181EE2}"/>
                </a:ext>
              </a:extLst>
            </p:cNvPr>
            <p:cNvSpPr txBox="1"/>
            <p:nvPr/>
          </p:nvSpPr>
          <p:spPr>
            <a:xfrm>
              <a:off x="1475125" y="2637974"/>
              <a:ext cx="1473304"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Recycler au maximum l’appareil</a:t>
              </a:r>
            </a:p>
          </p:txBody>
        </p:sp>
      </p:grpSp>
      <p:sp>
        <p:nvSpPr>
          <p:cNvPr id="33" name="ZoneTexte 32">
            <a:extLst>
              <a:ext uri="{FF2B5EF4-FFF2-40B4-BE49-F238E27FC236}">
                <a16:creationId xmlns:a16="http://schemas.microsoft.com/office/drawing/2014/main" id="{48CC606D-7326-4499-B635-97EC4196BE01}"/>
              </a:ext>
            </a:extLst>
          </p:cNvPr>
          <p:cNvSpPr txBox="1"/>
          <p:nvPr/>
        </p:nvSpPr>
        <p:spPr>
          <a:xfrm>
            <a:off x="3550574" y="4592706"/>
            <a:ext cx="1524446" cy="1477328"/>
          </a:xfrm>
          <a:prstGeom prst="rect">
            <a:avLst/>
          </a:prstGeom>
          <a:noFill/>
        </p:spPr>
        <p:txBody>
          <a:bodyPr wrap="square" rtlCol="0">
            <a:spAutoFit/>
          </a:bodyPr>
          <a:lstStyle/>
          <a:p>
            <a:r>
              <a:rPr lang="fr-FR" dirty="0"/>
              <a:t>Ca ne fonctionne toujours pas… On repars pour un tour !</a:t>
            </a:r>
          </a:p>
        </p:txBody>
      </p:sp>
      <p:sp>
        <p:nvSpPr>
          <p:cNvPr id="34" name="ZoneTexte 33">
            <a:extLst>
              <a:ext uri="{FF2B5EF4-FFF2-40B4-BE49-F238E27FC236}">
                <a16:creationId xmlns:a16="http://schemas.microsoft.com/office/drawing/2014/main" id="{9466659B-C131-470A-BCBF-5684EAD793DC}"/>
              </a:ext>
            </a:extLst>
          </p:cNvPr>
          <p:cNvSpPr txBox="1"/>
          <p:nvPr/>
        </p:nvSpPr>
        <p:spPr>
          <a:xfrm>
            <a:off x="5250376" y="4592706"/>
            <a:ext cx="1524446" cy="1754326"/>
          </a:xfrm>
          <a:prstGeom prst="rect">
            <a:avLst/>
          </a:prstGeom>
          <a:noFill/>
        </p:spPr>
        <p:txBody>
          <a:bodyPr wrap="square" rtlCol="0">
            <a:spAutoFit/>
          </a:bodyPr>
          <a:lstStyle/>
          <a:p>
            <a:r>
              <a:rPr lang="fr-FR" dirty="0"/>
              <a:t>On remonte l’appareil, on  remplis le document de suivi et </a:t>
            </a:r>
            <a:r>
              <a:rPr lang="fr-FR" b="1" dirty="0"/>
              <a:t>c’est gagné !</a:t>
            </a:r>
          </a:p>
        </p:txBody>
      </p:sp>
      <p:sp>
        <p:nvSpPr>
          <p:cNvPr id="28" name="ZoneTexte 27">
            <a:extLst>
              <a:ext uri="{FF2B5EF4-FFF2-40B4-BE49-F238E27FC236}">
                <a16:creationId xmlns:a16="http://schemas.microsoft.com/office/drawing/2014/main" id="{3FD40507-1CD3-479D-83B9-66AB847DC106}"/>
              </a:ext>
            </a:extLst>
          </p:cNvPr>
          <p:cNvSpPr txBox="1"/>
          <p:nvPr/>
        </p:nvSpPr>
        <p:spPr>
          <a:xfrm>
            <a:off x="281517" y="3163203"/>
            <a:ext cx="2904565" cy="923330"/>
          </a:xfrm>
          <a:prstGeom prst="rect">
            <a:avLst/>
          </a:prstGeom>
          <a:noFill/>
        </p:spPr>
        <p:txBody>
          <a:bodyPr wrap="square" rtlCol="0">
            <a:spAutoFit/>
          </a:bodyPr>
          <a:lstStyle/>
          <a:p>
            <a:pPr algn="ctr"/>
            <a:r>
              <a:rPr lang="fr-FR" dirty="0"/>
              <a:t>Le composant n’est malheureusement pas réparable ou remplaçable… </a:t>
            </a:r>
          </a:p>
        </p:txBody>
      </p:sp>
      <p:sp>
        <p:nvSpPr>
          <p:cNvPr id="35" name="ZoneTexte 34">
            <a:extLst>
              <a:ext uri="{FF2B5EF4-FFF2-40B4-BE49-F238E27FC236}">
                <a16:creationId xmlns:a16="http://schemas.microsoft.com/office/drawing/2014/main" id="{BD11AA48-D4C0-49B4-AE53-FF8190EF307D}"/>
              </a:ext>
            </a:extLst>
          </p:cNvPr>
          <p:cNvSpPr txBox="1"/>
          <p:nvPr/>
        </p:nvSpPr>
        <p:spPr>
          <a:xfrm>
            <a:off x="242047" y="4713551"/>
            <a:ext cx="2904565" cy="1754326"/>
          </a:xfrm>
          <a:prstGeom prst="rect">
            <a:avLst/>
          </a:prstGeom>
          <a:noFill/>
        </p:spPr>
        <p:txBody>
          <a:bodyPr wrap="square" rtlCol="0">
            <a:spAutoFit/>
          </a:bodyPr>
          <a:lstStyle/>
          <a:p>
            <a:pPr algn="ctr"/>
            <a:r>
              <a:rPr lang="fr-FR" dirty="0"/>
              <a:t>On récupère tout ce qui pourrais servir dans la réparation d’autres appareils, cordons d’alims, moteurs… Et on recycle un maximum !</a:t>
            </a:r>
          </a:p>
        </p:txBody>
      </p:sp>
    </p:spTree>
    <p:extLst>
      <p:ext uri="{BB962C8B-B14F-4D97-AF65-F5344CB8AC3E}">
        <p14:creationId xmlns:p14="http://schemas.microsoft.com/office/powerpoint/2010/main" val="11168904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e la date 2">
            <a:extLst>
              <a:ext uri="{FF2B5EF4-FFF2-40B4-BE49-F238E27FC236}">
                <a16:creationId xmlns:a16="http://schemas.microsoft.com/office/drawing/2014/main" id="{898C9C59-E6A5-4B5F-B98F-372E54D13DF9}"/>
              </a:ext>
            </a:extLst>
          </p:cNvPr>
          <p:cNvSpPr>
            <a:spLocks noGrp="1"/>
          </p:cNvSpPr>
          <p:nvPr>
            <p:ph type="dt" sz="half" idx="10"/>
          </p:nvPr>
        </p:nvSpPr>
        <p:spPr/>
        <p:txBody>
          <a:bodyPr/>
          <a:lstStyle/>
          <a:p>
            <a:fld id="{7F6AB6B6-19C3-4101-81C2-61E612FC7DAD}" type="datetime1">
              <a:rPr lang="fr-FR" smtClean="0"/>
              <a:t>05/09/2024</a:t>
            </a:fld>
            <a:endParaRPr lang="fr-FR"/>
          </a:p>
        </p:txBody>
      </p:sp>
      <p:sp>
        <p:nvSpPr>
          <p:cNvPr id="4" name="Espace réservé du pied de page 3">
            <a:extLst>
              <a:ext uri="{FF2B5EF4-FFF2-40B4-BE49-F238E27FC236}">
                <a16:creationId xmlns:a16="http://schemas.microsoft.com/office/drawing/2014/main" id="{C2C74679-F003-4A5B-9BFE-B89A6515E669}"/>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73881E5C-02DE-4559-A243-C888AA3F7299}"/>
              </a:ext>
            </a:extLst>
          </p:cNvPr>
          <p:cNvSpPr>
            <a:spLocks noGrp="1"/>
          </p:cNvSpPr>
          <p:nvPr>
            <p:ph type="sldNum" sz="quarter" idx="12"/>
          </p:nvPr>
        </p:nvSpPr>
        <p:spPr/>
        <p:txBody>
          <a:bodyPr/>
          <a:lstStyle/>
          <a:p>
            <a:fld id="{9314658F-8117-410B-9F3D-7B07FCCB90C7}" type="slidenum">
              <a:rPr lang="fr-FR" smtClean="0"/>
              <a:t>12</a:t>
            </a:fld>
            <a:endParaRPr lang="fr-FR"/>
          </a:p>
        </p:txBody>
      </p:sp>
      <p:sp>
        <p:nvSpPr>
          <p:cNvPr id="6" name="Titre 5">
            <a:extLst>
              <a:ext uri="{FF2B5EF4-FFF2-40B4-BE49-F238E27FC236}">
                <a16:creationId xmlns:a16="http://schemas.microsoft.com/office/drawing/2014/main" id="{F4CCAB51-951E-4C40-B24F-1272F3BDF685}"/>
              </a:ext>
            </a:extLst>
          </p:cNvPr>
          <p:cNvSpPr>
            <a:spLocks noGrp="1"/>
          </p:cNvSpPr>
          <p:nvPr>
            <p:ph type="title"/>
          </p:nvPr>
        </p:nvSpPr>
        <p:spPr/>
        <p:txBody>
          <a:bodyPr/>
          <a:lstStyle/>
          <a:p>
            <a:r>
              <a:rPr lang="fr-FR" dirty="0" err="1"/>
              <a:t>RepairHelp</a:t>
            </a:r>
            <a:endParaRPr lang="fr-FR" dirty="0"/>
          </a:p>
        </p:txBody>
      </p:sp>
      <p:pic>
        <p:nvPicPr>
          <p:cNvPr id="10" name="Graphique 9">
            <a:extLst>
              <a:ext uri="{FF2B5EF4-FFF2-40B4-BE49-F238E27FC236}">
                <a16:creationId xmlns:a16="http://schemas.microsoft.com/office/drawing/2014/main" id="{093E6093-C66B-4B96-896C-89CB6B353CE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31151" y="917737"/>
            <a:ext cx="9729698" cy="5527138"/>
          </a:xfrm>
          <a:prstGeom prst="rect">
            <a:avLst/>
          </a:prstGeom>
        </p:spPr>
      </p:pic>
    </p:spTree>
    <p:extLst>
      <p:ext uri="{BB962C8B-B14F-4D97-AF65-F5344CB8AC3E}">
        <p14:creationId xmlns:p14="http://schemas.microsoft.com/office/powerpoint/2010/main" val="21140755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B5F2393E-B41F-495E-936C-EC4A152B85B4}"/>
              </a:ext>
            </a:extLst>
          </p:cNvPr>
          <p:cNvSpPr>
            <a:spLocks noGrp="1"/>
          </p:cNvSpPr>
          <p:nvPr>
            <p:ph type="title"/>
          </p:nvPr>
        </p:nvSpPr>
        <p:spPr/>
        <p:txBody>
          <a:bodyPr/>
          <a:lstStyle/>
          <a:p>
            <a:r>
              <a:rPr lang="fr-FR" dirty="0"/>
              <a:t>Schémas fonctionnels</a:t>
            </a:r>
          </a:p>
        </p:txBody>
      </p:sp>
      <p:sp>
        <p:nvSpPr>
          <p:cNvPr id="8" name="Espace réservé du texte 7">
            <a:extLst>
              <a:ext uri="{FF2B5EF4-FFF2-40B4-BE49-F238E27FC236}">
                <a16:creationId xmlns:a16="http://schemas.microsoft.com/office/drawing/2014/main" id="{54199770-B495-4D23-9BA1-B9F0110BCB59}"/>
              </a:ext>
            </a:extLst>
          </p:cNvPr>
          <p:cNvSpPr>
            <a:spLocks noGrp="1"/>
          </p:cNvSpPr>
          <p:nvPr>
            <p:ph type="body" idx="1"/>
          </p:nvPr>
        </p:nvSpPr>
        <p:spPr/>
        <p:txBody>
          <a:bodyPr>
            <a:normAutofit fontScale="92500" lnSpcReduction="10000"/>
          </a:bodyPr>
          <a:lstStyle/>
          <a:p>
            <a:pPr marL="342900" indent="-342900">
              <a:buFont typeface="Arial" panose="020B0604020202020204" pitchFamily="34" charset="0"/>
              <a:buChar char="•"/>
            </a:pPr>
            <a:r>
              <a:rPr lang="fr-FR" dirty="0"/>
              <a:t>Aïe ! Ça pique !</a:t>
            </a:r>
          </a:p>
          <a:p>
            <a:pPr marL="342900" indent="-342900">
              <a:buFont typeface="Arial" panose="020B0604020202020204" pitchFamily="34" charset="0"/>
              <a:buChar char="•"/>
            </a:pPr>
            <a:r>
              <a:rPr lang="fr-FR" dirty="0"/>
              <a:t>Une approche fonctionnelle</a:t>
            </a:r>
          </a:p>
        </p:txBody>
      </p:sp>
      <p:sp>
        <p:nvSpPr>
          <p:cNvPr id="4" name="Espace réservé de la date 3">
            <a:extLst>
              <a:ext uri="{FF2B5EF4-FFF2-40B4-BE49-F238E27FC236}">
                <a16:creationId xmlns:a16="http://schemas.microsoft.com/office/drawing/2014/main" id="{E81CD76B-1E48-4B7A-B1BB-14F23C8A58EB}"/>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96EA8DA3-17A7-4A6B-A975-CCBCD61D92E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97F695E-254D-409D-8304-236860C89DB6}"/>
              </a:ext>
            </a:extLst>
          </p:cNvPr>
          <p:cNvSpPr>
            <a:spLocks noGrp="1"/>
          </p:cNvSpPr>
          <p:nvPr>
            <p:ph type="sldNum" sz="quarter" idx="12"/>
          </p:nvPr>
        </p:nvSpPr>
        <p:spPr/>
        <p:txBody>
          <a:bodyPr/>
          <a:lstStyle/>
          <a:p>
            <a:fld id="{9314658F-8117-410B-9F3D-7B07FCCB90C7}" type="slidenum">
              <a:rPr lang="fr-FR" smtClean="0"/>
              <a:pPr/>
              <a:t>13</a:t>
            </a:fld>
            <a:endParaRPr lang="fr-FR"/>
          </a:p>
        </p:txBody>
      </p:sp>
    </p:spTree>
    <p:extLst>
      <p:ext uri="{BB962C8B-B14F-4D97-AF65-F5344CB8AC3E}">
        <p14:creationId xmlns:p14="http://schemas.microsoft.com/office/powerpoint/2010/main" val="3615325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8AC52C-8121-4AA8-9CF8-F982E6D89396}"/>
              </a:ext>
            </a:extLst>
          </p:cNvPr>
          <p:cNvSpPr>
            <a:spLocks noGrp="1"/>
          </p:cNvSpPr>
          <p:nvPr>
            <p:ph type="title"/>
          </p:nvPr>
        </p:nvSpPr>
        <p:spPr/>
        <p:txBody>
          <a:bodyPr/>
          <a:lstStyle/>
          <a:p>
            <a:r>
              <a:rPr lang="fr-FR" dirty="0"/>
              <a:t>Aïe ! Ça pique !</a:t>
            </a:r>
          </a:p>
        </p:txBody>
      </p:sp>
      <p:sp>
        <p:nvSpPr>
          <p:cNvPr id="3" name="Espace réservé du contenu 2">
            <a:extLst>
              <a:ext uri="{FF2B5EF4-FFF2-40B4-BE49-F238E27FC236}">
                <a16:creationId xmlns:a16="http://schemas.microsoft.com/office/drawing/2014/main" id="{9EFEE7B5-6F07-4F25-803E-ED6F3FD5C440}"/>
              </a:ext>
            </a:extLst>
          </p:cNvPr>
          <p:cNvSpPr>
            <a:spLocks noGrp="1"/>
          </p:cNvSpPr>
          <p:nvPr>
            <p:ph idx="1"/>
          </p:nvPr>
        </p:nvSpPr>
        <p:spPr>
          <a:xfrm>
            <a:off x="763434" y="1004749"/>
            <a:ext cx="10515600" cy="5038628"/>
          </a:xfrm>
        </p:spPr>
        <p:txBody>
          <a:bodyPr/>
          <a:lstStyle/>
          <a:p>
            <a:pPr marL="0" indent="0">
              <a:buNone/>
            </a:pPr>
            <a:r>
              <a:rPr lang="fr-FR" sz="3600" strike="sngStrike" dirty="0">
                <a:latin typeface="Huit" panose="00000500000000000000" pitchFamily="2" charset="0"/>
              </a:rPr>
              <a:t>1</a:t>
            </a:r>
            <a:r>
              <a:rPr lang="fr-FR" sz="3600" strike="sngStrike" baseline="30000" dirty="0">
                <a:latin typeface="Huit" panose="00000500000000000000" pitchFamily="2" charset="0"/>
              </a:rPr>
              <a:t>ère</a:t>
            </a:r>
            <a:r>
              <a:rPr lang="fr-FR" sz="3600" dirty="0">
                <a:latin typeface="Huit" panose="00000500000000000000" pitchFamily="2" charset="0"/>
              </a:rPr>
              <a:t> 0</a:t>
            </a:r>
            <a:r>
              <a:rPr lang="fr-FR" sz="3600" baseline="30000" dirty="0">
                <a:latin typeface="Huit" panose="00000500000000000000" pitchFamily="2" charset="0"/>
              </a:rPr>
              <a:t>ème </a:t>
            </a:r>
            <a:r>
              <a:rPr lang="fr-FR" sz="3600" dirty="0">
                <a:latin typeface="Huit" panose="00000500000000000000" pitchFamily="2" charset="0"/>
              </a:rPr>
              <a:t>étape de la réparation, hors tension :</a:t>
            </a:r>
          </a:p>
          <a:p>
            <a:pPr marL="0" indent="0">
              <a:buNone/>
            </a:pPr>
            <a:r>
              <a:rPr lang="fr-FR" dirty="0"/>
              <a:t>Identifier ce qui fais mal !!</a:t>
            </a:r>
          </a:p>
          <a:p>
            <a:pPr marL="0" indent="0">
              <a:buNone/>
            </a:pPr>
            <a:r>
              <a:rPr lang="fr-FR" dirty="0"/>
              <a:t>Se mettre en sécurité !</a:t>
            </a:r>
          </a:p>
          <a:p>
            <a:pPr marL="0" indent="0">
              <a:buNone/>
            </a:pPr>
            <a:endParaRPr lang="fr-FR" dirty="0"/>
          </a:p>
        </p:txBody>
      </p:sp>
      <p:sp>
        <p:nvSpPr>
          <p:cNvPr id="4" name="Espace réservé de la date 3">
            <a:extLst>
              <a:ext uri="{FF2B5EF4-FFF2-40B4-BE49-F238E27FC236}">
                <a16:creationId xmlns:a16="http://schemas.microsoft.com/office/drawing/2014/main" id="{4FDAF72D-E104-42D4-8335-422E3AFB6308}"/>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455135E-9F14-4920-A1DD-CA3F0F26A4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797B4-9082-42B9-A68B-2B5305F58E0A}"/>
              </a:ext>
            </a:extLst>
          </p:cNvPr>
          <p:cNvSpPr>
            <a:spLocks noGrp="1"/>
          </p:cNvSpPr>
          <p:nvPr>
            <p:ph type="sldNum" sz="quarter" idx="12"/>
          </p:nvPr>
        </p:nvSpPr>
        <p:spPr/>
        <p:txBody>
          <a:bodyPr/>
          <a:lstStyle/>
          <a:p>
            <a:fld id="{9314658F-8117-410B-9F3D-7B07FCCB90C7}" type="slidenum">
              <a:rPr lang="fr-FR" smtClean="0"/>
              <a:pPr/>
              <a:t>14</a:t>
            </a:fld>
            <a:endParaRPr lang="fr-FR"/>
          </a:p>
        </p:txBody>
      </p:sp>
      <p:sp>
        <p:nvSpPr>
          <p:cNvPr id="11" name="ZoneTexte 10">
            <a:extLst>
              <a:ext uri="{FF2B5EF4-FFF2-40B4-BE49-F238E27FC236}">
                <a16:creationId xmlns:a16="http://schemas.microsoft.com/office/drawing/2014/main" id="{F2877785-4EFC-46E0-AD5E-E3FB578C9E4F}"/>
              </a:ext>
            </a:extLst>
          </p:cNvPr>
          <p:cNvSpPr txBox="1"/>
          <p:nvPr/>
        </p:nvSpPr>
        <p:spPr>
          <a:xfrm>
            <a:off x="5776439" y="1234632"/>
            <a:ext cx="639122" cy="5386090"/>
          </a:xfrm>
          <a:prstGeom prst="rect">
            <a:avLst/>
          </a:prstGeom>
          <a:noFill/>
        </p:spPr>
        <p:txBody>
          <a:bodyPr wrap="square">
            <a:spAutoFit/>
          </a:bodyPr>
          <a:lstStyle/>
          <a:p>
            <a:pPr algn="ctr"/>
            <a:r>
              <a:rPr lang="fr-FR" sz="34400" dirty="0">
                <a:solidFill>
                  <a:srgbClr val="FF0000"/>
                </a:solidFill>
              </a:rPr>
              <a:t>⚠</a:t>
            </a:r>
          </a:p>
        </p:txBody>
      </p:sp>
    </p:spTree>
    <p:extLst>
      <p:ext uri="{BB962C8B-B14F-4D97-AF65-F5344CB8AC3E}">
        <p14:creationId xmlns:p14="http://schemas.microsoft.com/office/powerpoint/2010/main" val="419850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par>
                                <p:cTn id="18" presetID="35" presetClass="emph" presetSubtype="0" fill="hold" grpId="1" nodeType="withEffect">
                                  <p:stCondLst>
                                    <p:cond delay="0"/>
                                  </p:stCondLst>
                                  <p:childTnLst>
                                    <p:anim calcmode="discrete" valueType="str">
                                      <p:cBhvr>
                                        <p:cTn id="19" dur="1000" fill="hold"/>
                                        <p:tgtEl>
                                          <p:spTgt spid="11"/>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8AC52C-8121-4AA8-9CF8-F982E6D89396}"/>
              </a:ext>
            </a:extLst>
          </p:cNvPr>
          <p:cNvSpPr>
            <a:spLocks noGrp="1"/>
          </p:cNvSpPr>
          <p:nvPr>
            <p:ph type="title"/>
          </p:nvPr>
        </p:nvSpPr>
        <p:spPr/>
        <p:txBody>
          <a:bodyPr/>
          <a:lstStyle/>
          <a:p>
            <a:r>
              <a:rPr lang="fr-FR" dirty="0"/>
              <a:t>Aïe ! Ça pique !</a:t>
            </a:r>
          </a:p>
        </p:txBody>
      </p:sp>
      <p:sp>
        <p:nvSpPr>
          <p:cNvPr id="3" name="Espace réservé du contenu 2">
            <a:extLst>
              <a:ext uri="{FF2B5EF4-FFF2-40B4-BE49-F238E27FC236}">
                <a16:creationId xmlns:a16="http://schemas.microsoft.com/office/drawing/2014/main" id="{9EFEE7B5-6F07-4F25-803E-ED6F3FD5C440}"/>
              </a:ext>
            </a:extLst>
          </p:cNvPr>
          <p:cNvSpPr>
            <a:spLocks noGrp="1"/>
          </p:cNvSpPr>
          <p:nvPr>
            <p:ph idx="1"/>
          </p:nvPr>
        </p:nvSpPr>
        <p:spPr>
          <a:xfrm>
            <a:off x="698500" y="1138335"/>
            <a:ext cx="10515600" cy="5351365"/>
          </a:xfrm>
        </p:spPr>
        <p:txBody>
          <a:bodyPr>
            <a:normAutofit lnSpcReduction="10000"/>
          </a:bodyPr>
          <a:lstStyle/>
          <a:p>
            <a:pPr marL="0" indent="0">
              <a:buNone/>
            </a:pPr>
            <a:r>
              <a:rPr lang="fr-FR" sz="3600" strike="sngStrike" dirty="0">
                <a:latin typeface="Huit" panose="00000500000000000000" pitchFamily="2" charset="0"/>
              </a:rPr>
              <a:t>1</a:t>
            </a:r>
            <a:r>
              <a:rPr lang="fr-FR" sz="3600" strike="sngStrike" baseline="30000" dirty="0">
                <a:latin typeface="Huit" panose="00000500000000000000" pitchFamily="2" charset="0"/>
              </a:rPr>
              <a:t>ère</a:t>
            </a:r>
            <a:r>
              <a:rPr lang="fr-FR" sz="3600" dirty="0">
                <a:latin typeface="Huit" panose="00000500000000000000" pitchFamily="2" charset="0"/>
              </a:rPr>
              <a:t> 0</a:t>
            </a:r>
            <a:r>
              <a:rPr lang="fr-FR" sz="3600" baseline="30000" dirty="0">
                <a:latin typeface="Huit" panose="00000500000000000000" pitchFamily="2" charset="0"/>
              </a:rPr>
              <a:t>ème</a:t>
            </a:r>
            <a:r>
              <a:rPr lang="fr-FR" sz="3600" dirty="0">
                <a:latin typeface="Huit" panose="00000500000000000000" pitchFamily="2" charset="0"/>
              </a:rPr>
              <a:t> étape de la réparation, hors tension :</a:t>
            </a:r>
          </a:p>
          <a:p>
            <a:pPr marL="0" indent="0">
              <a:buNone/>
            </a:pPr>
            <a:r>
              <a:rPr lang="fr-FR" dirty="0"/>
              <a:t>Identifier ce qui fais mal !! </a:t>
            </a:r>
          </a:p>
          <a:p>
            <a:pPr marL="0" indent="0">
              <a:buNone/>
            </a:pPr>
            <a:r>
              <a:rPr lang="fr-FR" dirty="0"/>
              <a:t>Se mettre en sécurité !</a:t>
            </a:r>
          </a:p>
          <a:p>
            <a:pPr marL="0" indent="0">
              <a:buNone/>
            </a:pPr>
            <a:endParaRPr lang="fr-FR" dirty="0"/>
          </a:p>
          <a:p>
            <a:r>
              <a:rPr lang="fr-FR" dirty="0"/>
              <a:t>Câble d’alimentation 220V</a:t>
            </a:r>
          </a:p>
          <a:p>
            <a:r>
              <a:rPr lang="fr-FR" dirty="0"/>
              <a:t>Transformateurs internes avec pièces à nue</a:t>
            </a:r>
          </a:p>
          <a:p>
            <a:r>
              <a:rPr lang="fr-FR" dirty="0"/>
              <a:t>Carte électronique traitant le 220V</a:t>
            </a:r>
          </a:p>
          <a:p>
            <a:pPr lvl="1"/>
            <a:r>
              <a:rPr lang="fr-FR" dirty="0"/>
              <a:t>Attention aux soudures réalisées en dessous du PCB</a:t>
            </a:r>
          </a:p>
          <a:p>
            <a:pPr lvl="1"/>
            <a:r>
              <a:rPr lang="fr-FR" dirty="0"/>
              <a:t>Attention aux composants avec des pièces à nue</a:t>
            </a:r>
          </a:p>
          <a:p>
            <a:pPr lvl="1"/>
            <a:r>
              <a:rPr lang="fr-FR" dirty="0"/>
              <a:t>Etc…</a:t>
            </a:r>
          </a:p>
          <a:p>
            <a:r>
              <a:rPr lang="fr-FR" dirty="0"/>
              <a:t>Pièces mécaniques tournantes, coupantes, </a:t>
            </a:r>
            <a:r>
              <a:rPr lang="fr-FR" dirty="0" err="1"/>
              <a:t>pincantes</a:t>
            </a:r>
            <a:r>
              <a:rPr lang="fr-FR" dirty="0"/>
              <a:t>, piquantes, tout ce qui finis en « antes » !</a:t>
            </a:r>
          </a:p>
        </p:txBody>
      </p:sp>
      <p:sp>
        <p:nvSpPr>
          <p:cNvPr id="4" name="Espace réservé de la date 3">
            <a:extLst>
              <a:ext uri="{FF2B5EF4-FFF2-40B4-BE49-F238E27FC236}">
                <a16:creationId xmlns:a16="http://schemas.microsoft.com/office/drawing/2014/main" id="{4FDAF72D-E104-42D4-8335-422E3AFB6308}"/>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455135E-9F14-4920-A1DD-CA3F0F26A4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797B4-9082-42B9-A68B-2B5305F58E0A}"/>
              </a:ext>
            </a:extLst>
          </p:cNvPr>
          <p:cNvSpPr>
            <a:spLocks noGrp="1"/>
          </p:cNvSpPr>
          <p:nvPr>
            <p:ph type="sldNum" sz="quarter" idx="12"/>
          </p:nvPr>
        </p:nvSpPr>
        <p:spPr/>
        <p:txBody>
          <a:bodyPr/>
          <a:lstStyle/>
          <a:p>
            <a:fld id="{9314658F-8117-410B-9F3D-7B07FCCB90C7}" type="slidenum">
              <a:rPr lang="fr-FR" smtClean="0"/>
              <a:pPr/>
              <a:t>15</a:t>
            </a:fld>
            <a:endParaRPr lang="fr-FR"/>
          </a:p>
        </p:txBody>
      </p:sp>
      <p:sp>
        <p:nvSpPr>
          <p:cNvPr id="11" name="ZoneTexte 10">
            <a:extLst>
              <a:ext uri="{FF2B5EF4-FFF2-40B4-BE49-F238E27FC236}">
                <a16:creationId xmlns:a16="http://schemas.microsoft.com/office/drawing/2014/main" id="{74BB8CE3-5B6C-445D-9501-C3E0D4B94C98}"/>
              </a:ext>
            </a:extLst>
          </p:cNvPr>
          <p:cNvSpPr txBox="1"/>
          <p:nvPr/>
        </p:nvSpPr>
        <p:spPr>
          <a:xfrm>
            <a:off x="10714678" y="825598"/>
            <a:ext cx="639122" cy="1569660"/>
          </a:xfrm>
          <a:prstGeom prst="rect">
            <a:avLst/>
          </a:prstGeom>
          <a:noFill/>
        </p:spPr>
        <p:txBody>
          <a:bodyPr wrap="square">
            <a:spAutoFit/>
          </a:bodyPr>
          <a:lstStyle/>
          <a:p>
            <a:pPr algn="ctr"/>
            <a:r>
              <a:rPr lang="fr-FR" sz="9600" dirty="0">
                <a:solidFill>
                  <a:srgbClr val="FF0000"/>
                </a:solidFill>
              </a:rPr>
              <a:t>⚠</a:t>
            </a:r>
          </a:p>
        </p:txBody>
      </p:sp>
    </p:spTree>
    <p:extLst>
      <p:ext uri="{BB962C8B-B14F-4D97-AF65-F5344CB8AC3E}">
        <p14:creationId xmlns:p14="http://schemas.microsoft.com/office/powerpoint/2010/main" val="269845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left)">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left)">
                                      <p:cBhvr>
                                        <p:cTn id="12" dur="5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wipe(left)">
                                      <p:cBhvr>
                                        <p:cTn id="17" dur="500"/>
                                        <p:tgtEl>
                                          <p:spTgt spid="3">
                                            <p:txEl>
                                              <p:pRg st="6" end="6"/>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wipe(left)">
                                      <p:cBhvr>
                                        <p:cTn id="20" dur="500"/>
                                        <p:tgtEl>
                                          <p:spTgt spid="3">
                                            <p:txEl>
                                              <p:pRg st="7" end="7"/>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animEffect transition="in" filter="wipe(left)">
                                      <p:cBhvr>
                                        <p:cTn id="23" dur="500"/>
                                        <p:tgtEl>
                                          <p:spTgt spid="3">
                                            <p:txEl>
                                              <p:pRg st="8" end="8"/>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wipe(left)">
                                      <p:cBhvr>
                                        <p:cTn id="26" dur="500"/>
                                        <p:tgtEl>
                                          <p:spTgt spid="3">
                                            <p:txEl>
                                              <p:pRg st="9" end="9"/>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animEffect transition="in" filter="wipe(left)">
                                      <p:cBhvr>
                                        <p:cTn id="3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8AC52C-8121-4AA8-9CF8-F982E6D89396}"/>
              </a:ext>
            </a:extLst>
          </p:cNvPr>
          <p:cNvSpPr>
            <a:spLocks noGrp="1"/>
          </p:cNvSpPr>
          <p:nvPr>
            <p:ph type="title"/>
          </p:nvPr>
        </p:nvSpPr>
        <p:spPr/>
        <p:txBody>
          <a:bodyPr/>
          <a:lstStyle/>
          <a:p>
            <a:r>
              <a:rPr lang="fr-FR" dirty="0"/>
              <a:t>Aïe ! Ça pique !</a:t>
            </a:r>
          </a:p>
        </p:txBody>
      </p:sp>
      <p:sp>
        <p:nvSpPr>
          <p:cNvPr id="3" name="Espace réservé du contenu 2">
            <a:extLst>
              <a:ext uri="{FF2B5EF4-FFF2-40B4-BE49-F238E27FC236}">
                <a16:creationId xmlns:a16="http://schemas.microsoft.com/office/drawing/2014/main" id="{9EFEE7B5-6F07-4F25-803E-ED6F3FD5C440}"/>
              </a:ext>
            </a:extLst>
          </p:cNvPr>
          <p:cNvSpPr>
            <a:spLocks noGrp="1"/>
          </p:cNvSpPr>
          <p:nvPr>
            <p:ph idx="1"/>
          </p:nvPr>
        </p:nvSpPr>
        <p:spPr>
          <a:xfrm>
            <a:off x="698500" y="1138335"/>
            <a:ext cx="10515600" cy="5351365"/>
          </a:xfrm>
        </p:spPr>
        <p:txBody>
          <a:bodyPr>
            <a:normAutofit lnSpcReduction="10000"/>
          </a:bodyPr>
          <a:lstStyle/>
          <a:p>
            <a:pPr marL="0" indent="0" algn="ctr">
              <a:buNone/>
            </a:pPr>
            <a:r>
              <a:rPr lang="fr-FR" sz="11500" dirty="0">
                <a:solidFill>
                  <a:srgbClr val="FF0000"/>
                </a:solidFill>
                <a:latin typeface="Huit" panose="00000500000000000000" pitchFamily="2" charset="0"/>
              </a:rPr>
              <a:t>DANGER</a:t>
            </a:r>
            <a:endParaRPr lang="fr-FR" sz="3600" dirty="0">
              <a:solidFill>
                <a:srgbClr val="FF0000"/>
              </a:solidFill>
              <a:latin typeface="Huit" panose="00000500000000000000" pitchFamily="2" charset="0"/>
            </a:endParaRPr>
          </a:p>
          <a:p>
            <a:pPr marL="0" indent="0" algn="ctr">
              <a:buNone/>
            </a:pPr>
            <a:r>
              <a:rPr lang="fr-FR" sz="13800" dirty="0">
                <a:latin typeface="Huit" panose="00000500000000000000" pitchFamily="2" charset="0"/>
              </a:rPr>
              <a:t>&gt; </a:t>
            </a:r>
            <a:r>
              <a:rPr lang="fr-FR" sz="13800" dirty="0">
                <a:solidFill>
                  <a:srgbClr val="FF0000"/>
                </a:solidFill>
                <a:latin typeface="Huit" panose="00000500000000000000" pitchFamily="2" charset="0"/>
              </a:rPr>
              <a:t>24V</a:t>
            </a:r>
            <a:r>
              <a:rPr lang="fr-FR" sz="13800" dirty="0">
                <a:latin typeface="Huit" panose="00000500000000000000" pitchFamily="2" charset="0"/>
              </a:rPr>
              <a:t> ~</a:t>
            </a:r>
          </a:p>
          <a:p>
            <a:pPr marL="0" indent="0" algn="ctr">
              <a:buNone/>
            </a:pPr>
            <a:r>
              <a:rPr lang="fr-FR" sz="13800" dirty="0">
                <a:latin typeface="Huit" panose="00000500000000000000" pitchFamily="2" charset="0"/>
              </a:rPr>
              <a:t>&gt; </a:t>
            </a:r>
            <a:r>
              <a:rPr lang="fr-FR" sz="13800" dirty="0">
                <a:solidFill>
                  <a:srgbClr val="FF0000"/>
                </a:solidFill>
                <a:latin typeface="Huit" panose="00000500000000000000" pitchFamily="2" charset="0"/>
              </a:rPr>
              <a:t>50V</a:t>
            </a:r>
            <a:r>
              <a:rPr lang="fr-FR" sz="13800" dirty="0">
                <a:latin typeface="Huit" panose="00000500000000000000" pitchFamily="2" charset="0"/>
              </a:rPr>
              <a:t> DC</a:t>
            </a:r>
          </a:p>
          <a:p>
            <a:pPr marL="0" indent="0">
              <a:buNone/>
            </a:pPr>
            <a:endParaRPr lang="fr-FR" dirty="0"/>
          </a:p>
        </p:txBody>
      </p:sp>
      <p:sp>
        <p:nvSpPr>
          <p:cNvPr id="4" name="Espace réservé de la date 3">
            <a:extLst>
              <a:ext uri="{FF2B5EF4-FFF2-40B4-BE49-F238E27FC236}">
                <a16:creationId xmlns:a16="http://schemas.microsoft.com/office/drawing/2014/main" id="{4FDAF72D-E104-42D4-8335-422E3AFB6308}"/>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455135E-9F14-4920-A1DD-CA3F0F26A4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797B4-9082-42B9-A68B-2B5305F58E0A}"/>
              </a:ext>
            </a:extLst>
          </p:cNvPr>
          <p:cNvSpPr>
            <a:spLocks noGrp="1"/>
          </p:cNvSpPr>
          <p:nvPr>
            <p:ph type="sldNum" sz="quarter" idx="12"/>
          </p:nvPr>
        </p:nvSpPr>
        <p:spPr/>
        <p:txBody>
          <a:bodyPr/>
          <a:lstStyle/>
          <a:p>
            <a:fld id="{9314658F-8117-410B-9F3D-7B07FCCB90C7}" type="slidenum">
              <a:rPr lang="fr-FR" smtClean="0"/>
              <a:pPr/>
              <a:t>16</a:t>
            </a:fld>
            <a:endParaRPr lang="fr-FR"/>
          </a:p>
        </p:txBody>
      </p:sp>
      <p:sp>
        <p:nvSpPr>
          <p:cNvPr id="11" name="ZoneTexte 10">
            <a:extLst>
              <a:ext uri="{FF2B5EF4-FFF2-40B4-BE49-F238E27FC236}">
                <a16:creationId xmlns:a16="http://schemas.microsoft.com/office/drawing/2014/main" id="{74BB8CE3-5B6C-445D-9501-C3E0D4B94C98}"/>
              </a:ext>
            </a:extLst>
          </p:cNvPr>
          <p:cNvSpPr txBox="1"/>
          <p:nvPr/>
        </p:nvSpPr>
        <p:spPr>
          <a:xfrm>
            <a:off x="10714678" y="825598"/>
            <a:ext cx="639122" cy="1569660"/>
          </a:xfrm>
          <a:prstGeom prst="rect">
            <a:avLst/>
          </a:prstGeom>
          <a:noFill/>
        </p:spPr>
        <p:txBody>
          <a:bodyPr wrap="square">
            <a:spAutoFit/>
          </a:bodyPr>
          <a:lstStyle/>
          <a:p>
            <a:pPr algn="ctr"/>
            <a:r>
              <a:rPr lang="fr-FR" sz="9600" dirty="0">
                <a:solidFill>
                  <a:srgbClr val="FF0000"/>
                </a:solidFill>
              </a:rPr>
              <a:t>⚠</a:t>
            </a:r>
          </a:p>
        </p:txBody>
      </p:sp>
    </p:spTree>
    <p:extLst>
      <p:ext uri="{BB962C8B-B14F-4D97-AF65-F5344CB8AC3E}">
        <p14:creationId xmlns:p14="http://schemas.microsoft.com/office/powerpoint/2010/main" val="1927642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8AC52C-8121-4AA8-9CF8-F982E6D89396}"/>
              </a:ext>
            </a:extLst>
          </p:cNvPr>
          <p:cNvSpPr>
            <a:spLocks noGrp="1"/>
          </p:cNvSpPr>
          <p:nvPr>
            <p:ph type="title"/>
          </p:nvPr>
        </p:nvSpPr>
        <p:spPr/>
        <p:txBody>
          <a:bodyPr/>
          <a:lstStyle/>
          <a:p>
            <a:r>
              <a:rPr lang="fr-FR" dirty="0"/>
              <a:t>Une approche fonctionnelle</a:t>
            </a:r>
          </a:p>
        </p:txBody>
      </p:sp>
      <p:sp>
        <p:nvSpPr>
          <p:cNvPr id="3" name="Espace réservé du contenu 2">
            <a:extLst>
              <a:ext uri="{FF2B5EF4-FFF2-40B4-BE49-F238E27FC236}">
                <a16:creationId xmlns:a16="http://schemas.microsoft.com/office/drawing/2014/main" id="{9EFEE7B5-6F07-4F25-803E-ED6F3FD5C440}"/>
              </a:ext>
            </a:extLst>
          </p:cNvPr>
          <p:cNvSpPr>
            <a:spLocks noGrp="1"/>
          </p:cNvSpPr>
          <p:nvPr>
            <p:ph idx="1"/>
          </p:nvPr>
        </p:nvSpPr>
        <p:spPr/>
        <p:txBody>
          <a:bodyPr>
            <a:normAutofit/>
          </a:bodyPr>
          <a:lstStyle/>
          <a:p>
            <a:pPr marL="0" indent="0">
              <a:buNone/>
            </a:pPr>
            <a:r>
              <a:rPr lang="fr-FR" sz="3600" dirty="0">
                <a:latin typeface="Huit" panose="00000500000000000000" pitchFamily="2" charset="0"/>
              </a:rPr>
              <a:t>1</a:t>
            </a:r>
            <a:r>
              <a:rPr lang="fr-FR" sz="3600" baseline="30000" dirty="0">
                <a:latin typeface="Huit" panose="00000500000000000000" pitchFamily="2" charset="0"/>
              </a:rPr>
              <a:t>ère</a:t>
            </a:r>
            <a:r>
              <a:rPr lang="fr-FR" sz="3600" dirty="0">
                <a:latin typeface="Huit" panose="00000500000000000000" pitchFamily="2" charset="0"/>
              </a:rPr>
              <a:t> étape de la réparation, hors tension :</a:t>
            </a:r>
          </a:p>
          <a:p>
            <a:pPr marL="0" indent="0">
              <a:buNone/>
            </a:pPr>
            <a:r>
              <a:rPr lang="fr-FR" dirty="0"/>
              <a:t>Ouvrir l’appareil et identifier ce à quoi on fait face !</a:t>
            </a:r>
          </a:p>
          <a:p>
            <a:pPr marL="0" indent="0">
              <a:buNone/>
            </a:pPr>
            <a:endParaRPr lang="fr-FR" dirty="0"/>
          </a:p>
          <a:p>
            <a:pPr marL="0" indent="0">
              <a:buNone/>
            </a:pPr>
            <a:r>
              <a:rPr lang="fr-FR" b="1" dirty="0">
                <a:latin typeface="Huit" panose="00000500000000000000" pitchFamily="2" charset="0"/>
              </a:rPr>
              <a:t>Repérer : </a:t>
            </a:r>
          </a:p>
          <a:p>
            <a:r>
              <a:rPr lang="fr-FR" dirty="0"/>
              <a:t>Les commandes utilisateurs</a:t>
            </a:r>
          </a:p>
          <a:p>
            <a:pPr lvl="1"/>
            <a:r>
              <a:rPr lang="fr-FR" dirty="0"/>
              <a:t>Boutons, claviers, interrupteurs, réglages, etc…</a:t>
            </a:r>
          </a:p>
          <a:p>
            <a:r>
              <a:rPr lang="fr-FR" dirty="0"/>
              <a:t>Les actionneurs</a:t>
            </a:r>
          </a:p>
          <a:p>
            <a:pPr lvl="1"/>
            <a:r>
              <a:rPr lang="fr-FR" dirty="0"/>
              <a:t>Moteur, enceintes, résistances chauffantes, afficheurs, connecteurs, etc…</a:t>
            </a:r>
          </a:p>
          <a:p>
            <a:r>
              <a:rPr lang="fr-FR" dirty="0"/>
              <a:t>Le reste devrait être :</a:t>
            </a:r>
          </a:p>
          <a:p>
            <a:pPr lvl="1"/>
            <a:r>
              <a:rPr lang="fr-FR" dirty="0"/>
              <a:t>Alimentations, contrôle, traitement de signal, commande de puissance, etc…</a:t>
            </a:r>
          </a:p>
        </p:txBody>
      </p:sp>
      <p:sp>
        <p:nvSpPr>
          <p:cNvPr id="4" name="Espace réservé de la date 3">
            <a:extLst>
              <a:ext uri="{FF2B5EF4-FFF2-40B4-BE49-F238E27FC236}">
                <a16:creationId xmlns:a16="http://schemas.microsoft.com/office/drawing/2014/main" id="{4FDAF72D-E104-42D4-8335-422E3AFB6308}"/>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455135E-9F14-4920-A1DD-CA3F0F26A4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797B4-9082-42B9-A68B-2B5305F58E0A}"/>
              </a:ext>
            </a:extLst>
          </p:cNvPr>
          <p:cNvSpPr>
            <a:spLocks noGrp="1"/>
          </p:cNvSpPr>
          <p:nvPr>
            <p:ph type="sldNum" sz="quarter" idx="12"/>
          </p:nvPr>
        </p:nvSpPr>
        <p:spPr/>
        <p:txBody>
          <a:bodyPr/>
          <a:lstStyle/>
          <a:p>
            <a:fld id="{9314658F-8117-410B-9F3D-7B07FCCB90C7}" type="slidenum">
              <a:rPr lang="fr-FR" smtClean="0"/>
              <a:pPr/>
              <a:t>17</a:t>
            </a:fld>
            <a:endParaRPr lang="fr-FR"/>
          </a:p>
        </p:txBody>
      </p:sp>
    </p:spTree>
    <p:extLst>
      <p:ext uri="{BB962C8B-B14F-4D97-AF65-F5344CB8AC3E}">
        <p14:creationId xmlns:p14="http://schemas.microsoft.com/office/powerpoint/2010/main" val="50995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left)">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wipe(left)">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left)">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wipe(left)">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left)">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wipe(left)">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wipe(left)">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8AC52C-8121-4AA8-9CF8-F982E6D89396}"/>
              </a:ext>
            </a:extLst>
          </p:cNvPr>
          <p:cNvSpPr>
            <a:spLocks noGrp="1"/>
          </p:cNvSpPr>
          <p:nvPr>
            <p:ph type="title"/>
          </p:nvPr>
        </p:nvSpPr>
        <p:spPr/>
        <p:txBody>
          <a:bodyPr/>
          <a:lstStyle/>
          <a:p>
            <a:r>
              <a:rPr lang="fr-FR" dirty="0"/>
              <a:t>Une approche fonctionnelle</a:t>
            </a:r>
          </a:p>
        </p:txBody>
      </p:sp>
      <p:sp>
        <p:nvSpPr>
          <p:cNvPr id="3" name="Espace réservé du contenu 2">
            <a:extLst>
              <a:ext uri="{FF2B5EF4-FFF2-40B4-BE49-F238E27FC236}">
                <a16:creationId xmlns:a16="http://schemas.microsoft.com/office/drawing/2014/main" id="{9EFEE7B5-6F07-4F25-803E-ED6F3FD5C440}"/>
              </a:ext>
            </a:extLst>
          </p:cNvPr>
          <p:cNvSpPr>
            <a:spLocks noGrp="1"/>
          </p:cNvSpPr>
          <p:nvPr>
            <p:ph idx="1"/>
          </p:nvPr>
        </p:nvSpPr>
        <p:spPr>
          <a:xfrm>
            <a:off x="838200" y="1138335"/>
            <a:ext cx="10515600" cy="1160365"/>
          </a:xfrm>
        </p:spPr>
        <p:txBody>
          <a:bodyPr>
            <a:normAutofit/>
          </a:bodyPr>
          <a:lstStyle/>
          <a:p>
            <a:pPr marL="0" indent="0">
              <a:buNone/>
            </a:pPr>
            <a:r>
              <a:rPr lang="fr-FR" sz="3600" dirty="0">
                <a:latin typeface="Huit" panose="00000500000000000000" pitchFamily="2" charset="0"/>
              </a:rPr>
              <a:t>1</a:t>
            </a:r>
            <a:r>
              <a:rPr lang="fr-FR" sz="3600" baseline="30000" dirty="0">
                <a:latin typeface="Huit" panose="00000500000000000000" pitchFamily="2" charset="0"/>
              </a:rPr>
              <a:t>ère</a:t>
            </a:r>
            <a:r>
              <a:rPr lang="fr-FR" sz="3600" dirty="0">
                <a:latin typeface="Huit" panose="00000500000000000000" pitchFamily="2" charset="0"/>
              </a:rPr>
              <a:t> étape de la réparation, hors tension :</a:t>
            </a:r>
          </a:p>
          <a:p>
            <a:pPr marL="0" indent="0">
              <a:buNone/>
            </a:pPr>
            <a:r>
              <a:rPr lang="fr-FR" dirty="0"/>
              <a:t>Ouvrir l’appareil et identifier ce à quoi on fait face !</a:t>
            </a:r>
          </a:p>
          <a:p>
            <a:pPr marL="0" indent="0">
              <a:buNone/>
            </a:pPr>
            <a:endParaRPr lang="fr-FR" dirty="0"/>
          </a:p>
        </p:txBody>
      </p:sp>
      <p:sp>
        <p:nvSpPr>
          <p:cNvPr id="4" name="Espace réservé de la date 3">
            <a:extLst>
              <a:ext uri="{FF2B5EF4-FFF2-40B4-BE49-F238E27FC236}">
                <a16:creationId xmlns:a16="http://schemas.microsoft.com/office/drawing/2014/main" id="{4FDAF72D-E104-42D4-8335-422E3AFB6308}"/>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455135E-9F14-4920-A1DD-CA3F0F26A4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797B4-9082-42B9-A68B-2B5305F58E0A}"/>
              </a:ext>
            </a:extLst>
          </p:cNvPr>
          <p:cNvSpPr>
            <a:spLocks noGrp="1"/>
          </p:cNvSpPr>
          <p:nvPr>
            <p:ph type="sldNum" sz="quarter" idx="12"/>
          </p:nvPr>
        </p:nvSpPr>
        <p:spPr/>
        <p:txBody>
          <a:bodyPr/>
          <a:lstStyle/>
          <a:p>
            <a:fld id="{9314658F-8117-410B-9F3D-7B07FCCB90C7}" type="slidenum">
              <a:rPr lang="fr-FR" smtClean="0"/>
              <a:pPr/>
              <a:t>18</a:t>
            </a:fld>
            <a:endParaRPr lang="fr-FR"/>
          </a:p>
        </p:txBody>
      </p:sp>
      <p:sp>
        <p:nvSpPr>
          <p:cNvPr id="8" name="ZoneTexte 7">
            <a:extLst>
              <a:ext uri="{FF2B5EF4-FFF2-40B4-BE49-F238E27FC236}">
                <a16:creationId xmlns:a16="http://schemas.microsoft.com/office/drawing/2014/main" id="{D15A66D2-AA74-414C-AE75-1CB6E91C3AAB}"/>
              </a:ext>
            </a:extLst>
          </p:cNvPr>
          <p:cNvSpPr txBox="1"/>
          <p:nvPr/>
        </p:nvSpPr>
        <p:spPr>
          <a:xfrm>
            <a:off x="3013075" y="2890391"/>
            <a:ext cx="6165850" cy="1077218"/>
          </a:xfrm>
          <a:prstGeom prst="rect">
            <a:avLst/>
          </a:prstGeom>
          <a:noFill/>
        </p:spPr>
        <p:txBody>
          <a:bodyPr wrap="square">
            <a:spAutoFit/>
          </a:bodyPr>
          <a:lstStyle/>
          <a:p>
            <a:pPr marL="0" indent="0" algn="ctr">
              <a:buNone/>
            </a:pPr>
            <a:r>
              <a:rPr lang="fr-FR" sz="3200" b="1" dirty="0">
                <a:latin typeface="Huit" panose="00000500000000000000" pitchFamily="2" charset="0"/>
              </a:rPr>
              <a:t>En tirer un schéma fonctionnel de l’objet !</a:t>
            </a:r>
          </a:p>
        </p:txBody>
      </p:sp>
    </p:spTree>
    <p:extLst>
      <p:ext uri="{BB962C8B-B14F-4D97-AF65-F5344CB8AC3E}">
        <p14:creationId xmlns:p14="http://schemas.microsoft.com/office/powerpoint/2010/main" val="1474125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E8AC52C-8121-4AA8-9CF8-F982E6D89396}"/>
              </a:ext>
            </a:extLst>
          </p:cNvPr>
          <p:cNvSpPr>
            <a:spLocks noGrp="1"/>
          </p:cNvSpPr>
          <p:nvPr>
            <p:ph type="title"/>
          </p:nvPr>
        </p:nvSpPr>
        <p:spPr/>
        <p:txBody>
          <a:bodyPr/>
          <a:lstStyle/>
          <a:p>
            <a:r>
              <a:rPr lang="fr-FR" dirty="0"/>
              <a:t>Schéma fonctionnel</a:t>
            </a:r>
          </a:p>
        </p:txBody>
      </p:sp>
      <p:sp>
        <p:nvSpPr>
          <p:cNvPr id="4" name="Espace réservé de la date 3">
            <a:extLst>
              <a:ext uri="{FF2B5EF4-FFF2-40B4-BE49-F238E27FC236}">
                <a16:creationId xmlns:a16="http://schemas.microsoft.com/office/drawing/2014/main" id="{4FDAF72D-E104-42D4-8335-422E3AFB6308}"/>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455135E-9F14-4920-A1DD-CA3F0F26A48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0D797B4-9082-42B9-A68B-2B5305F58E0A}"/>
              </a:ext>
            </a:extLst>
          </p:cNvPr>
          <p:cNvSpPr>
            <a:spLocks noGrp="1"/>
          </p:cNvSpPr>
          <p:nvPr>
            <p:ph type="sldNum" sz="quarter" idx="12"/>
          </p:nvPr>
        </p:nvSpPr>
        <p:spPr/>
        <p:txBody>
          <a:bodyPr/>
          <a:lstStyle/>
          <a:p>
            <a:fld id="{9314658F-8117-410B-9F3D-7B07FCCB90C7}" type="slidenum">
              <a:rPr lang="fr-FR" smtClean="0"/>
              <a:pPr/>
              <a:t>19</a:t>
            </a:fld>
            <a:endParaRPr lang="fr-FR"/>
          </a:p>
        </p:txBody>
      </p:sp>
      <p:sp>
        <p:nvSpPr>
          <p:cNvPr id="9" name="Espace réservé du contenu 8">
            <a:extLst>
              <a:ext uri="{FF2B5EF4-FFF2-40B4-BE49-F238E27FC236}">
                <a16:creationId xmlns:a16="http://schemas.microsoft.com/office/drawing/2014/main" id="{0B10F823-35F6-438F-B93F-C69DB61CD09D}"/>
              </a:ext>
            </a:extLst>
          </p:cNvPr>
          <p:cNvSpPr>
            <a:spLocks noGrp="1"/>
          </p:cNvSpPr>
          <p:nvPr>
            <p:ph idx="1"/>
          </p:nvPr>
        </p:nvSpPr>
        <p:spPr/>
        <p:txBody>
          <a:bodyPr/>
          <a:lstStyle/>
          <a:p>
            <a:r>
              <a:rPr lang="fr-FR" dirty="0"/>
              <a:t>Un schéma fonctionnel, ou schéma bloc, est un schéma représentant toutes les fonctions principales et secondaires d’un objet et les liens les unissant !</a:t>
            </a:r>
          </a:p>
        </p:txBody>
      </p:sp>
      <p:grpSp>
        <p:nvGrpSpPr>
          <p:cNvPr id="11" name="Groupe 10">
            <a:extLst>
              <a:ext uri="{FF2B5EF4-FFF2-40B4-BE49-F238E27FC236}">
                <a16:creationId xmlns:a16="http://schemas.microsoft.com/office/drawing/2014/main" id="{55C5133C-95D3-44D4-AAC3-27F0AF3F004B}"/>
              </a:ext>
            </a:extLst>
          </p:cNvPr>
          <p:cNvGrpSpPr/>
          <p:nvPr/>
        </p:nvGrpSpPr>
        <p:grpSpPr>
          <a:xfrm>
            <a:off x="729791" y="2888911"/>
            <a:ext cx="10732418" cy="2486593"/>
            <a:chOff x="621890" y="1422676"/>
            <a:chExt cx="10732418" cy="2486593"/>
          </a:xfrm>
        </p:grpSpPr>
        <p:sp>
          <p:nvSpPr>
            <p:cNvPr id="12" name="Rectangle 11">
              <a:extLst>
                <a:ext uri="{FF2B5EF4-FFF2-40B4-BE49-F238E27FC236}">
                  <a16:creationId xmlns:a16="http://schemas.microsoft.com/office/drawing/2014/main" id="{1129C156-3C76-4B01-8C98-CCD2F9756A98}"/>
                </a:ext>
              </a:extLst>
            </p:cNvPr>
            <p:cNvSpPr/>
            <p:nvPr/>
          </p:nvSpPr>
          <p:spPr>
            <a:xfrm>
              <a:off x="621891" y="1550766"/>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Mesure de la tension</a:t>
              </a:r>
            </a:p>
          </p:txBody>
        </p:sp>
        <p:sp>
          <p:nvSpPr>
            <p:cNvPr id="13" name="Rectangle 12">
              <a:extLst>
                <a:ext uri="{FF2B5EF4-FFF2-40B4-BE49-F238E27FC236}">
                  <a16:creationId xmlns:a16="http://schemas.microsoft.com/office/drawing/2014/main" id="{117DDB50-0E84-47CD-BAF0-F5CFA3322421}"/>
                </a:ext>
              </a:extLst>
            </p:cNvPr>
            <p:cNvSpPr/>
            <p:nvPr/>
          </p:nvSpPr>
          <p:spPr>
            <a:xfrm>
              <a:off x="2821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Mise en forme du signal</a:t>
              </a:r>
            </a:p>
          </p:txBody>
        </p:sp>
        <p:sp>
          <p:nvSpPr>
            <p:cNvPr id="14" name="Rectangle 13">
              <a:extLst>
                <a:ext uri="{FF2B5EF4-FFF2-40B4-BE49-F238E27FC236}">
                  <a16:creationId xmlns:a16="http://schemas.microsoft.com/office/drawing/2014/main" id="{6A53D556-33BA-43F7-9952-3CC3D2471D49}"/>
                </a:ext>
              </a:extLst>
            </p:cNvPr>
            <p:cNvSpPr/>
            <p:nvPr/>
          </p:nvSpPr>
          <p:spPr>
            <a:xfrm>
              <a:off x="5021826" y="1422676"/>
              <a:ext cx="1774722" cy="8952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Conversion analogique / numérique</a:t>
              </a:r>
            </a:p>
          </p:txBody>
        </p:sp>
        <p:sp>
          <p:nvSpPr>
            <p:cNvPr id="15" name="Rectangle 14">
              <a:extLst>
                <a:ext uri="{FF2B5EF4-FFF2-40B4-BE49-F238E27FC236}">
                  <a16:creationId xmlns:a16="http://schemas.microsoft.com/office/drawing/2014/main" id="{942DD684-806C-48F7-8FD6-E8A5F1DDE2E4}"/>
                </a:ext>
              </a:extLst>
            </p:cNvPr>
            <p:cNvSpPr/>
            <p:nvPr/>
          </p:nvSpPr>
          <p:spPr>
            <a:xfrm>
              <a:off x="7393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Calcul de l’état de charge</a:t>
              </a:r>
            </a:p>
          </p:txBody>
        </p:sp>
        <p:sp>
          <p:nvSpPr>
            <p:cNvPr id="16" name="Rectangle 15">
              <a:extLst>
                <a:ext uri="{FF2B5EF4-FFF2-40B4-BE49-F238E27FC236}">
                  <a16:creationId xmlns:a16="http://schemas.microsoft.com/office/drawing/2014/main" id="{803A31FB-56AB-4F4D-8C98-E4B37475D683}"/>
                </a:ext>
              </a:extLst>
            </p:cNvPr>
            <p:cNvSpPr/>
            <p:nvPr/>
          </p:nvSpPr>
          <p:spPr>
            <a:xfrm>
              <a:off x="9591366" y="1486718"/>
              <a:ext cx="1761954" cy="767188"/>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Affichage de l’état de charge</a:t>
              </a:r>
            </a:p>
          </p:txBody>
        </p:sp>
        <p:cxnSp>
          <p:nvCxnSpPr>
            <p:cNvPr id="17" name="Connecteur droit avec flèche 16">
              <a:extLst>
                <a:ext uri="{FF2B5EF4-FFF2-40B4-BE49-F238E27FC236}">
                  <a16:creationId xmlns:a16="http://schemas.microsoft.com/office/drawing/2014/main" id="{62F0C054-1223-42D7-875E-74BB2D6FF2B1}"/>
                </a:ext>
              </a:extLst>
            </p:cNvPr>
            <p:cNvCxnSpPr>
              <a:stCxn id="13" idx="3"/>
              <a:endCxn id="14"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Connecteur droit avec flèche 17">
              <a:extLst>
                <a:ext uri="{FF2B5EF4-FFF2-40B4-BE49-F238E27FC236}">
                  <a16:creationId xmlns:a16="http://schemas.microsoft.com/office/drawing/2014/main" id="{DA26880F-895D-4012-87CA-B6F0DA47DDEB}"/>
                </a:ext>
              </a:extLst>
            </p:cNvPr>
            <p:cNvCxnSpPr>
              <a:stCxn id="14" idx="3"/>
              <a:endCxn id="15"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Connecteur droit avec flèche 18">
              <a:extLst>
                <a:ext uri="{FF2B5EF4-FFF2-40B4-BE49-F238E27FC236}">
                  <a16:creationId xmlns:a16="http://schemas.microsoft.com/office/drawing/2014/main" id="{0C7197DA-4C33-4742-8DD7-FAC738C2A302}"/>
                </a:ext>
              </a:extLst>
            </p:cNvPr>
            <p:cNvCxnSpPr>
              <a:stCxn id="15" idx="3"/>
              <a:endCxn id="16"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0" name="Connecteur droit avec flèche 19">
              <a:extLst>
                <a:ext uri="{FF2B5EF4-FFF2-40B4-BE49-F238E27FC236}">
                  <a16:creationId xmlns:a16="http://schemas.microsoft.com/office/drawing/2014/main" id="{39CD5CF0-C679-4E9B-B929-A17F2E5795D7}"/>
                </a:ext>
              </a:extLst>
            </p:cNvPr>
            <p:cNvCxnSpPr>
              <a:stCxn id="12" idx="3"/>
              <a:endCxn id="13"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1" name="Rectangle 20">
              <a:extLst>
                <a:ext uri="{FF2B5EF4-FFF2-40B4-BE49-F238E27FC236}">
                  <a16:creationId xmlns:a16="http://schemas.microsoft.com/office/drawing/2014/main" id="{2D2C9E76-0C66-40D7-83BC-8162E984319B}"/>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22" name="Rectangle 21">
              <a:extLst>
                <a:ext uri="{FF2B5EF4-FFF2-40B4-BE49-F238E27FC236}">
                  <a16:creationId xmlns:a16="http://schemas.microsoft.com/office/drawing/2014/main" id="{396D64F8-DA2C-4107-AB96-2F37768A2F37}"/>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3" name="Connecteur droit avec flèche 19">
              <a:extLst>
                <a:ext uri="{FF2B5EF4-FFF2-40B4-BE49-F238E27FC236}">
                  <a16:creationId xmlns:a16="http://schemas.microsoft.com/office/drawing/2014/main" id="{D3D499B7-9ED4-4A30-AA56-F2CA6EC0139D}"/>
                </a:ext>
              </a:extLst>
            </p:cNvPr>
            <p:cNvCxnSpPr>
              <a:cxnSpLocks/>
              <a:stCxn id="16" idx="3"/>
              <a:endCxn id="22"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4" name="ZoneTexte 23">
                  <a:extLst>
                    <a:ext uri="{FF2B5EF4-FFF2-40B4-BE49-F238E27FC236}">
                      <a16:creationId xmlns:a16="http://schemas.microsoft.com/office/drawing/2014/main" id="{E8CF5FCB-30FB-4140-B1D2-3E9E6CBF7695}"/>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24" name="ZoneTexte 23">
                  <a:extLst>
                    <a:ext uri="{FF2B5EF4-FFF2-40B4-BE49-F238E27FC236}">
                      <a16:creationId xmlns:a16="http://schemas.microsoft.com/office/drawing/2014/main" id="{E8CF5FCB-30FB-4140-B1D2-3E9E6CBF7695}"/>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2"/>
                  <a:stretch>
                    <a:fillRect b="-3571"/>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5" name="ZoneTexte 24">
                  <a:extLst>
                    <a:ext uri="{FF2B5EF4-FFF2-40B4-BE49-F238E27FC236}">
                      <a16:creationId xmlns:a16="http://schemas.microsoft.com/office/drawing/2014/main" id="{21182D90-E7DA-44A9-A408-70DA88A3FC78}"/>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25" name="ZoneTexte 24">
                  <a:extLst>
                    <a:ext uri="{FF2B5EF4-FFF2-40B4-BE49-F238E27FC236}">
                      <a16:creationId xmlns:a16="http://schemas.microsoft.com/office/drawing/2014/main" id="{21182D90-E7DA-44A9-A408-70DA88A3FC78}"/>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3"/>
                  <a:stretch>
                    <a:fillRect/>
                  </a:stretch>
                </a:blipFill>
                <a:ln>
                  <a:noFill/>
                </a:ln>
              </p:spPr>
              <p:txBody>
                <a:bodyPr/>
                <a:lstStyle/>
                <a:p>
                  <a:r>
                    <a:rPr lang="fr-FR">
                      <a:noFill/>
                    </a:rPr>
                    <a:t> </a:t>
                  </a:r>
                </a:p>
              </p:txBody>
            </p:sp>
          </mc:Fallback>
        </mc:AlternateContent>
        <p:cxnSp>
          <p:nvCxnSpPr>
            <p:cNvPr id="26" name="Connecteur droit avec flèche 22">
              <a:extLst>
                <a:ext uri="{FF2B5EF4-FFF2-40B4-BE49-F238E27FC236}">
                  <a16:creationId xmlns:a16="http://schemas.microsoft.com/office/drawing/2014/main" id="{F663C060-F789-4490-819D-ABF5F62489E6}"/>
                </a:ext>
              </a:extLst>
            </p:cNvPr>
            <p:cNvCxnSpPr>
              <a:cxnSpLocks/>
              <a:stCxn id="12" idx="1"/>
              <a:endCxn id="21"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7" name="ZoneTexte 26">
                  <a:extLst>
                    <a:ext uri="{FF2B5EF4-FFF2-40B4-BE49-F238E27FC236}">
                      <a16:creationId xmlns:a16="http://schemas.microsoft.com/office/drawing/2014/main" id="{88660D0D-6677-491C-B91C-75DABCA80DB7}"/>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27" name="ZoneTexte 26">
                  <a:extLst>
                    <a:ext uri="{FF2B5EF4-FFF2-40B4-BE49-F238E27FC236}">
                      <a16:creationId xmlns:a16="http://schemas.microsoft.com/office/drawing/2014/main" id="{88660D0D-6677-491C-B91C-75DABCA80DB7}"/>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4"/>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28" name="ZoneTexte 27">
                  <a:extLst>
                    <a:ext uri="{FF2B5EF4-FFF2-40B4-BE49-F238E27FC236}">
                      <a16:creationId xmlns:a16="http://schemas.microsoft.com/office/drawing/2014/main" id="{C58C1AFF-D0F3-4C92-9482-F5E248E808A6}"/>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28" name="ZoneTexte 27">
                  <a:extLst>
                    <a:ext uri="{FF2B5EF4-FFF2-40B4-BE49-F238E27FC236}">
                      <a16:creationId xmlns:a16="http://schemas.microsoft.com/office/drawing/2014/main" id="{C58C1AFF-D0F3-4C92-9482-F5E248E808A6}"/>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5"/>
                  <a:stretch>
                    <a:fillRect/>
                  </a:stretch>
                </a:blipFill>
                <a:ln>
                  <a:noFill/>
                </a:ln>
              </p:spPr>
              <p:txBody>
                <a:bodyPr/>
                <a:lstStyle/>
                <a:p>
                  <a:r>
                    <a:rPr lang="fr-FR">
                      <a:noFill/>
                    </a:rPr>
                    <a:t> </a:t>
                  </a:r>
                </a:p>
              </p:txBody>
            </p:sp>
          </mc:Fallback>
        </mc:AlternateContent>
        <p:sp>
          <p:nvSpPr>
            <p:cNvPr id="29" name="Rectangle 28">
              <a:extLst>
                <a:ext uri="{FF2B5EF4-FFF2-40B4-BE49-F238E27FC236}">
                  <a16:creationId xmlns:a16="http://schemas.microsoft.com/office/drawing/2014/main" id="{24014F0D-96A0-4C16-98DF-F0B39A977197}"/>
                </a:ext>
              </a:extLst>
            </p:cNvPr>
            <p:cNvSpPr/>
            <p:nvPr/>
          </p:nvSpPr>
          <p:spPr>
            <a:xfrm>
              <a:off x="5249810" y="2877162"/>
              <a:ext cx="1316294" cy="46457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Alimenter</a:t>
              </a:r>
            </a:p>
          </p:txBody>
        </p:sp>
        <p:cxnSp>
          <p:nvCxnSpPr>
            <p:cNvPr id="30" name="Connecteur droit avec flèche 34">
              <a:extLst>
                <a:ext uri="{FF2B5EF4-FFF2-40B4-BE49-F238E27FC236}">
                  <a16:creationId xmlns:a16="http://schemas.microsoft.com/office/drawing/2014/main" id="{37CD4B16-69C6-4EA0-AC3A-B320B694FBEC}"/>
                </a:ext>
              </a:extLst>
            </p:cNvPr>
            <p:cNvCxnSpPr>
              <a:stCxn id="21" idx="3"/>
              <a:endCxn id="29" idx="1"/>
            </p:cNvCxnSpPr>
            <p:nvPr/>
          </p:nvCxnSpPr>
          <p:spPr>
            <a:xfrm flipV="1">
              <a:off x="2224549" y="3109450"/>
              <a:ext cx="3025261" cy="48027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1" name="Connecteur droit avec flèche 42">
              <a:extLst>
                <a:ext uri="{FF2B5EF4-FFF2-40B4-BE49-F238E27FC236}">
                  <a16:creationId xmlns:a16="http://schemas.microsoft.com/office/drawing/2014/main" id="{8156F523-D771-4BAC-BCBA-DA864B4DD609}"/>
                </a:ext>
              </a:extLst>
            </p:cNvPr>
            <p:cNvCxnSpPr>
              <a:cxnSpLocks/>
              <a:stCxn id="29" idx="0"/>
              <a:endCxn id="13" idx="2"/>
            </p:cNvCxnSpPr>
            <p:nvPr/>
          </p:nvCxnSpPr>
          <p:spPr>
            <a:xfrm rot="16200000" flipV="1">
              <a:off x="4421922" y="1391127"/>
              <a:ext cx="687301" cy="228477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2" name="Connecteur droit avec flèche 31">
              <a:extLst>
                <a:ext uri="{FF2B5EF4-FFF2-40B4-BE49-F238E27FC236}">
                  <a16:creationId xmlns:a16="http://schemas.microsoft.com/office/drawing/2014/main" id="{4AD0280C-AD83-4542-AC8D-B13E373C28A1}"/>
                </a:ext>
              </a:extLst>
            </p:cNvPr>
            <p:cNvCxnSpPr>
              <a:stCxn id="29" idx="0"/>
              <a:endCxn id="14" idx="2"/>
            </p:cNvCxnSpPr>
            <p:nvPr/>
          </p:nvCxnSpPr>
          <p:spPr>
            <a:xfrm flipV="1">
              <a:off x="5907957" y="2317951"/>
              <a:ext cx="1230" cy="5592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3" name="Connecteur droit avec flèche 60">
              <a:extLst>
                <a:ext uri="{FF2B5EF4-FFF2-40B4-BE49-F238E27FC236}">
                  <a16:creationId xmlns:a16="http://schemas.microsoft.com/office/drawing/2014/main" id="{BE489F0F-DF47-45E0-970D-2A3F65EDEBD2}"/>
                </a:ext>
              </a:extLst>
            </p:cNvPr>
            <p:cNvCxnSpPr>
              <a:stCxn id="29" idx="0"/>
              <a:endCxn id="15" idx="2"/>
            </p:cNvCxnSpPr>
            <p:nvPr/>
          </p:nvCxnSpPr>
          <p:spPr>
            <a:xfrm rot="5400000" flipH="1" flipV="1">
              <a:off x="6707922" y="1389897"/>
              <a:ext cx="687301" cy="228723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4" name="Connecteur droit avec flèche 62">
              <a:extLst>
                <a:ext uri="{FF2B5EF4-FFF2-40B4-BE49-F238E27FC236}">
                  <a16:creationId xmlns:a16="http://schemas.microsoft.com/office/drawing/2014/main" id="{6B0F6162-BB2D-427F-A40F-85EC41E9A3C6}"/>
                </a:ext>
              </a:extLst>
            </p:cNvPr>
            <p:cNvCxnSpPr>
              <a:cxnSpLocks/>
              <a:stCxn id="29" idx="0"/>
              <a:endCxn id="16" idx="2"/>
            </p:cNvCxnSpPr>
            <p:nvPr/>
          </p:nvCxnSpPr>
          <p:spPr>
            <a:xfrm rot="5400000" flipH="1" flipV="1">
              <a:off x="7878522" y="283341"/>
              <a:ext cx="623256" cy="4564386"/>
            </a:xfrm>
            <a:prstGeom prst="bentConnector3">
              <a:avLst>
                <a:gd name="adj1" fmla="val 54733"/>
              </a:avLst>
            </a:prstGeom>
            <a:ln>
              <a:tailEnd type="triangle"/>
            </a:ln>
          </p:spPr>
          <p:style>
            <a:lnRef idx="1">
              <a:schemeClr val="dk1"/>
            </a:lnRef>
            <a:fillRef idx="0">
              <a:schemeClr val="dk1"/>
            </a:fillRef>
            <a:effectRef idx="0">
              <a:schemeClr val="dk1"/>
            </a:effectRef>
            <a:fontRef idx="minor">
              <a:schemeClr val="tx1"/>
            </a:fontRef>
          </p:style>
        </p:cxnSp>
        <p:cxnSp>
          <p:nvCxnSpPr>
            <p:cNvPr id="35" name="Connecteur droit avec flèche 74">
              <a:extLst>
                <a:ext uri="{FF2B5EF4-FFF2-40B4-BE49-F238E27FC236}">
                  <a16:creationId xmlns:a16="http://schemas.microsoft.com/office/drawing/2014/main" id="{0721B686-882C-4858-B5FA-414ED9FF212E}"/>
                </a:ext>
              </a:extLst>
            </p:cNvPr>
            <p:cNvCxnSpPr>
              <a:stCxn id="29" idx="0"/>
              <a:endCxn id="12" idx="2"/>
            </p:cNvCxnSpPr>
            <p:nvPr/>
          </p:nvCxnSpPr>
          <p:spPr>
            <a:xfrm rot="16200000" flipV="1">
              <a:off x="3321940" y="291144"/>
              <a:ext cx="687299" cy="448473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4061620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E102766E-C079-4C46-8A36-4367D6B4FBEB}"/>
              </a:ext>
            </a:extLst>
          </p:cNvPr>
          <p:cNvSpPr>
            <a:spLocks noGrp="1"/>
          </p:cNvSpPr>
          <p:nvPr>
            <p:ph type="title"/>
          </p:nvPr>
        </p:nvSpPr>
        <p:spPr/>
        <p:txBody>
          <a:bodyPr/>
          <a:lstStyle/>
          <a:p>
            <a:r>
              <a:rPr lang="fr-FR" dirty="0"/>
              <a:t>Les synoptiques	</a:t>
            </a:r>
          </a:p>
        </p:txBody>
      </p:sp>
      <p:sp>
        <p:nvSpPr>
          <p:cNvPr id="8" name="Espace réservé du texte 7">
            <a:extLst>
              <a:ext uri="{FF2B5EF4-FFF2-40B4-BE49-F238E27FC236}">
                <a16:creationId xmlns:a16="http://schemas.microsoft.com/office/drawing/2014/main" id="{02168308-785B-40A2-9360-53F14CB3EB09}"/>
              </a:ext>
            </a:extLst>
          </p:cNvPr>
          <p:cNvSpPr>
            <a:spLocks noGrp="1"/>
          </p:cNvSpPr>
          <p:nvPr>
            <p:ph type="body" idx="1"/>
          </p:nvPr>
        </p:nvSpPr>
        <p:spPr/>
        <p:txBody>
          <a:bodyPr/>
          <a:lstStyle/>
          <a:p>
            <a:r>
              <a:rPr lang="fr-FR" dirty="0"/>
              <a:t>Une marche à suivre</a:t>
            </a:r>
          </a:p>
        </p:txBody>
      </p:sp>
      <p:sp>
        <p:nvSpPr>
          <p:cNvPr id="4" name="Espace réservé de la date 3">
            <a:extLst>
              <a:ext uri="{FF2B5EF4-FFF2-40B4-BE49-F238E27FC236}">
                <a16:creationId xmlns:a16="http://schemas.microsoft.com/office/drawing/2014/main" id="{5972BA93-8139-48A6-83D1-4BF551265660}"/>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A2E16479-A007-4C76-A095-443F6E7D57A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4AF3184-AE46-43DD-BC54-F41CCF10C406}"/>
              </a:ext>
            </a:extLst>
          </p:cNvPr>
          <p:cNvSpPr>
            <a:spLocks noGrp="1"/>
          </p:cNvSpPr>
          <p:nvPr>
            <p:ph type="sldNum" sz="quarter" idx="12"/>
          </p:nvPr>
        </p:nvSpPr>
        <p:spPr/>
        <p:txBody>
          <a:bodyPr/>
          <a:lstStyle/>
          <a:p>
            <a:fld id="{9314658F-8117-410B-9F3D-7B07FCCB90C7}" type="slidenum">
              <a:rPr lang="fr-FR" smtClean="0"/>
              <a:pPr/>
              <a:t>2</a:t>
            </a:fld>
            <a:endParaRPr lang="fr-FR"/>
          </a:p>
        </p:txBody>
      </p:sp>
    </p:spTree>
    <p:extLst>
      <p:ext uri="{BB962C8B-B14F-4D97-AF65-F5344CB8AC3E}">
        <p14:creationId xmlns:p14="http://schemas.microsoft.com/office/powerpoint/2010/main" val="13173041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e 75">
            <a:extLst>
              <a:ext uri="{FF2B5EF4-FFF2-40B4-BE49-F238E27FC236}">
                <a16:creationId xmlns:a16="http://schemas.microsoft.com/office/drawing/2014/main" id="{8A947DB5-53CC-4B6B-AEE8-09D15E5A2A41}"/>
              </a:ext>
            </a:extLst>
          </p:cNvPr>
          <p:cNvGrpSpPr/>
          <p:nvPr/>
        </p:nvGrpSpPr>
        <p:grpSpPr>
          <a:xfrm>
            <a:off x="729491" y="1301145"/>
            <a:ext cx="10732418" cy="2486593"/>
            <a:chOff x="621890" y="1422676"/>
            <a:chExt cx="10732418" cy="2486593"/>
          </a:xfrm>
        </p:grpSpPr>
        <p:sp>
          <p:nvSpPr>
            <p:cNvPr id="2" name="Rectangle 1">
              <a:extLst>
                <a:ext uri="{FF2B5EF4-FFF2-40B4-BE49-F238E27FC236}">
                  <a16:creationId xmlns:a16="http://schemas.microsoft.com/office/drawing/2014/main" id="{1BF55C41-0C5A-473D-A756-FDC1709A45A3}"/>
                </a:ext>
              </a:extLst>
            </p:cNvPr>
            <p:cNvSpPr/>
            <p:nvPr/>
          </p:nvSpPr>
          <p:spPr>
            <a:xfrm>
              <a:off x="621891" y="1550766"/>
              <a:ext cx="1602658" cy="639097"/>
            </a:xfrm>
            <a:prstGeom prst="rect">
              <a:avLst/>
            </a:prstGeom>
            <a:noFill/>
            <a:ln w="38100" cap="flat" cmpd="sng" algn="ctr">
              <a:solidFill>
                <a:srgbClr val="FF3D1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dirty="0">
                  <a:solidFill>
                    <a:schemeClr val="tx1"/>
                  </a:solidFill>
                  <a:latin typeface="Corbel" panose="020B0503020204020204"/>
                </a:rPr>
                <a:t>Mesure de la tension</a:t>
              </a:r>
            </a:p>
          </p:txBody>
        </p:sp>
        <p:sp>
          <p:nvSpPr>
            <p:cNvPr id="24" name="Rectangle 23">
              <a:extLst>
                <a:ext uri="{FF2B5EF4-FFF2-40B4-BE49-F238E27FC236}">
                  <a16:creationId xmlns:a16="http://schemas.microsoft.com/office/drawing/2014/main" id="{F1131775-3CCC-4651-86FF-FE67B7C07709}"/>
                </a:ext>
              </a:extLst>
            </p:cNvPr>
            <p:cNvSpPr/>
            <p:nvPr/>
          </p:nvSpPr>
          <p:spPr>
            <a:xfrm>
              <a:off x="2821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Mise en forme du signal</a:t>
              </a:r>
            </a:p>
          </p:txBody>
        </p:sp>
        <p:sp>
          <p:nvSpPr>
            <p:cNvPr id="25" name="Rectangle 24">
              <a:extLst>
                <a:ext uri="{FF2B5EF4-FFF2-40B4-BE49-F238E27FC236}">
                  <a16:creationId xmlns:a16="http://schemas.microsoft.com/office/drawing/2014/main" id="{807DD9A2-3F17-4039-ACF3-5838C8BAA41A}"/>
                </a:ext>
              </a:extLst>
            </p:cNvPr>
            <p:cNvSpPr/>
            <p:nvPr/>
          </p:nvSpPr>
          <p:spPr>
            <a:xfrm>
              <a:off x="5021826" y="1422676"/>
              <a:ext cx="1774722" cy="8952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Conversion analogique / numérique</a:t>
              </a:r>
            </a:p>
          </p:txBody>
        </p:sp>
        <p:sp>
          <p:nvSpPr>
            <p:cNvPr id="27" name="Rectangle 26">
              <a:extLst>
                <a:ext uri="{FF2B5EF4-FFF2-40B4-BE49-F238E27FC236}">
                  <a16:creationId xmlns:a16="http://schemas.microsoft.com/office/drawing/2014/main" id="{17D9ED23-AAE2-4DA0-AB37-D3F6E8EBF361}"/>
                </a:ext>
              </a:extLst>
            </p:cNvPr>
            <p:cNvSpPr/>
            <p:nvPr/>
          </p:nvSpPr>
          <p:spPr>
            <a:xfrm>
              <a:off x="7393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Calcul de l’état de charge</a:t>
              </a:r>
            </a:p>
          </p:txBody>
        </p:sp>
        <p:sp>
          <p:nvSpPr>
            <p:cNvPr id="31" name="Rectangle 30">
              <a:extLst>
                <a:ext uri="{FF2B5EF4-FFF2-40B4-BE49-F238E27FC236}">
                  <a16:creationId xmlns:a16="http://schemas.microsoft.com/office/drawing/2014/main" id="{59F16C8E-E498-4D38-9705-AE60E716E8A1}"/>
                </a:ext>
              </a:extLst>
            </p:cNvPr>
            <p:cNvSpPr/>
            <p:nvPr/>
          </p:nvSpPr>
          <p:spPr>
            <a:xfrm>
              <a:off x="9591366" y="1486718"/>
              <a:ext cx="1761954" cy="767188"/>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Affichage de l’état de charge</a:t>
              </a:r>
            </a:p>
          </p:txBody>
        </p:sp>
        <p:cxnSp>
          <p:nvCxnSpPr>
            <p:cNvPr id="8" name="Connecteur droit avec flèche 7">
              <a:extLst>
                <a:ext uri="{FF2B5EF4-FFF2-40B4-BE49-F238E27FC236}">
                  <a16:creationId xmlns:a16="http://schemas.microsoft.com/office/drawing/2014/main" id="{5C9D147E-7519-4483-8072-E1B86145FEBB}"/>
                </a:ext>
              </a:extLst>
            </p:cNvPr>
            <p:cNvCxnSpPr>
              <a:stCxn id="24" idx="3"/>
              <a:endCxn id="25"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6A94F75E-5D0F-4AB4-9CE0-3B3EA80514CC}"/>
                </a:ext>
              </a:extLst>
            </p:cNvPr>
            <p:cNvCxnSpPr>
              <a:stCxn id="25" idx="3"/>
              <a:endCxn id="27"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necteur droit avec flèche 11">
              <a:extLst>
                <a:ext uri="{FF2B5EF4-FFF2-40B4-BE49-F238E27FC236}">
                  <a16:creationId xmlns:a16="http://schemas.microsoft.com/office/drawing/2014/main" id="{8D51E696-9286-405F-81E4-522A9C5DE91A}"/>
                </a:ext>
              </a:extLst>
            </p:cNvPr>
            <p:cNvCxnSpPr>
              <a:stCxn id="27" idx="3"/>
              <a:endCxn id="31"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245EC74C-D703-484B-B8F2-D108107E711D}"/>
                </a:ext>
              </a:extLst>
            </p:cNvPr>
            <p:cNvCxnSpPr>
              <a:stCxn id="2" idx="3"/>
              <a:endCxn id="24"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C41FEA3E-FDB0-4F2D-B3D1-5CFBD8F59589}"/>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16" name="Rectangle 15">
              <a:extLst>
                <a:ext uri="{FF2B5EF4-FFF2-40B4-BE49-F238E27FC236}">
                  <a16:creationId xmlns:a16="http://schemas.microsoft.com/office/drawing/2014/main" id="{B90A6798-5DAC-4ECE-A371-8C26853E2C9A}"/>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0" name="Connecteur droit avec flèche 19">
              <a:extLst>
                <a:ext uri="{FF2B5EF4-FFF2-40B4-BE49-F238E27FC236}">
                  <a16:creationId xmlns:a16="http://schemas.microsoft.com/office/drawing/2014/main" id="{04B53055-7320-4C30-A827-2F459F9E639C}"/>
                </a:ext>
              </a:extLst>
            </p:cNvPr>
            <p:cNvCxnSpPr>
              <a:cxnSpLocks/>
              <a:stCxn id="31" idx="3"/>
              <a:endCxn id="16"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8" name="ZoneTexte 47">
                  <a:extLst>
                    <a:ext uri="{FF2B5EF4-FFF2-40B4-BE49-F238E27FC236}">
                      <a16:creationId xmlns:a16="http://schemas.microsoft.com/office/drawing/2014/main" id="{87314F7E-BD25-4FE2-96B6-1F80C7461BDD}"/>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8" name="ZoneTexte 47">
                  <a:extLst>
                    <a:ext uri="{FF2B5EF4-FFF2-40B4-BE49-F238E27FC236}">
                      <a16:creationId xmlns:a16="http://schemas.microsoft.com/office/drawing/2014/main" id="{87314F7E-BD25-4FE2-96B6-1F80C7461BDD}"/>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3"/>
                  <a:stretch>
                    <a:fillRect b="-1786"/>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9" name="ZoneTexte 48">
                  <a:extLst>
                    <a:ext uri="{FF2B5EF4-FFF2-40B4-BE49-F238E27FC236}">
                      <a16:creationId xmlns:a16="http://schemas.microsoft.com/office/drawing/2014/main" id="{18516C2E-0BC5-4727-AF6F-661EB86EC303}"/>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9" name="ZoneTexte 48">
                  <a:extLst>
                    <a:ext uri="{FF2B5EF4-FFF2-40B4-BE49-F238E27FC236}">
                      <a16:creationId xmlns:a16="http://schemas.microsoft.com/office/drawing/2014/main" id="{18516C2E-0BC5-4727-AF6F-661EB86EC303}"/>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4"/>
                  <a:stretch>
                    <a:fillRect/>
                  </a:stretch>
                </a:blipFill>
                <a:ln>
                  <a:noFill/>
                </a:ln>
              </p:spPr>
              <p:txBody>
                <a:bodyPr/>
                <a:lstStyle/>
                <a:p>
                  <a:r>
                    <a:rPr lang="fr-FR">
                      <a:noFill/>
                    </a:rPr>
                    <a:t> </a:t>
                  </a:r>
                </a:p>
              </p:txBody>
            </p:sp>
          </mc:Fallback>
        </mc:AlternateContent>
        <p:cxnSp>
          <p:nvCxnSpPr>
            <p:cNvPr id="23" name="Connecteur droit avec flèche 22">
              <a:extLst>
                <a:ext uri="{FF2B5EF4-FFF2-40B4-BE49-F238E27FC236}">
                  <a16:creationId xmlns:a16="http://schemas.microsoft.com/office/drawing/2014/main" id="{8E3C517B-776E-4257-8918-91733B0E067B}"/>
                </a:ext>
              </a:extLst>
            </p:cNvPr>
            <p:cNvCxnSpPr>
              <a:cxnSpLocks/>
              <a:stCxn id="2" idx="1"/>
              <a:endCxn id="40"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BA89782E-6D2E-4D25-99C2-2D56CAD50A30}"/>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2" name="ZoneTexte 51">
                  <a:extLst>
                    <a:ext uri="{FF2B5EF4-FFF2-40B4-BE49-F238E27FC236}">
                      <a16:creationId xmlns:a16="http://schemas.microsoft.com/office/drawing/2014/main" id="{BA89782E-6D2E-4D25-99C2-2D56CAD50A30}"/>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ZoneTexte 52">
                  <a:extLst>
                    <a:ext uri="{FF2B5EF4-FFF2-40B4-BE49-F238E27FC236}">
                      <a16:creationId xmlns:a16="http://schemas.microsoft.com/office/drawing/2014/main" id="{3E8017D3-82F6-4CE7-B457-7B0E3F9A9CF1}"/>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3" name="ZoneTexte 52">
                  <a:extLst>
                    <a:ext uri="{FF2B5EF4-FFF2-40B4-BE49-F238E27FC236}">
                      <a16:creationId xmlns:a16="http://schemas.microsoft.com/office/drawing/2014/main" id="{3E8017D3-82F6-4CE7-B457-7B0E3F9A9CF1}"/>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6"/>
                  <a:stretch>
                    <a:fillRect/>
                  </a:stretch>
                </a:blipFill>
                <a:ln>
                  <a:noFill/>
                </a:ln>
              </p:spPr>
              <p:txBody>
                <a:bodyPr/>
                <a:lstStyle/>
                <a:p>
                  <a:r>
                    <a:rPr lang="fr-FR">
                      <a:noFill/>
                    </a:rPr>
                    <a:t> </a:t>
                  </a:r>
                </a:p>
              </p:txBody>
            </p:sp>
          </mc:Fallback>
        </mc:AlternateContent>
      </p:grpSp>
      <p:sp>
        <p:nvSpPr>
          <p:cNvPr id="7" name="ZoneTexte 6">
            <a:extLst>
              <a:ext uri="{FF2B5EF4-FFF2-40B4-BE49-F238E27FC236}">
                <a16:creationId xmlns:a16="http://schemas.microsoft.com/office/drawing/2014/main" id="{E641A5E2-2F39-445F-AD41-16B0E17B309C}"/>
              </a:ext>
            </a:extLst>
          </p:cNvPr>
          <p:cNvSpPr txBox="1"/>
          <p:nvPr/>
        </p:nvSpPr>
        <p:spPr>
          <a:xfrm>
            <a:off x="2974138" y="2524705"/>
            <a:ext cx="6088192" cy="757130"/>
          </a:xfrm>
          <a:prstGeom prst="rect">
            <a:avLst/>
          </a:prstGeom>
          <a:noFill/>
          <a:ln>
            <a:noFill/>
          </a:ln>
        </p:spPr>
        <p:txBody>
          <a:bodyPr wrap="square" rtlCol="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Mesure de la tension :  Tension de la batterie varie entre 14,7V</a:t>
            </a:r>
            <a:br>
              <a:rPr kumimoji="0" lang="fr-FR" sz="16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br>
            <a:r>
              <a:rPr kumimoji="0" lang="fr-FR" sz="16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		    et 11,2 V selon sa charge</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6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p:pic>
        <p:nvPicPr>
          <p:cNvPr id="21" name="Image 20">
            <a:extLst>
              <a:ext uri="{FF2B5EF4-FFF2-40B4-BE49-F238E27FC236}">
                <a16:creationId xmlns:a16="http://schemas.microsoft.com/office/drawing/2014/main" id="{87BEDC70-C7C0-4C6D-878A-81D556A7E1FD}"/>
              </a:ext>
            </a:extLst>
          </p:cNvPr>
          <p:cNvPicPr>
            <a:picLocks noChangeAspect="1"/>
          </p:cNvPicPr>
          <p:nvPr/>
        </p:nvPicPr>
        <p:blipFill rotWithShape="1">
          <a:blip r:embed="rId7">
            <a:extLst>
              <a:ext uri="{28A0092B-C50C-407E-A947-70E740481C1C}">
                <a14:useLocalDpi xmlns:a14="http://schemas.microsoft.com/office/drawing/2010/main" val="0"/>
              </a:ext>
            </a:extLst>
          </a:blip>
          <a:srcRect l="14919" t="15685" r="5415" b="15643"/>
          <a:stretch/>
        </p:blipFill>
        <p:spPr>
          <a:xfrm>
            <a:off x="4336026" y="3521580"/>
            <a:ext cx="3816894" cy="2308950"/>
          </a:xfrm>
          <a:prstGeom prst="rect">
            <a:avLst/>
          </a:prstGeom>
        </p:spPr>
      </p:pic>
      <p:sp>
        <p:nvSpPr>
          <p:cNvPr id="22" name="ZoneTexte 21">
            <a:extLst>
              <a:ext uri="{FF2B5EF4-FFF2-40B4-BE49-F238E27FC236}">
                <a16:creationId xmlns:a16="http://schemas.microsoft.com/office/drawing/2014/main" id="{74E8039B-85ED-461E-9603-6A5FE3B6A20C}"/>
              </a:ext>
            </a:extLst>
          </p:cNvPr>
          <p:cNvSpPr txBox="1"/>
          <p:nvPr/>
        </p:nvSpPr>
        <p:spPr>
          <a:xfrm rot="16200000">
            <a:off x="2674234" y="4364003"/>
            <a:ext cx="1565515" cy="313932"/>
          </a:xfrm>
          <a:prstGeom prst="rect">
            <a:avLst/>
          </a:prstGeom>
          <a:noFill/>
          <a:ln>
            <a:noFill/>
          </a:ln>
        </p:spPr>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16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Tension (V)</a:t>
            </a:r>
          </a:p>
        </p:txBody>
      </p:sp>
      <p:sp>
        <p:nvSpPr>
          <p:cNvPr id="39" name="ZoneTexte 38">
            <a:extLst>
              <a:ext uri="{FF2B5EF4-FFF2-40B4-BE49-F238E27FC236}">
                <a16:creationId xmlns:a16="http://schemas.microsoft.com/office/drawing/2014/main" id="{4C81461A-CFB1-4785-81EE-F68B2547E1ED}"/>
              </a:ext>
            </a:extLst>
          </p:cNvPr>
          <p:cNvSpPr txBox="1"/>
          <p:nvPr/>
        </p:nvSpPr>
        <p:spPr>
          <a:xfrm>
            <a:off x="5010280" y="5830530"/>
            <a:ext cx="3385573" cy="3693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20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État de charge (%)</a:t>
            </a:r>
          </a:p>
        </p:txBody>
      </p:sp>
      <p:sp>
        <p:nvSpPr>
          <p:cNvPr id="29" name="ZoneTexte 28">
            <a:extLst>
              <a:ext uri="{FF2B5EF4-FFF2-40B4-BE49-F238E27FC236}">
                <a16:creationId xmlns:a16="http://schemas.microsoft.com/office/drawing/2014/main" id="{144B9C21-2570-4FED-8C22-D3A4E0A2B64D}"/>
              </a:ext>
            </a:extLst>
          </p:cNvPr>
          <p:cNvSpPr txBox="1"/>
          <p:nvPr/>
        </p:nvSpPr>
        <p:spPr>
          <a:xfrm>
            <a:off x="3867279" y="3530633"/>
            <a:ext cx="579549" cy="1588127"/>
          </a:xfrm>
          <a:prstGeom prst="rect">
            <a:avLst/>
          </a:prstGeom>
          <a:noFill/>
          <a:ln>
            <a:noFill/>
          </a:ln>
        </p:spPr>
        <p:txBody>
          <a:bodyPr wrap="square" rtlCol="0" anchor="t">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14,7V</a:t>
            </a: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endPar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a:p>
            <a:pPr marL="0" marR="0" lvl="0" indent="0" algn="l" defTabSz="914400" rtl="0" eaLnBrk="1" fontAlgn="auto" latinLnBrk="0" hangingPunct="1">
              <a:lnSpc>
                <a:spcPct val="90000"/>
              </a:lnSpc>
              <a:spcBef>
                <a:spcPts val="0"/>
              </a:spcBef>
              <a:spcAft>
                <a:spcPts val="0"/>
              </a:spcAft>
              <a:buClrTx/>
              <a:buSzTx/>
              <a:buFontTx/>
              <a:buNone/>
              <a:tabLst/>
              <a:defRPr/>
            </a:pPr>
            <a:r>
              <a:rPr kumimoji="0" lang="fr-FR" sz="12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11,2V</a:t>
            </a:r>
          </a:p>
        </p:txBody>
      </p:sp>
      <p:cxnSp>
        <p:nvCxnSpPr>
          <p:cNvPr id="32" name="Connecteur droit 31">
            <a:extLst>
              <a:ext uri="{FF2B5EF4-FFF2-40B4-BE49-F238E27FC236}">
                <a16:creationId xmlns:a16="http://schemas.microsoft.com/office/drawing/2014/main" id="{F08CA1F2-B707-4E6D-8C67-67F76FC1C68B}"/>
              </a:ext>
            </a:extLst>
          </p:cNvPr>
          <p:cNvCxnSpPr>
            <a:cxnSpLocks/>
          </p:cNvCxnSpPr>
          <p:nvPr/>
        </p:nvCxnSpPr>
        <p:spPr>
          <a:xfrm flipH="1" flipV="1">
            <a:off x="3921919" y="3762375"/>
            <a:ext cx="524909" cy="203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Connecteur droit 43">
            <a:extLst>
              <a:ext uri="{FF2B5EF4-FFF2-40B4-BE49-F238E27FC236}">
                <a16:creationId xmlns:a16="http://schemas.microsoft.com/office/drawing/2014/main" id="{CF499FED-9CE1-43C5-AEFF-BFF19FB4A186}"/>
              </a:ext>
            </a:extLst>
          </p:cNvPr>
          <p:cNvCxnSpPr>
            <a:cxnSpLocks/>
          </p:cNvCxnSpPr>
          <p:nvPr/>
        </p:nvCxnSpPr>
        <p:spPr>
          <a:xfrm flipH="1">
            <a:off x="3921920" y="5116730"/>
            <a:ext cx="3931443"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itre 5">
            <a:extLst>
              <a:ext uri="{FF2B5EF4-FFF2-40B4-BE49-F238E27FC236}">
                <a16:creationId xmlns:a16="http://schemas.microsoft.com/office/drawing/2014/main" id="{2D901A98-79D4-475F-B107-DB77081CE8C6}"/>
              </a:ext>
            </a:extLst>
          </p:cNvPr>
          <p:cNvSpPr>
            <a:spLocks noGrp="1"/>
          </p:cNvSpPr>
          <p:nvPr>
            <p:ph type="title"/>
          </p:nvPr>
        </p:nvSpPr>
        <p:spPr/>
        <p:txBody>
          <a:bodyPr>
            <a:normAutofit fontScale="90000"/>
          </a:bodyPr>
          <a:lstStyle/>
          <a:p>
            <a:r>
              <a:rPr lang="fr-FR" dirty="0"/>
              <a:t>Exemple – Mesure autonomie d’une batterie</a:t>
            </a:r>
          </a:p>
        </p:txBody>
      </p:sp>
      <p:sp>
        <p:nvSpPr>
          <p:cNvPr id="34" name="Espace réservé de la date 3">
            <a:extLst>
              <a:ext uri="{FF2B5EF4-FFF2-40B4-BE49-F238E27FC236}">
                <a16:creationId xmlns:a16="http://schemas.microsoft.com/office/drawing/2014/main" id="{A6F4DFCF-BE76-4D18-9D21-8D06B56095D4}"/>
              </a:ext>
            </a:extLst>
          </p:cNvPr>
          <p:cNvSpPr>
            <a:spLocks noGrp="1"/>
          </p:cNvSpPr>
          <p:nvPr>
            <p:ph type="dt" sz="half" idx="10"/>
          </p:nvPr>
        </p:nvSpPr>
        <p:spPr>
          <a:xfrm>
            <a:off x="838200" y="6489700"/>
            <a:ext cx="2743200" cy="365125"/>
          </a:xfrm>
        </p:spPr>
        <p:txBody>
          <a:bodyPr/>
          <a:lstStyle/>
          <a:p>
            <a:fld id="{8140E65B-0337-4711-9F46-6DC5B19725D0}" type="datetime1">
              <a:rPr lang="fr-FR" smtClean="0"/>
              <a:t>05/09/2024</a:t>
            </a:fld>
            <a:endParaRPr lang="fr-FR"/>
          </a:p>
        </p:txBody>
      </p:sp>
      <p:sp>
        <p:nvSpPr>
          <p:cNvPr id="35" name="Espace réservé du pied de page 4">
            <a:extLst>
              <a:ext uri="{FF2B5EF4-FFF2-40B4-BE49-F238E27FC236}">
                <a16:creationId xmlns:a16="http://schemas.microsoft.com/office/drawing/2014/main" id="{C2BF00F1-B7D5-4085-B662-DEE209BE9F44}"/>
              </a:ext>
            </a:extLst>
          </p:cNvPr>
          <p:cNvSpPr>
            <a:spLocks noGrp="1"/>
          </p:cNvSpPr>
          <p:nvPr>
            <p:ph type="ftr" sz="quarter" idx="11"/>
          </p:nvPr>
        </p:nvSpPr>
        <p:spPr>
          <a:xfrm>
            <a:off x="4038600" y="6489700"/>
            <a:ext cx="4114800" cy="365125"/>
          </a:xfrm>
        </p:spPr>
        <p:txBody>
          <a:bodyPr/>
          <a:lstStyle/>
          <a:p>
            <a:endParaRPr lang="fr-FR"/>
          </a:p>
        </p:txBody>
      </p:sp>
      <p:sp>
        <p:nvSpPr>
          <p:cNvPr id="36" name="Espace réservé du numéro de diapositive 5">
            <a:extLst>
              <a:ext uri="{FF2B5EF4-FFF2-40B4-BE49-F238E27FC236}">
                <a16:creationId xmlns:a16="http://schemas.microsoft.com/office/drawing/2014/main" id="{AA55F7DC-3E8D-4DC4-AE50-338F767AE819}"/>
              </a:ext>
            </a:extLst>
          </p:cNvPr>
          <p:cNvSpPr>
            <a:spLocks noGrp="1"/>
          </p:cNvSpPr>
          <p:nvPr>
            <p:ph type="sldNum" sz="quarter" idx="12"/>
          </p:nvPr>
        </p:nvSpPr>
        <p:spPr>
          <a:xfrm>
            <a:off x="8610600" y="6489700"/>
            <a:ext cx="2743200" cy="365125"/>
          </a:xfrm>
        </p:spPr>
        <p:txBody>
          <a:bodyPr/>
          <a:lstStyle/>
          <a:p>
            <a:fld id="{9314658F-8117-410B-9F3D-7B07FCCB90C7}" type="slidenum">
              <a:rPr lang="fr-FR" smtClean="0"/>
              <a:pPr/>
              <a:t>20</a:t>
            </a:fld>
            <a:endParaRPr lang="fr-FR"/>
          </a:p>
        </p:txBody>
      </p:sp>
    </p:spTree>
    <p:extLst>
      <p:ext uri="{BB962C8B-B14F-4D97-AF65-F5344CB8AC3E}">
        <p14:creationId xmlns:p14="http://schemas.microsoft.com/office/powerpoint/2010/main" val="4270715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e 75">
            <a:extLst>
              <a:ext uri="{FF2B5EF4-FFF2-40B4-BE49-F238E27FC236}">
                <a16:creationId xmlns:a16="http://schemas.microsoft.com/office/drawing/2014/main" id="{8A947DB5-53CC-4B6B-AEE8-09D15E5A2A41}"/>
              </a:ext>
            </a:extLst>
          </p:cNvPr>
          <p:cNvGrpSpPr/>
          <p:nvPr/>
        </p:nvGrpSpPr>
        <p:grpSpPr>
          <a:xfrm>
            <a:off x="729491" y="1301145"/>
            <a:ext cx="10732418" cy="2486593"/>
            <a:chOff x="621890" y="1422676"/>
            <a:chExt cx="10732418" cy="2486593"/>
          </a:xfrm>
        </p:grpSpPr>
        <p:sp>
          <p:nvSpPr>
            <p:cNvPr id="2" name="Rectangle 1">
              <a:extLst>
                <a:ext uri="{FF2B5EF4-FFF2-40B4-BE49-F238E27FC236}">
                  <a16:creationId xmlns:a16="http://schemas.microsoft.com/office/drawing/2014/main" id="{1BF55C41-0C5A-473D-A756-FDC1709A45A3}"/>
                </a:ext>
              </a:extLst>
            </p:cNvPr>
            <p:cNvSpPr/>
            <p:nvPr/>
          </p:nvSpPr>
          <p:spPr>
            <a:xfrm>
              <a:off x="621891" y="1550766"/>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Mesure de la tension</a:t>
              </a:r>
            </a:p>
          </p:txBody>
        </p:sp>
        <p:sp>
          <p:nvSpPr>
            <p:cNvPr id="24" name="Rectangle 23">
              <a:extLst>
                <a:ext uri="{FF2B5EF4-FFF2-40B4-BE49-F238E27FC236}">
                  <a16:creationId xmlns:a16="http://schemas.microsoft.com/office/drawing/2014/main" id="{F1131775-3CCC-4651-86FF-FE67B7C07709}"/>
                </a:ext>
              </a:extLst>
            </p:cNvPr>
            <p:cNvSpPr/>
            <p:nvPr/>
          </p:nvSpPr>
          <p:spPr>
            <a:xfrm>
              <a:off x="2821858" y="1550764"/>
              <a:ext cx="1602658" cy="639097"/>
            </a:xfrm>
            <a:prstGeom prst="rect">
              <a:avLst/>
            </a:prstGeom>
            <a:noFill/>
            <a:ln w="38100" cap="flat" cmpd="sng" algn="ctr">
              <a:solidFill>
                <a:srgbClr val="FF3D1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dirty="0">
                  <a:solidFill>
                    <a:schemeClr val="tx1"/>
                  </a:solidFill>
                  <a:latin typeface="Corbel" panose="020B0503020204020204"/>
                </a:rPr>
                <a:t>Mise en forme du signal</a:t>
              </a:r>
            </a:p>
          </p:txBody>
        </p:sp>
        <p:sp>
          <p:nvSpPr>
            <p:cNvPr id="25" name="Rectangle 24">
              <a:extLst>
                <a:ext uri="{FF2B5EF4-FFF2-40B4-BE49-F238E27FC236}">
                  <a16:creationId xmlns:a16="http://schemas.microsoft.com/office/drawing/2014/main" id="{807DD9A2-3F17-4039-ACF3-5838C8BAA41A}"/>
                </a:ext>
              </a:extLst>
            </p:cNvPr>
            <p:cNvSpPr/>
            <p:nvPr/>
          </p:nvSpPr>
          <p:spPr>
            <a:xfrm>
              <a:off x="5021826" y="1422676"/>
              <a:ext cx="1774722" cy="8952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Conversion analogique / numérique</a:t>
              </a:r>
            </a:p>
          </p:txBody>
        </p:sp>
        <p:sp>
          <p:nvSpPr>
            <p:cNvPr id="27" name="Rectangle 26">
              <a:extLst>
                <a:ext uri="{FF2B5EF4-FFF2-40B4-BE49-F238E27FC236}">
                  <a16:creationId xmlns:a16="http://schemas.microsoft.com/office/drawing/2014/main" id="{17D9ED23-AAE2-4DA0-AB37-D3F6E8EBF361}"/>
                </a:ext>
              </a:extLst>
            </p:cNvPr>
            <p:cNvSpPr/>
            <p:nvPr/>
          </p:nvSpPr>
          <p:spPr>
            <a:xfrm>
              <a:off x="7393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Calcul de l’état de charge</a:t>
              </a:r>
            </a:p>
          </p:txBody>
        </p:sp>
        <p:sp>
          <p:nvSpPr>
            <p:cNvPr id="31" name="Rectangle 30">
              <a:extLst>
                <a:ext uri="{FF2B5EF4-FFF2-40B4-BE49-F238E27FC236}">
                  <a16:creationId xmlns:a16="http://schemas.microsoft.com/office/drawing/2014/main" id="{59F16C8E-E498-4D38-9705-AE60E716E8A1}"/>
                </a:ext>
              </a:extLst>
            </p:cNvPr>
            <p:cNvSpPr/>
            <p:nvPr/>
          </p:nvSpPr>
          <p:spPr>
            <a:xfrm>
              <a:off x="9591366" y="1486718"/>
              <a:ext cx="1761954" cy="767188"/>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Affichage de l’état de charge</a:t>
              </a:r>
            </a:p>
          </p:txBody>
        </p:sp>
        <p:cxnSp>
          <p:nvCxnSpPr>
            <p:cNvPr id="8" name="Connecteur droit avec flèche 7">
              <a:extLst>
                <a:ext uri="{FF2B5EF4-FFF2-40B4-BE49-F238E27FC236}">
                  <a16:creationId xmlns:a16="http://schemas.microsoft.com/office/drawing/2014/main" id="{5C9D147E-7519-4483-8072-E1B86145FEBB}"/>
                </a:ext>
              </a:extLst>
            </p:cNvPr>
            <p:cNvCxnSpPr>
              <a:stCxn id="24" idx="3"/>
              <a:endCxn id="25"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6A94F75E-5D0F-4AB4-9CE0-3B3EA80514CC}"/>
                </a:ext>
              </a:extLst>
            </p:cNvPr>
            <p:cNvCxnSpPr>
              <a:stCxn id="25" idx="3"/>
              <a:endCxn id="27"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necteur droit avec flèche 11">
              <a:extLst>
                <a:ext uri="{FF2B5EF4-FFF2-40B4-BE49-F238E27FC236}">
                  <a16:creationId xmlns:a16="http://schemas.microsoft.com/office/drawing/2014/main" id="{8D51E696-9286-405F-81E4-522A9C5DE91A}"/>
                </a:ext>
              </a:extLst>
            </p:cNvPr>
            <p:cNvCxnSpPr>
              <a:stCxn id="27" idx="3"/>
              <a:endCxn id="31"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245EC74C-D703-484B-B8F2-D108107E711D}"/>
                </a:ext>
              </a:extLst>
            </p:cNvPr>
            <p:cNvCxnSpPr>
              <a:stCxn id="2" idx="3"/>
              <a:endCxn id="24"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C41FEA3E-FDB0-4F2D-B3D1-5CFBD8F59589}"/>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16" name="Rectangle 15">
              <a:extLst>
                <a:ext uri="{FF2B5EF4-FFF2-40B4-BE49-F238E27FC236}">
                  <a16:creationId xmlns:a16="http://schemas.microsoft.com/office/drawing/2014/main" id="{B90A6798-5DAC-4ECE-A371-8C26853E2C9A}"/>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0" name="Connecteur droit avec flèche 19">
              <a:extLst>
                <a:ext uri="{FF2B5EF4-FFF2-40B4-BE49-F238E27FC236}">
                  <a16:creationId xmlns:a16="http://schemas.microsoft.com/office/drawing/2014/main" id="{04B53055-7320-4C30-A827-2F459F9E639C}"/>
                </a:ext>
              </a:extLst>
            </p:cNvPr>
            <p:cNvCxnSpPr>
              <a:cxnSpLocks/>
              <a:stCxn id="31" idx="3"/>
              <a:endCxn id="16"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8" name="ZoneTexte 47">
                  <a:extLst>
                    <a:ext uri="{FF2B5EF4-FFF2-40B4-BE49-F238E27FC236}">
                      <a16:creationId xmlns:a16="http://schemas.microsoft.com/office/drawing/2014/main" id="{87314F7E-BD25-4FE2-96B6-1F80C7461BDD}"/>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8" name="ZoneTexte 47">
                  <a:extLst>
                    <a:ext uri="{FF2B5EF4-FFF2-40B4-BE49-F238E27FC236}">
                      <a16:creationId xmlns:a16="http://schemas.microsoft.com/office/drawing/2014/main" id="{87314F7E-BD25-4FE2-96B6-1F80C7461BDD}"/>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3"/>
                  <a:stretch>
                    <a:fillRect b="-1786"/>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9" name="ZoneTexte 48">
                  <a:extLst>
                    <a:ext uri="{FF2B5EF4-FFF2-40B4-BE49-F238E27FC236}">
                      <a16:creationId xmlns:a16="http://schemas.microsoft.com/office/drawing/2014/main" id="{18516C2E-0BC5-4727-AF6F-661EB86EC303}"/>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9" name="ZoneTexte 48">
                  <a:extLst>
                    <a:ext uri="{FF2B5EF4-FFF2-40B4-BE49-F238E27FC236}">
                      <a16:creationId xmlns:a16="http://schemas.microsoft.com/office/drawing/2014/main" id="{18516C2E-0BC5-4727-AF6F-661EB86EC303}"/>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4"/>
                  <a:stretch>
                    <a:fillRect/>
                  </a:stretch>
                </a:blipFill>
                <a:ln>
                  <a:noFill/>
                </a:ln>
              </p:spPr>
              <p:txBody>
                <a:bodyPr/>
                <a:lstStyle/>
                <a:p>
                  <a:r>
                    <a:rPr lang="fr-FR">
                      <a:noFill/>
                    </a:rPr>
                    <a:t> </a:t>
                  </a:r>
                </a:p>
              </p:txBody>
            </p:sp>
          </mc:Fallback>
        </mc:AlternateContent>
        <p:cxnSp>
          <p:nvCxnSpPr>
            <p:cNvPr id="23" name="Connecteur droit avec flèche 22">
              <a:extLst>
                <a:ext uri="{FF2B5EF4-FFF2-40B4-BE49-F238E27FC236}">
                  <a16:creationId xmlns:a16="http://schemas.microsoft.com/office/drawing/2014/main" id="{8E3C517B-776E-4257-8918-91733B0E067B}"/>
                </a:ext>
              </a:extLst>
            </p:cNvPr>
            <p:cNvCxnSpPr>
              <a:cxnSpLocks/>
              <a:stCxn id="2" idx="1"/>
              <a:endCxn id="40"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BA89782E-6D2E-4D25-99C2-2D56CAD50A30}"/>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2" name="ZoneTexte 51">
                  <a:extLst>
                    <a:ext uri="{FF2B5EF4-FFF2-40B4-BE49-F238E27FC236}">
                      <a16:creationId xmlns:a16="http://schemas.microsoft.com/office/drawing/2014/main" id="{BA89782E-6D2E-4D25-99C2-2D56CAD50A30}"/>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ZoneTexte 52">
                  <a:extLst>
                    <a:ext uri="{FF2B5EF4-FFF2-40B4-BE49-F238E27FC236}">
                      <a16:creationId xmlns:a16="http://schemas.microsoft.com/office/drawing/2014/main" id="{3E8017D3-82F6-4CE7-B457-7B0E3F9A9CF1}"/>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3" name="ZoneTexte 52">
                  <a:extLst>
                    <a:ext uri="{FF2B5EF4-FFF2-40B4-BE49-F238E27FC236}">
                      <a16:creationId xmlns:a16="http://schemas.microsoft.com/office/drawing/2014/main" id="{3E8017D3-82F6-4CE7-B457-7B0E3F9A9CF1}"/>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6"/>
                  <a:stretch>
                    <a:fillRect/>
                  </a:stretch>
                </a:blipFill>
                <a:ln>
                  <a:noFill/>
                </a:ln>
              </p:spPr>
              <p:txBody>
                <a:bodyPr/>
                <a:lstStyle/>
                <a:p>
                  <a:r>
                    <a:rPr lang="fr-FR">
                      <a:noFill/>
                    </a:rPr>
                    <a:t> </a:t>
                  </a:r>
                </a:p>
              </p:txBody>
            </p:sp>
          </mc:Fallback>
        </mc:AlternateContent>
      </p:grpSp>
      <p:graphicFrame>
        <p:nvGraphicFramePr>
          <p:cNvPr id="34" name="Graphique 33">
            <a:extLst>
              <a:ext uri="{FF2B5EF4-FFF2-40B4-BE49-F238E27FC236}">
                <a16:creationId xmlns:a16="http://schemas.microsoft.com/office/drawing/2014/main" id="{D772025E-62B4-452A-87A7-D1598AF68696}"/>
              </a:ext>
            </a:extLst>
          </p:cNvPr>
          <p:cNvGraphicFramePr>
            <a:graphicFrameLocks/>
          </p:cNvGraphicFramePr>
          <p:nvPr/>
        </p:nvGraphicFramePr>
        <p:xfrm>
          <a:off x="2690512" y="2448710"/>
          <a:ext cx="6810375" cy="3671887"/>
        </p:xfrm>
        <a:graphic>
          <a:graphicData uri="http://schemas.openxmlformats.org/drawingml/2006/chart">
            <c:chart xmlns:c="http://schemas.openxmlformats.org/drawingml/2006/chart" xmlns:r="http://schemas.openxmlformats.org/officeDocument/2006/relationships" r:id="rId7"/>
          </a:graphicData>
        </a:graphic>
      </p:graphicFrame>
      <p:sp>
        <p:nvSpPr>
          <p:cNvPr id="6" name="Titre 5">
            <a:extLst>
              <a:ext uri="{FF2B5EF4-FFF2-40B4-BE49-F238E27FC236}">
                <a16:creationId xmlns:a16="http://schemas.microsoft.com/office/drawing/2014/main" id="{323C4749-E334-43C2-83AD-2E13382D68B8}"/>
              </a:ext>
            </a:extLst>
          </p:cNvPr>
          <p:cNvSpPr>
            <a:spLocks noGrp="1"/>
          </p:cNvSpPr>
          <p:nvPr>
            <p:ph type="title"/>
          </p:nvPr>
        </p:nvSpPr>
        <p:spPr/>
        <p:txBody>
          <a:bodyPr>
            <a:normAutofit fontScale="90000"/>
          </a:bodyPr>
          <a:lstStyle/>
          <a:p>
            <a:r>
              <a:rPr lang="fr-FR" dirty="0"/>
              <a:t>Exemple – Mesure autonomie d’une batterie</a:t>
            </a:r>
          </a:p>
        </p:txBody>
      </p:sp>
      <p:sp>
        <p:nvSpPr>
          <p:cNvPr id="28" name="Espace réservé de la date 3">
            <a:extLst>
              <a:ext uri="{FF2B5EF4-FFF2-40B4-BE49-F238E27FC236}">
                <a16:creationId xmlns:a16="http://schemas.microsoft.com/office/drawing/2014/main" id="{032C404E-292C-421F-8E57-56BD49C216E7}"/>
              </a:ext>
            </a:extLst>
          </p:cNvPr>
          <p:cNvSpPr>
            <a:spLocks noGrp="1"/>
          </p:cNvSpPr>
          <p:nvPr>
            <p:ph type="dt" sz="half" idx="10"/>
          </p:nvPr>
        </p:nvSpPr>
        <p:spPr>
          <a:xfrm>
            <a:off x="838200" y="6489700"/>
            <a:ext cx="2743200" cy="365125"/>
          </a:xfrm>
        </p:spPr>
        <p:txBody>
          <a:bodyPr/>
          <a:lstStyle/>
          <a:p>
            <a:fld id="{8140E65B-0337-4711-9F46-6DC5B19725D0}" type="datetime1">
              <a:rPr lang="fr-FR" smtClean="0"/>
              <a:t>05/09/2024</a:t>
            </a:fld>
            <a:endParaRPr lang="fr-FR"/>
          </a:p>
        </p:txBody>
      </p:sp>
      <p:sp>
        <p:nvSpPr>
          <p:cNvPr id="29" name="Espace réservé du pied de page 4">
            <a:extLst>
              <a:ext uri="{FF2B5EF4-FFF2-40B4-BE49-F238E27FC236}">
                <a16:creationId xmlns:a16="http://schemas.microsoft.com/office/drawing/2014/main" id="{9F161A09-73D7-4DB7-83B7-05270B16D044}"/>
              </a:ext>
            </a:extLst>
          </p:cNvPr>
          <p:cNvSpPr>
            <a:spLocks noGrp="1"/>
          </p:cNvSpPr>
          <p:nvPr>
            <p:ph type="ftr" sz="quarter" idx="11"/>
          </p:nvPr>
        </p:nvSpPr>
        <p:spPr>
          <a:xfrm>
            <a:off x="4038600" y="6489700"/>
            <a:ext cx="4114800" cy="365125"/>
          </a:xfrm>
        </p:spPr>
        <p:txBody>
          <a:bodyPr/>
          <a:lstStyle/>
          <a:p>
            <a:endParaRPr lang="fr-FR"/>
          </a:p>
        </p:txBody>
      </p:sp>
      <p:sp>
        <p:nvSpPr>
          <p:cNvPr id="30" name="Espace réservé du numéro de diapositive 5">
            <a:extLst>
              <a:ext uri="{FF2B5EF4-FFF2-40B4-BE49-F238E27FC236}">
                <a16:creationId xmlns:a16="http://schemas.microsoft.com/office/drawing/2014/main" id="{CBAFCEA4-1339-4749-A586-97CDA15DE7DE}"/>
              </a:ext>
            </a:extLst>
          </p:cNvPr>
          <p:cNvSpPr>
            <a:spLocks noGrp="1"/>
          </p:cNvSpPr>
          <p:nvPr>
            <p:ph type="sldNum" sz="quarter" idx="12"/>
          </p:nvPr>
        </p:nvSpPr>
        <p:spPr>
          <a:xfrm>
            <a:off x="8610600" y="6489700"/>
            <a:ext cx="2743200" cy="365125"/>
          </a:xfrm>
        </p:spPr>
        <p:txBody>
          <a:bodyPr/>
          <a:lstStyle/>
          <a:p>
            <a:fld id="{9314658F-8117-410B-9F3D-7B07FCCB90C7}" type="slidenum">
              <a:rPr lang="fr-FR" smtClean="0"/>
              <a:pPr/>
              <a:t>21</a:t>
            </a:fld>
            <a:endParaRPr lang="fr-FR"/>
          </a:p>
        </p:txBody>
      </p:sp>
    </p:spTree>
    <p:extLst>
      <p:ext uri="{BB962C8B-B14F-4D97-AF65-F5344CB8AC3E}">
        <p14:creationId xmlns:p14="http://schemas.microsoft.com/office/powerpoint/2010/main" val="18409254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e 75">
            <a:extLst>
              <a:ext uri="{FF2B5EF4-FFF2-40B4-BE49-F238E27FC236}">
                <a16:creationId xmlns:a16="http://schemas.microsoft.com/office/drawing/2014/main" id="{8A947DB5-53CC-4B6B-AEE8-09D15E5A2A41}"/>
              </a:ext>
            </a:extLst>
          </p:cNvPr>
          <p:cNvGrpSpPr/>
          <p:nvPr/>
        </p:nvGrpSpPr>
        <p:grpSpPr>
          <a:xfrm>
            <a:off x="729491" y="1301145"/>
            <a:ext cx="10732418" cy="2486593"/>
            <a:chOff x="621890" y="1422676"/>
            <a:chExt cx="10732418" cy="2486593"/>
          </a:xfrm>
        </p:grpSpPr>
        <p:sp>
          <p:nvSpPr>
            <p:cNvPr id="2" name="Rectangle 1">
              <a:extLst>
                <a:ext uri="{FF2B5EF4-FFF2-40B4-BE49-F238E27FC236}">
                  <a16:creationId xmlns:a16="http://schemas.microsoft.com/office/drawing/2014/main" id="{1BF55C41-0C5A-473D-A756-FDC1709A45A3}"/>
                </a:ext>
              </a:extLst>
            </p:cNvPr>
            <p:cNvSpPr/>
            <p:nvPr/>
          </p:nvSpPr>
          <p:spPr>
            <a:xfrm>
              <a:off x="621891" y="1550766"/>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Mesure de la tension</a:t>
              </a:r>
            </a:p>
          </p:txBody>
        </p:sp>
        <p:sp>
          <p:nvSpPr>
            <p:cNvPr id="24" name="Rectangle 23">
              <a:extLst>
                <a:ext uri="{FF2B5EF4-FFF2-40B4-BE49-F238E27FC236}">
                  <a16:creationId xmlns:a16="http://schemas.microsoft.com/office/drawing/2014/main" id="{F1131775-3CCC-4651-86FF-FE67B7C07709}"/>
                </a:ext>
              </a:extLst>
            </p:cNvPr>
            <p:cNvSpPr/>
            <p:nvPr/>
          </p:nvSpPr>
          <p:spPr>
            <a:xfrm>
              <a:off x="2821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Mise en forme du signal</a:t>
              </a:r>
            </a:p>
          </p:txBody>
        </p:sp>
        <p:sp>
          <p:nvSpPr>
            <p:cNvPr id="25" name="Rectangle 24">
              <a:extLst>
                <a:ext uri="{FF2B5EF4-FFF2-40B4-BE49-F238E27FC236}">
                  <a16:creationId xmlns:a16="http://schemas.microsoft.com/office/drawing/2014/main" id="{807DD9A2-3F17-4039-ACF3-5838C8BAA41A}"/>
                </a:ext>
              </a:extLst>
            </p:cNvPr>
            <p:cNvSpPr/>
            <p:nvPr/>
          </p:nvSpPr>
          <p:spPr>
            <a:xfrm>
              <a:off x="5021826" y="1422676"/>
              <a:ext cx="1774722" cy="895275"/>
            </a:xfrm>
            <a:prstGeom prst="rect">
              <a:avLst/>
            </a:prstGeom>
            <a:noFill/>
            <a:ln w="38100" cap="flat" cmpd="sng" algn="ctr">
              <a:solidFill>
                <a:srgbClr val="FF3D1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dirty="0">
                  <a:solidFill>
                    <a:schemeClr val="tx1"/>
                  </a:solidFill>
                  <a:latin typeface="Corbel" panose="020B0503020204020204"/>
                </a:rPr>
                <a:t>Conversion analogique / numérique</a:t>
              </a:r>
            </a:p>
          </p:txBody>
        </p:sp>
        <p:sp>
          <p:nvSpPr>
            <p:cNvPr id="27" name="Rectangle 26">
              <a:extLst>
                <a:ext uri="{FF2B5EF4-FFF2-40B4-BE49-F238E27FC236}">
                  <a16:creationId xmlns:a16="http://schemas.microsoft.com/office/drawing/2014/main" id="{17D9ED23-AAE2-4DA0-AB37-D3F6E8EBF361}"/>
                </a:ext>
              </a:extLst>
            </p:cNvPr>
            <p:cNvSpPr/>
            <p:nvPr/>
          </p:nvSpPr>
          <p:spPr>
            <a:xfrm>
              <a:off x="7393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Calcul de l’état de charge</a:t>
              </a:r>
            </a:p>
          </p:txBody>
        </p:sp>
        <p:sp>
          <p:nvSpPr>
            <p:cNvPr id="31" name="Rectangle 30">
              <a:extLst>
                <a:ext uri="{FF2B5EF4-FFF2-40B4-BE49-F238E27FC236}">
                  <a16:creationId xmlns:a16="http://schemas.microsoft.com/office/drawing/2014/main" id="{59F16C8E-E498-4D38-9705-AE60E716E8A1}"/>
                </a:ext>
              </a:extLst>
            </p:cNvPr>
            <p:cNvSpPr/>
            <p:nvPr/>
          </p:nvSpPr>
          <p:spPr>
            <a:xfrm>
              <a:off x="9591366" y="1486718"/>
              <a:ext cx="1761954" cy="767188"/>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Affichage de l’état de charge</a:t>
              </a:r>
            </a:p>
          </p:txBody>
        </p:sp>
        <p:cxnSp>
          <p:nvCxnSpPr>
            <p:cNvPr id="8" name="Connecteur droit avec flèche 7">
              <a:extLst>
                <a:ext uri="{FF2B5EF4-FFF2-40B4-BE49-F238E27FC236}">
                  <a16:creationId xmlns:a16="http://schemas.microsoft.com/office/drawing/2014/main" id="{5C9D147E-7519-4483-8072-E1B86145FEBB}"/>
                </a:ext>
              </a:extLst>
            </p:cNvPr>
            <p:cNvCxnSpPr>
              <a:stCxn id="24" idx="3"/>
              <a:endCxn id="25"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6A94F75E-5D0F-4AB4-9CE0-3B3EA80514CC}"/>
                </a:ext>
              </a:extLst>
            </p:cNvPr>
            <p:cNvCxnSpPr>
              <a:stCxn id="25" idx="3"/>
              <a:endCxn id="27"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necteur droit avec flèche 11">
              <a:extLst>
                <a:ext uri="{FF2B5EF4-FFF2-40B4-BE49-F238E27FC236}">
                  <a16:creationId xmlns:a16="http://schemas.microsoft.com/office/drawing/2014/main" id="{8D51E696-9286-405F-81E4-522A9C5DE91A}"/>
                </a:ext>
              </a:extLst>
            </p:cNvPr>
            <p:cNvCxnSpPr>
              <a:stCxn id="27" idx="3"/>
              <a:endCxn id="31"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245EC74C-D703-484B-B8F2-D108107E711D}"/>
                </a:ext>
              </a:extLst>
            </p:cNvPr>
            <p:cNvCxnSpPr>
              <a:stCxn id="2" idx="3"/>
              <a:endCxn id="24"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C41FEA3E-FDB0-4F2D-B3D1-5CFBD8F59589}"/>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16" name="Rectangle 15">
              <a:extLst>
                <a:ext uri="{FF2B5EF4-FFF2-40B4-BE49-F238E27FC236}">
                  <a16:creationId xmlns:a16="http://schemas.microsoft.com/office/drawing/2014/main" id="{B90A6798-5DAC-4ECE-A371-8C26853E2C9A}"/>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0" name="Connecteur droit avec flèche 19">
              <a:extLst>
                <a:ext uri="{FF2B5EF4-FFF2-40B4-BE49-F238E27FC236}">
                  <a16:creationId xmlns:a16="http://schemas.microsoft.com/office/drawing/2014/main" id="{04B53055-7320-4C30-A827-2F459F9E639C}"/>
                </a:ext>
              </a:extLst>
            </p:cNvPr>
            <p:cNvCxnSpPr>
              <a:cxnSpLocks/>
              <a:stCxn id="31" idx="3"/>
              <a:endCxn id="16"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8" name="ZoneTexte 47">
                  <a:extLst>
                    <a:ext uri="{FF2B5EF4-FFF2-40B4-BE49-F238E27FC236}">
                      <a16:creationId xmlns:a16="http://schemas.microsoft.com/office/drawing/2014/main" id="{87314F7E-BD25-4FE2-96B6-1F80C7461BDD}"/>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8" name="ZoneTexte 47">
                  <a:extLst>
                    <a:ext uri="{FF2B5EF4-FFF2-40B4-BE49-F238E27FC236}">
                      <a16:creationId xmlns:a16="http://schemas.microsoft.com/office/drawing/2014/main" id="{87314F7E-BD25-4FE2-96B6-1F80C7461BDD}"/>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3"/>
                  <a:stretch>
                    <a:fillRect b="-1786"/>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9" name="ZoneTexte 48">
                  <a:extLst>
                    <a:ext uri="{FF2B5EF4-FFF2-40B4-BE49-F238E27FC236}">
                      <a16:creationId xmlns:a16="http://schemas.microsoft.com/office/drawing/2014/main" id="{18516C2E-0BC5-4727-AF6F-661EB86EC303}"/>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9" name="ZoneTexte 48">
                  <a:extLst>
                    <a:ext uri="{FF2B5EF4-FFF2-40B4-BE49-F238E27FC236}">
                      <a16:creationId xmlns:a16="http://schemas.microsoft.com/office/drawing/2014/main" id="{18516C2E-0BC5-4727-AF6F-661EB86EC303}"/>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4"/>
                  <a:stretch>
                    <a:fillRect/>
                  </a:stretch>
                </a:blipFill>
                <a:ln>
                  <a:noFill/>
                </a:ln>
              </p:spPr>
              <p:txBody>
                <a:bodyPr/>
                <a:lstStyle/>
                <a:p>
                  <a:r>
                    <a:rPr lang="fr-FR">
                      <a:noFill/>
                    </a:rPr>
                    <a:t> </a:t>
                  </a:r>
                </a:p>
              </p:txBody>
            </p:sp>
          </mc:Fallback>
        </mc:AlternateContent>
        <p:cxnSp>
          <p:nvCxnSpPr>
            <p:cNvPr id="23" name="Connecteur droit avec flèche 22">
              <a:extLst>
                <a:ext uri="{FF2B5EF4-FFF2-40B4-BE49-F238E27FC236}">
                  <a16:creationId xmlns:a16="http://schemas.microsoft.com/office/drawing/2014/main" id="{8E3C517B-776E-4257-8918-91733B0E067B}"/>
                </a:ext>
              </a:extLst>
            </p:cNvPr>
            <p:cNvCxnSpPr>
              <a:cxnSpLocks/>
              <a:stCxn id="2" idx="1"/>
              <a:endCxn id="40"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BA89782E-6D2E-4D25-99C2-2D56CAD50A30}"/>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2" name="ZoneTexte 51">
                  <a:extLst>
                    <a:ext uri="{FF2B5EF4-FFF2-40B4-BE49-F238E27FC236}">
                      <a16:creationId xmlns:a16="http://schemas.microsoft.com/office/drawing/2014/main" id="{BA89782E-6D2E-4D25-99C2-2D56CAD50A30}"/>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ZoneTexte 52">
                  <a:extLst>
                    <a:ext uri="{FF2B5EF4-FFF2-40B4-BE49-F238E27FC236}">
                      <a16:creationId xmlns:a16="http://schemas.microsoft.com/office/drawing/2014/main" id="{3E8017D3-82F6-4CE7-B457-7B0E3F9A9CF1}"/>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3" name="ZoneTexte 52">
                  <a:extLst>
                    <a:ext uri="{FF2B5EF4-FFF2-40B4-BE49-F238E27FC236}">
                      <a16:creationId xmlns:a16="http://schemas.microsoft.com/office/drawing/2014/main" id="{3E8017D3-82F6-4CE7-B457-7B0E3F9A9CF1}"/>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6"/>
                  <a:stretch>
                    <a:fillRect/>
                  </a:stretch>
                </a:blipFill>
                <a:ln>
                  <a:noFill/>
                </a:ln>
              </p:spPr>
              <p:txBody>
                <a:bodyPr/>
                <a:lstStyle/>
                <a:p>
                  <a:r>
                    <a:rPr lang="fr-FR">
                      <a:noFill/>
                    </a:rPr>
                    <a:t> </a:t>
                  </a:r>
                </a:p>
              </p:txBody>
            </p:sp>
          </mc:Fallback>
        </mc:AlternateContent>
      </p:grpSp>
      <p:sp>
        <p:nvSpPr>
          <p:cNvPr id="3" name="ZoneTexte 2">
            <a:extLst>
              <a:ext uri="{FF2B5EF4-FFF2-40B4-BE49-F238E27FC236}">
                <a16:creationId xmlns:a16="http://schemas.microsoft.com/office/drawing/2014/main" id="{81EF99DC-C3E2-4AEE-BA9A-9D37269437BA}"/>
              </a:ext>
            </a:extLst>
          </p:cNvPr>
          <p:cNvSpPr txBox="1"/>
          <p:nvPr/>
        </p:nvSpPr>
        <p:spPr>
          <a:xfrm>
            <a:off x="3111886" y="2536854"/>
            <a:ext cx="5967627" cy="1920526"/>
          </a:xfrm>
          <a:prstGeom prst="rect">
            <a:avLst/>
          </a:prstGeom>
          <a:noFill/>
          <a:ln>
            <a:noFill/>
          </a:ln>
        </p:spPr>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Transformer une tension en volts en un nombre </a:t>
            </a:r>
          </a:p>
        </p:txBody>
      </p:sp>
      <p:sp>
        <p:nvSpPr>
          <p:cNvPr id="28" name="ZoneTexte 27">
            <a:extLst>
              <a:ext uri="{FF2B5EF4-FFF2-40B4-BE49-F238E27FC236}">
                <a16:creationId xmlns:a16="http://schemas.microsoft.com/office/drawing/2014/main" id="{35F615EE-8424-41B4-9AA7-88CA5F479907}"/>
              </a:ext>
            </a:extLst>
          </p:cNvPr>
          <p:cNvSpPr txBox="1"/>
          <p:nvPr/>
        </p:nvSpPr>
        <p:spPr>
          <a:xfrm>
            <a:off x="860750" y="4855124"/>
            <a:ext cx="3072310" cy="701731"/>
          </a:xfrm>
          <a:prstGeom prst="rect">
            <a:avLst/>
          </a:prstGeom>
          <a:noFill/>
          <a:ln>
            <a:solidFill>
              <a:schemeClr val="bg1"/>
            </a:solidFill>
          </a:ln>
        </p:spPr>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5 V </a:t>
            </a: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sym typeface="Wingdings" panose="05000000000000000000" pitchFamily="2" charset="2"/>
              </a:rPr>
              <a:t> 1000</a:t>
            </a:r>
            <a:endPar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p:sp>
        <p:nvSpPr>
          <p:cNvPr id="29" name="ZoneTexte 28">
            <a:extLst>
              <a:ext uri="{FF2B5EF4-FFF2-40B4-BE49-F238E27FC236}">
                <a16:creationId xmlns:a16="http://schemas.microsoft.com/office/drawing/2014/main" id="{68931B2D-268E-4772-A5F0-63E500FAF32C}"/>
              </a:ext>
            </a:extLst>
          </p:cNvPr>
          <p:cNvSpPr txBox="1"/>
          <p:nvPr/>
        </p:nvSpPr>
        <p:spPr>
          <a:xfrm>
            <a:off x="8644339" y="4855125"/>
            <a:ext cx="2494653" cy="701731"/>
          </a:xfrm>
          <a:prstGeom prst="rect">
            <a:avLst/>
          </a:prstGeom>
          <a:noFill/>
          <a:ln>
            <a:solidFill>
              <a:schemeClr val="bg1"/>
            </a:solidFill>
          </a:ln>
        </p:spPr>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0 V </a:t>
            </a: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sym typeface="Wingdings" panose="05000000000000000000" pitchFamily="2" charset="2"/>
              </a:rPr>
              <a:t> 0</a:t>
            </a:r>
            <a:endPar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p:sp>
        <p:nvSpPr>
          <p:cNvPr id="32" name="ZoneTexte 31">
            <a:extLst>
              <a:ext uri="{FF2B5EF4-FFF2-40B4-BE49-F238E27FC236}">
                <a16:creationId xmlns:a16="http://schemas.microsoft.com/office/drawing/2014/main" id="{0EA85244-5DB5-4A24-ABA8-A31ABE506CD2}"/>
              </a:ext>
            </a:extLst>
          </p:cNvPr>
          <p:cNvSpPr txBox="1"/>
          <p:nvPr/>
        </p:nvSpPr>
        <p:spPr>
          <a:xfrm>
            <a:off x="4491560" y="4855124"/>
            <a:ext cx="3593675" cy="701731"/>
          </a:xfrm>
          <a:prstGeom prst="rect">
            <a:avLst/>
          </a:prstGeom>
          <a:noFill/>
          <a:ln>
            <a:solidFill>
              <a:schemeClr val="bg1"/>
            </a:solidFill>
          </a:ln>
        </p:spPr>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rPr>
              <a:t>2,5 V </a:t>
            </a:r>
            <a:r>
              <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sym typeface="Wingdings" panose="05000000000000000000" pitchFamily="2" charset="2"/>
              </a:rPr>
              <a:t> 500</a:t>
            </a:r>
            <a:endParaRPr kumimoji="0" lang="fr-FR" sz="44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p:sp>
        <p:nvSpPr>
          <p:cNvPr id="7" name="Titre 6">
            <a:extLst>
              <a:ext uri="{FF2B5EF4-FFF2-40B4-BE49-F238E27FC236}">
                <a16:creationId xmlns:a16="http://schemas.microsoft.com/office/drawing/2014/main" id="{77D3089D-7AC4-4EEF-86EC-9200ABC47519}"/>
              </a:ext>
            </a:extLst>
          </p:cNvPr>
          <p:cNvSpPr>
            <a:spLocks noGrp="1"/>
          </p:cNvSpPr>
          <p:nvPr>
            <p:ph type="title"/>
          </p:nvPr>
        </p:nvSpPr>
        <p:spPr/>
        <p:txBody>
          <a:bodyPr>
            <a:normAutofit fontScale="90000"/>
          </a:bodyPr>
          <a:lstStyle/>
          <a:p>
            <a:r>
              <a:rPr lang="fr-FR" dirty="0"/>
              <a:t>Exemple – Mesure autonomie d’une batterie</a:t>
            </a:r>
          </a:p>
        </p:txBody>
      </p:sp>
      <p:sp>
        <p:nvSpPr>
          <p:cNvPr id="33" name="Espace réservé de la date 3">
            <a:extLst>
              <a:ext uri="{FF2B5EF4-FFF2-40B4-BE49-F238E27FC236}">
                <a16:creationId xmlns:a16="http://schemas.microsoft.com/office/drawing/2014/main" id="{BAF74184-E0A4-4B78-992D-018F86EF9A67}"/>
              </a:ext>
            </a:extLst>
          </p:cNvPr>
          <p:cNvSpPr>
            <a:spLocks noGrp="1"/>
          </p:cNvSpPr>
          <p:nvPr>
            <p:ph type="dt" sz="half" idx="10"/>
          </p:nvPr>
        </p:nvSpPr>
        <p:spPr>
          <a:xfrm>
            <a:off x="838200" y="6489700"/>
            <a:ext cx="2743200" cy="365125"/>
          </a:xfrm>
        </p:spPr>
        <p:txBody>
          <a:bodyPr/>
          <a:lstStyle/>
          <a:p>
            <a:fld id="{8140E65B-0337-4711-9F46-6DC5B19725D0}" type="datetime1">
              <a:rPr lang="fr-FR" smtClean="0"/>
              <a:t>05/09/2024</a:t>
            </a:fld>
            <a:endParaRPr lang="fr-FR"/>
          </a:p>
        </p:txBody>
      </p:sp>
      <p:sp>
        <p:nvSpPr>
          <p:cNvPr id="34" name="Espace réservé du pied de page 4">
            <a:extLst>
              <a:ext uri="{FF2B5EF4-FFF2-40B4-BE49-F238E27FC236}">
                <a16:creationId xmlns:a16="http://schemas.microsoft.com/office/drawing/2014/main" id="{E119163A-F4CB-4F97-A555-17BD0B83A946}"/>
              </a:ext>
            </a:extLst>
          </p:cNvPr>
          <p:cNvSpPr>
            <a:spLocks noGrp="1"/>
          </p:cNvSpPr>
          <p:nvPr>
            <p:ph type="ftr" sz="quarter" idx="11"/>
          </p:nvPr>
        </p:nvSpPr>
        <p:spPr>
          <a:xfrm>
            <a:off x="4038600" y="6489700"/>
            <a:ext cx="4114800" cy="365125"/>
          </a:xfrm>
        </p:spPr>
        <p:txBody>
          <a:bodyPr/>
          <a:lstStyle/>
          <a:p>
            <a:endParaRPr lang="fr-FR"/>
          </a:p>
        </p:txBody>
      </p:sp>
      <p:sp>
        <p:nvSpPr>
          <p:cNvPr id="35" name="Espace réservé du numéro de diapositive 5">
            <a:extLst>
              <a:ext uri="{FF2B5EF4-FFF2-40B4-BE49-F238E27FC236}">
                <a16:creationId xmlns:a16="http://schemas.microsoft.com/office/drawing/2014/main" id="{F062C0AB-05C3-447D-8433-6F986020B401}"/>
              </a:ext>
            </a:extLst>
          </p:cNvPr>
          <p:cNvSpPr>
            <a:spLocks noGrp="1"/>
          </p:cNvSpPr>
          <p:nvPr>
            <p:ph type="sldNum" sz="quarter" idx="12"/>
          </p:nvPr>
        </p:nvSpPr>
        <p:spPr>
          <a:xfrm>
            <a:off x="8610600" y="6489700"/>
            <a:ext cx="2743200" cy="365125"/>
          </a:xfrm>
        </p:spPr>
        <p:txBody>
          <a:bodyPr/>
          <a:lstStyle/>
          <a:p>
            <a:fld id="{9314658F-8117-410B-9F3D-7B07FCCB90C7}" type="slidenum">
              <a:rPr lang="fr-FR" smtClean="0"/>
              <a:pPr/>
              <a:t>22</a:t>
            </a:fld>
            <a:endParaRPr lang="fr-FR"/>
          </a:p>
        </p:txBody>
      </p:sp>
    </p:spTree>
    <p:extLst>
      <p:ext uri="{BB962C8B-B14F-4D97-AF65-F5344CB8AC3E}">
        <p14:creationId xmlns:p14="http://schemas.microsoft.com/office/powerpoint/2010/main" val="4006466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e 75">
            <a:extLst>
              <a:ext uri="{FF2B5EF4-FFF2-40B4-BE49-F238E27FC236}">
                <a16:creationId xmlns:a16="http://schemas.microsoft.com/office/drawing/2014/main" id="{8A947DB5-53CC-4B6B-AEE8-09D15E5A2A41}"/>
              </a:ext>
            </a:extLst>
          </p:cNvPr>
          <p:cNvGrpSpPr/>
          <p:nvPr/>
        </p:nvGrpSpPr>
        <p:grpSpPr>
          <a:xfrm>
            <a:off x="729491" y="1301145"/>
            <a:ext cx="10732418" cy="2486593"/>
            <a:chOff x="621890" y="1422676"/>
            <a:chExt cx="10732418" cy="2486593"/>
          </a:xfrm>
        </p:grpSpPr>
        <p:sp>
          <p:nvSpPr>
            <p:cNvPr id="2" name="Rectangle 1">
              <a:extLst>
                <a:ext uri="{FF2B5EF4-FFF2-40B4-BE49-F238E27FC236}">
                  <a16:creationId xmlns:a16="http://schemas.microsoft.com/office/drawing/2014/main" id="{1BF55C41-0C5A-473D-A756-FDC1709A45A3}"/>
                </a:ext>
              </a:extLst>
            </p:cNvPr>
            <p:cNvSpPr/>
            <p:nvPr/>
          </p:nvSpPr>
          <p:spPr>
            <a:xfrm>
              <a:off x="621891" y="1550766"/>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Mesure de la tension</a:t>
              </a:r>
            </a:p>
          </p:txBody>
        </p:sp>
        <p:sp>
          <p:nvSpPr>
            <p:cNvPr id="24" name="Rectangle 23">
              <a:extLst>
                <a:ext uri="{FF2B5EF4-FFF2-40B4-BE49-F238E27FC236}">
                  <a16:creationId xmlns:a16="http://schemas.microsoft.com/office/drawing/2014/main" id="{F1131775-3CCC-4651-86FF-FE67B7C07709}"/>
                </a:ext>
              </a:extLst>
            </p:cNvPr>
            <p:cNvSpPr/>
            <p:nvPr/>
          </p:nvSpPr>
          <p:spPr>
            <a:xfrm>
              <a:off x="2821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Mise en forme du signal</a:t>
              </a:r>
            </a:p>
          </p:txBody>
        </p:sp>
        <p:sp>
          <p:nvSpPr>
            <p:cNvPr id="25" name="Rectangle 24">
              <a:extLst>
                <a:ext uri="{FF2B5EF4-FFF2-40B4-BE49-F238E27FC236}">
                  <a16:creationId xmlns:a16="http://schemas.microsoft.com/office/drawing/2014/main" id="{807DD9A2-3F17-4039-ACF3-5838C8BAA41A}"/>
                </a:ext>
              </a:extLst>
            </p:cNvPr>
            <p:cNvSpPr/>
            <p:nvPr/>
          </p:nvSpPr>
          <p:spPr>
            <a:xfrm>
              <a:off x="5021826" y="1422676"/>
              <a:ext cx="1774722" cy="8952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Conversion analogique / numérique</a:t>
              </a:r>
            </a:p>
          </p:txBody>
        </p:sp>
        <p:sp>
          <p:nvSpPr>
            <p:cNvPr id="27" name="Rectangle 26">
              <a:extLst>
                <a:ext uri="{FF2B5EF4-FFF2-40B4-BE49-F238E27FC236}">
                  <a16:creationId xmlns:a16="http://schemas.microsoft.com/office/drawing/2014/main" id="{17D9ED23-AAE2-4DA0-AB37-D3F6E8EBF361}"/>
                </a:ext>
              </a:extLst>
            </p:cNvPr>
            <p:cNvSpPr/>
            <p:nvPr/>
          </p:nvSpPr>
          <p:spPr>
            <a:xfrm>
              <a:off x="7393858" y="1550764"/>
              <a:ext cx="1602658" cy="639097"/>
            </a:xfrm>
            <a:prstGeom prst="rect">
              <a:avLst/>
            </a:prstGeom>
            <a:noFill/>
            <a:ln w="38100" cap="flat" cmpd="sng" algn="ctr">
              <a:solidFill>
                <a:srgbClr val="FF3D1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r>
                <a:rPr lang="fr-FR" dirty="0">
                  <a:solidFill>
                    <a:schemeClr val="tx1"/>
                  </a:solidFill>
                  <a:latin typeface="Corbel" panose="020B0503020204020204"/>
                </a:rPr>
                <a:t>Calcul de l’état de charge</a:t>
              </a:r>
            </a:p>
          </p:txBody>
        </p:sp>
        <p:sp>
          <p:nvSpPr>
            <p:cNvPr id="31" name="Rectangle 30">
              <a:extLst>
                <a:ext uri="{FF2B5EF4-FFF2-40B4-BE49-F238E27FC236}">
                  <a16:creationId xmlns:a16="http://schemas.microsoft.com/office/drawing/2014/main" id="{59F16C8E-E498-4D38-9705-AE60E716E8A1}"/>
                </a:ext>
              </a:extLst>
            </p:cNvPr>
            <p:cNvSpPr/>
            <p:nvPr/>
          </p:nvSpPr>
          <p:spPr>
            <a:xfrm>
              <a:off x="9591366" y="1486718"/>
              <a:ext cx="1761954" cy="767188"/>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Affichage de l’état de charge</a:t>
              </a:r>
            </a:p>
          </p:txBody>
        </p:sp>
        <p:cxnSp>
          <p:nvCxnSpPr>
            <p:cNvPr id="8" name="Connecteur droit avec flèche 7">
              <a:extLst>
                <a:ext uri="{FF2B5EF4-FFF2-40B4-BE49-F238E27FC236}">
                  <a16:creationId xmlns:a16="http://schemas.microsoft.com/office/drawing/2014/main" id="{5C9D147E-7519-4483-8072-E1B86145FEBB}"/>
                </a:ext>
              </a:extLst>
            </p:cNvPr>
            <p:cNvCxnSpPr>
              <a:stCxn id="24" idx="3"/>
              <a:endCxn id="25"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6A94F75E-5D0F-4AB4-9CE0-3B3EA80514CC}"/>
                </a:ext>
              </a:extLst>
            </p:cNvPr>
            <p:cNvCxnSpPr>
              <a:stCxn id="25" idx="3"/>
              <a:endCxn id="27"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necteur droit avec flèche 11">
              <a:extLst>
                <a:ext uri="{FF2B5EF4-FFF2-40B4-BE49-F238E27FC236}">
                  <a16:creationId xmlns:a16="http://schemas.microsoft.com/office/drawing/2014/main" id="{8D51E696-9286-405F-81E4-522A9C5DE91A}"/>
                </a:ext>
              </a:extLst>
            </p:cNvPr>
            <p:cNvCxnSpPr>
              <a:stCxn id="27" idx="3"/>
              <a:endCxn id="31"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245EC74C-D703-484B-B8F2-D108107E711D}"/>
                </a:ext>
              </a:extLst>
            </p:cNvPr>
            <p:cNvCxnSpPr>
              <a:stCxn id="2" idx="3"/>
              <a:endCxn id="24"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C41FEA3E-FDB0-4F2D-B3D1-5CFBD8F59589}"/>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16" name="Rectangle 15">
              <a:extLst>
                <a:ext uri="{FF2B5EF4-FFF2-40B4-BE49-F238E27FC236}">
                  <a16:creationId xmlns:a16="http://schemas.microsoft.com/office/drawing/2014/main" id="{B90A6798-5DAC-4ECE-A371-8C26853E2C9A}"/>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0" name="Connecteur droit avec flèche 19">
              <a:extLst>
                <a:ext uri="{FF2B5EF4-FFF2-40B4-BE49-F238E27FC236}">
                  <a16:creationId xmlns:a16="http://schemas.microsoft.com/office/drawing/2014/main" id="{04B53055-7320-4C30-A827-2F459F9E639C}"/>
                </a:ext>
              </a:extLst>
            </p:cNvPr>
            <p:cNvCxnSpPr>
              <a:cxnSpLocks/>
              <a:stCxn id="31" idx="3"/>
              <a:endCxn id="16"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8" name="ZoneTexte 47">
                  <a:extLst>
                    <a:ext uri="{FF2B5EF4-FFF2-40B4-BE49-F238E27FC236}">
                      <a16:creationId xmlns:a16="http://schemas.microsoft.com/office/drawing/2014/main" id="{87314F7E-BD25-4FE2-96B6-1F80C7461BDD}"/>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8" name="ZoneTexte 47">
                  <a:extLst>
                    <a:ext uri="{FF2B5EF4-FFF2-40B4-BE49-F238E27FC236}">
                      <a16:creationId xmlns:a16="http://schemas.microsoft.com/office/drawing/2014/main" id="{87314F7E-BD25-4FE2-96B6-1F80C7461BDD}"/>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3"/>
                  <a:stretch>
                    <a:fillRect b="-1786"/>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9" name="ZoneTexte 48">
                  <a:extLst>
                    <a:ext uri="{FF2B5EF4-FFF2-40B4-BE49-F238E27FC236}">
                      <a16:creationId xmlns:a16="http://schemas.microsoft.com/office/drawing/2014/main" id="{18516C2E-0BC5-4727-AF6F-661EB86EC303}"/>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9" name="ZoneTexte 48">
                  <a:extLst>
                    <a:ext uri="{FF2B5EF4-FFF2-40B4-BE49-F238E27FC236}">
                      <a16:creationId xmlns:a16="http://schemas.microsoft.com/office/drawing/2014/main" id="{18516C2E-0BC5-4727-AF6F-661EB86EC303}"/>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4"/>
                  <a:stretch>
                    <a:fillRect/>
                  </a:stretch>
                </a:blipFill>
                <a:ln>
                  <a:noFill/>
                </a:ln>
              </p:spPr>
              <p:txBody>
                <a:bodyPr/>
                <a:lstStyle/>
                <a:p>
                  <a:r>
                    <a:rPr lang="fr-FR">
                      <a:noFill/>
                    </a:rPr>
                    <a:t> </a:t>
                  </a:r>
                </a:p>
              </p:txBody>
            </p:sp>
          </mc:Fallback>
        </mc:AlternateContent>
        <p:cxnSp>
          <p:nvCxnSpPr>
            <p:cNvPr id="23" name="Connecteur droit avec flèche 22">
              <a:extLst>
                <a:ext uri="{FF2B5EF4-FFF2-40B4-BE49-F238E27FC236}">
                  <a16:creationId xmlns:a16="http://schemas.microsoft.com/office/drawing/2014/main" id="{8E3C517B-776E-4257-8918-91733B0E067B}"/>
                </a:ext>
              </a:extLst>
            </p:cNvPr>
            <p:cNvCxnSpPr>
              <a:cxnSpLocks/>
              <a:stCxn id="2" idx="1"/>
              <a:endCxn id="40"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BA89782E-6D2E-4D25-99C2-2D56CAD50A30}"/>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2" name="ZoneTexte 51">
                  <a:extLst>
                    <a:ext uri="{FF2B5EF4-FFF2-40B4-BE49-F238E27FC236}">
                      <a16:creationId xmlns:a16="http://schemas.microsoft.com/office/drawing/2014/main" id="{BA89782E-6D2E-4D25-99C2-2D56CAD50A30}"/>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ZoneTexte 52">
                  <a:extLst>
                    <a:ext uri="{FF2B5EF4-FFF2-40B4-BE49-F238E27FC236}">
                      <a16:creationId xmlns:a16="http://schemas.microsoft.com/office/drawing/2014/main" id="{3E8017D3-82F6-4CE7-B457-7B0E3F9A9CF1}"/>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3" name="ZoneTexte 52">
                  <a:extLst>
                    <a:ext uri="{FF2B5EF4-FFF2-40B4-BE49-F238E27FC236}">
                      <a16:creationId xmlns:a16="http://schemas.microsoft.com/office/drawing/2014/main" id="{3E8017D3-82F6-4CE7-B457-7B0E3F9A9CF1}"/>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6"/>
                  <a:stretch>
                    <a:fillRect/>
                  </a:stretch>
                </a:blipFill>
                <a:ln>
                  <a:noFill/>
                </a:ln>
              </p:spPr>
              <p:txBody>
                <a:bodyPr/>
                <a:lstStyle/>
                <a:p>
                  <a:r>
                    <a:rPr lang="fr-FR">
                      <a:noFill/>
                    </a:rPr>
                    <a:t> </a:t>
                  </a:r>
                </a:p>
              </p:txBody>
            </p:sp>
          </mc:Fallback>
        </mc:AlternateContent>
      </p:grpSp>
      <p:graphicFrame>
        <p:nvGraphicFramePr>
          <p:cNvPr id="26" name="Graphique 25">
            <a:extLst>
              <a:ext uri="{FF2B5EF4-FFF2-40B4-BE49-F238E27FC236}">
                <a16:creationId xmlns:a16="http://schemas.microsoft.com/office/drawing/2014/main" id="{5D07DD94-6D1C-4F8C-8EC5-1622D9EEC46F}"/>
              </a:ext>
            </a:extLst>
          </p:cNvPr>
          <p:cNvGraphicFramePr>
            <a:graphicFrameLocks/>
          </p:cNvGraphicFramePr>
          <p:nvPr/>
        </p:nvGraphicFramePr>
        <p:xfrm>
          <a:off x="2690512" y="2448710"/>
          <a:ext cx="6810375" cy="3671887"/>
        </p:xfrm>
        <a:graphic>
          <a:graphicData uri="http://schemas.openxmlformats.org/drawingml/2006/chart">
            <c:chart xmlns:c="http://schemas.openxmlformats.org/drawingml/2006/chart" xmlns:r="http://schemas.openxmlformats.org/officeDocument/2006/relationships" r:id="rId7"/>
          </a:graphicData>
        </a:graphic>
      </p:graphicFrame>
      <p:sp>
        <p:nvSpPr>
          <p:cNvPr id="6" name="Titre 5">
            <a:extLst>
              <a:ext uri="{FF2B5EF4-FFF2-40B4-BE49-F238E27FC236}">
                <a16:creationId xmlns:a16="http://schemas.microsoft.com/office/drawing/2014/main" id="{9A43A3C0-EB2B-4B38-9B8B-BBE56446D499}"/>
              </a:ext>
            </a:extLst>
          </p:cNvPr>
          <p:cNvSpPr>
            <a:spLocks noGrp="1"/>
          </p:cNvSpPr>
          <p:nvPr>
            <p:ph type="title"/>
          </p:nvPr>
        </p:nvSpPr>
        <p:spPr/>
        <p:txBody>
          <a:bodyPr>
            <a:normAutofit fontScale="90000"/>
          </a:bodyPr>
          <a:lstStyle/>
          <a:p>
            <a:r>
              <a:rPr lang="fr-FR" dirty="0"/>
              <a:t>Exemple – Mesure autonomie d’une batterie</a:t>
            </a:r>
          </a:p>
        </p:txBody>
      </p:sp>
      <p:sp>
        <p:nvSpPr>
          <p:cNvPr id="28" name="Espace réservé de la date 3">
            <a:extLst>
              <a:ext uri="{FF2B5EF4-FFF2-40B4-BE49-F238E27FC236}">
                <a16:creationId xmlns:a16="http://schemas.microsoft.com/office/drawing/2014/main" id="{B7AE03B3-30CA-48E4-A9A4-0DF9B2312105}"/>
              </a:ext>
            </a:extLst>
          </p:cNvPr>
          <p:cNvSpPr>
            <a:spLocks noGrp="1"/>
          </p:cNvSpPr>
          <p:nvPr>
            <p:ph type="dt" sz="half" idx="10"/>
          </p:nvPr>
        </p:nvSpPr>
        <p:spPr>
          <a:xfrm>
            <a:off x="838200" y="6489700"/>
            <a:ext cx="2743200" cy="365125"/>
          </a:xfrm>
        </p:spPr>
        <p:txBody>
          <a:bodyPr/>
          <a:lstStyle/>
          <a:p>
            <a:fld id="{8140E65B-0337-4711-9F46-6DC5B19725D0}" type="datetime1">
              <a:rPr lang="fr-FR" smtClean="0"/>
              <a:t>05/09/2024</a:t>
            </a:fld>
            <a:endParaRPr lang="fr-FR"/>
          </a:p>
        </p:txBody>
      </p:sp>
      <p:sp>
        <p:nvSpPr>
          <p:cNvPr id="29" name="Espace réservé du pied de page 4">
            <a:extLst>
              <a:ext uri="{FF2B5EF4-FFF2-40B4-BE49-F238E27FC236}">
                <a16:creationId xmlns:a16="http://schemas.microsoft.com/office/drawing/2014/main" id="{9D988F93-B74D-4F20-8FB2-E9F6A624672D}"/>
              </a:ext>
            </a:extLst>
          </p:cNvPr>
          <p:cNvSpPr>
            <a:spLocks noGrp="1"/>
          </p:cNvSpPr>
          <p:nvPr>
            <p:ph type="ftr" sz="quarter" idx="11"/>
          </p:nvPr>
        </p:nvSpPr>
        <p:spPr>
          <a:xfrm>
            <a:off x="4038600" y="6489700"/>
            <a:ext cx="4114800" cy="365125"/>
          </a:xfrm>
        </p:spPr>
        <p:txBody>
          <a:bodyPr/>
          <a:lstStyle/>
          <a:p>
            <a:endParaRPr lang="fr-FR"/>
          </a:p>
        </p:txBody>
      </p:sp>
      <p:sp>
        <p:nvSpPr>
          <p:cNvPr id="30" name="Espace réservé du numéro de diapositive 5">
            <a:extLst>
              <a:ext uri="{FF2B5EF4-FFF2-40B4-BE49-F238E27FC236}">
                <a16:creationId xmlns:a16="http://schemas.microsoft.com/office/drawing/2014/main" id="{4452A198-7D3E-460D-AA87-51BA980B1FB1}"/>
              </a:ext>
            </a:extLst>
          </p:cNvPr>
          <p:cNvSpPr>
            <a:spLocks noGrp="1"/>
          </p:cNvSpPr>
          <p:nvPr>
            <p:ph type="sldNum" sz="quarter" idx="12"/>
          </p:nvPr>
        </p:nvSpPr>
        <p:spPr>
          <a:xfrm>
            <a:off x="8610600" y="6489700"/>
            <a:ext cx="2743200" cy="365125"/>
          </a:xfrm>
        </p:spPr>
        <p:txBody>
          <a:bodyPr/>
          <a:lstStyle/>
          <a:p>
            <a:fld id="{9314658F-8117-410B-9F3D-7B07FCCB90C7}" type="slidenum">
              <a:rPr lang="fr-FR" smtClean="0"/>
              <a:pPr/>
              <a:t>23</a:t>
            </a:fld>
            <a:endParaRPr lang="fr-FR"/>
          </a:p>
        </p:txBody>
      </p:sp>
    </p:spTree>
    <p:extLst>
      <p:ext uri="{BB962C8B-B14F-4D97-AF65-F5344CB8AC3E}">
        <p14:creationId xmlns:p14="http://schemas.microsoft.com/office/powerpoint/2010/main" val="489337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e 75">
            <a:extLst>
              <a:ext uri="{FF2B5EF4-FFF2-40B4-BE49-F238E27FC236}">
                <a16:creationId xmlns:a16="http://schemas.microsoft.com/office/drawing/2014/main" id="{8A947DB5-53CC-4B6B-AEE8-09D15E5A2A41}"/>
              </a:ext>
            </a:extLst>
          </p:cNvPr>
          <p:cNvGrpSpPr/>
          <p:nvPr/>
        </p:nvGrpSpPr>
        <p:grpSpPr>
          <a:xfrm>
            <a:off x="729491" y="1301145"/>
            <a:ext cx="10732418" cy="2486593"/>
            <a:chOff x="621890" y="1422676"/>
            <a:chExt cx="10732418" cy="2486593"/>
          </a:xfrm>
        </p:grpSpPr>
        <p:sp>
          <p:nvSpPr>
            <p:cNvPr id="2" name="Rectangle 1">
              <a:extLst>
                <a:ext uri="{FF2B5EF4-FFF2-40B4-BE49-F238E27FC236}">
                  <a16:creationId xmlns:a16="http://schemas.microsoft.com/office/drawing/2014/main" id="{1BF55C41-0C5A-473D-A756-FDC1709A45A3}"/>
                </a:ext>
              </a:extLst>
            </p:cNvPr>
            <p:cNvSpPr/>
            <p:nvPr/>
          </p:nvSpPr>
          <p:spPr>
            <a:xfrm>
              <a:off x="621891" y="1550766"/>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Mesure de la tension</a:t>
              </a:r>
            </a:p>
          </p:txBody>
        </p:sp>
        <p:sp>
          <p:nvSpPr>
            <p:cNvPr id="24" name="Rectangle 23">
              <a:extLst>
                <a:ext uri="{FF2B5EF4-FFF2-40B4-BE49-F238E27FC236}">
                  <a16:creationId xmlns:a16="http://schemas.microsoft.com/office/drawing/2014/main" id="{F1131775-3CCC-4651-86FF-FE67B7C07709}"/>
                </a:ext>
              </a:extLst>
            </p:cNvPr>
            <p:cNvSpPr/>
            <p:nvPr/>
          </p:nvSpPr>
          <p:spPr>
            <a:xfrm>
              <a:off x="2821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Mise en forme du signal</a:t>
              </a:r>
            </a:p>
          </p:txBody>
        </p:sp>
        <p:sp>
          <p:nvSpPr>
            <p:cNvPr id="25" name="Rectangle 24">
              <a:extLst>
                <a:ext uri="{FF2B5EF4-FFF2-40B4-BE49-F238E27FC236}">
                  <a16:creationId xmlns:a16="http://schemas.microsoft.com/office/drawing/2014/main" id="{807DD9A2-3F17-4039-ACF3-5838C8BAA41A}"/>
                </a:ext>
              </a:extLst>
            </p:cNvPr>
            <p:cNvSpPr/>
            <p:nvPr/>
          </p:nvSpPr>
          <p:spPr>
            <a:xfrm>
              <a:off x="5021826" y="1422676"/>
              <a:ext cx="1774722" cy="8952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Conversion analogique / numérique</a:t>
              </a:r>
            </a:p>
          </p:txBody>
        </p:sp>
        <p:sp>
          <p:nvSpPr>
            <p:cNvPr id="27" name="Rectangle 26">
              <a:extLst>
                <a:ext uri="{FF2B5EF4-FFF2-40B4-BE49-F238E27FC236}">
                  <a16:creationId xmlns:a16="http://schemas.microsoft.com/office/drawing/2014/main" id="{17D9ED23-AAE2-4DA0-AB37-D3F6E8EBF361}"/>
                </a:ext>
              </a:extLst>
            </p:cNvPr>
            <p:cNvSpPr/>
            <p:nvPr/>
          </p:nvSpPr>
          <p:spPr>
            <a:xfrm>
              <a:off x="7393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Calcul de l’état de charge</a:t>
              </a:r>
            </a:p>
          </p:txBody>
        </p:sp>
        <p:sp>
          <p:nvSpPr>
            <p:cNvPr id="31" name="Rectangle 30">
              <a:extLst>
                <a:ext uri="{FF2B5EF4-FFF2-40B4-BE49-F238E27FC236}">
                  <a16:creationId xmlns:a16="http://schemas.microsoft.com/office/drawing/2014/main" id="{59F16C8E-E498-4D38-9705-AE60E716E8A1}"/>
                </a:ext>
              </a:extLst>
            </p:cNvPr>
            <p:cNvSpPr/>
            <p:nvPr/>
          </p:nvSpPr>
          <p:spPr>
            <a:xfrm>
              <a:off x="9591366" y="1486718"/>
              <a:ext cx="1761954" cy="767188"/>
            </a:xfrm>
            <a:prstGeom prst="rect">
              <a:avLst/>
            </a:prstGeom>
            <a:noFill/>
            <a:ln w="38100" cap="flat" cmpd="sng" algn="ctr">
              <a:solidFill>
                <a:srgbClr val="FF3D1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chemeClr val="tx1"/>
                  </a:solidFill>
                  <a:effectLst/>
                  <a:uLnTx/>
                  <a:uFillTx/>
                  <a:latin typeface="Corbel" panose="020B0503020204020204"/>
                  <a:ea typeface="+mn-ea"/>
                  <a:cs typeface="+mn-cs"/>
                </a:rPr>
                <a:t>Affichage de l’état de charge</a:t>
              </a:r>
            </a:p>
          </p:txBody>
        </p:sp>
        <p:cxnSp>
          <p:nvCxnSpPr>
            <p:cNvPr id="8" name="Connecteur droit avec flèche 7">
              <a:extLst>
                <a:ext uri="{FF2B5EF4-FFF2-40B4-BE49-F238E27FC236}">
                  <a16:creationId xmlns:a16="http://schemas.microsoft.com/office/drawing/2014/main" id="{5C9D147E-7519-4483-8072-E1B86145FEBB}"/>
                </a:ext>
              </a:extLst>
            </p:cNvPr>
            <p:cNvCxnSpPr>
              <a:stCxn id="24" idx="3"/>
              <a:endCxn id="25"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6A94F75E-5D0F-4AB4-9CE0-3B3EA80514CC}"/>
                </a:ext>
              </a:extLst>
            </p:cNvPr>
            <p:cNvCxnSpPr>
              <a:stCxn id="25" idx="3"/>
              <a:endCxn id="27"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necteur droit avec flèche 11">
              <a:extLst>
                <a:ext uri="{FF2B5EF4-FFF2-40B4-BE49-F238E27FC236}">
                  <a16:creationId xmlns:a16="http://schemas.microsoft.com/office/drawing/2014/main" id="{8D51E696-9286-405F-81E4-522A9C5DE91A}"/>
                </a:ext>
              </a:extLst>
            </p:cNvPr>
            <p:cNvCxnSpPr>
              <a:stCxn id="27" idx="3"/>
              <a:endCxn id="31"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245EC74C-D703-484B-B8F2-D108107E711D}"/>
                </a:ext>
              </a:extLst>
            </p:cNvPr>
            <p:cNvCxnSpPr>
              <a:stCxn id="2" idx="3"/>
              <a:endCxn id="24"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C41FEA3E-FDB0-4F2D-B3D1-5CFBD8F59589}"/>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16" name="Rectangle 15">
              <a:extLst>
                <a:ext uri="{FF2B5EF4-FFF2-40B4-BE49-F238E27FC236}">
                  <a16:creationId xmlns:a16="http://schemas.microsoft.com/office/drawing/2014/main" id="{B90A6798-5DAC-4ECE-A371-8C26853E2C9A}"/>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0" name="Connecteur droit avec flèche 19">
              <a:extLst>
                <a:ext uri="{FF2B5EF4-FFF2-40B4-BE49-F238E27FC236}">
                  <a16:creationId xmlns:a16="http://schemas.microsoft.com/office/drawing/2014/main" id="{04B53055-7320-4C30-A827-2F459F9E639C}"/>
                </a:ext>
              </a:extLst>
            </p:cNvPr>
            <p:cNvCxnSpPr>
              <a:cxnSpLocks/>
              <a:stCxn id="31" idx="3"/>
              <a:endCxn id="16"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8" name="ZoneTexte 47">
                  <a:extLst>
                    <a:ext uri="{FF2B5EF4-FFF2-40B4-BE49-F238E27FC236}">
                      <a16:creationId xmlns:a16="http://schemas.microsoft.com/office/drawing/2014/main" id="{87314F7E-BD25-4FE2-96B6-1F80C7461BDD}"/>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8" name="ZoneTexte 47">
                  <a:extLst>
                    <a:ext uri="{FF2B5EF4-FFF2-40B4-BE49-F238E27FC236}">
                      <a16:creationId xmlns:a16="http://schemas.microsoft.com/office/drawing/2014/main" id="{87314F7E-BD25-4FE2-96B6-1F80C7461BDD}"/>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3"/>
                  <a:stretch>
                    <a:fillRect b="-1786"/>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9" name="ZoneTexte 48">
                  <a:extLst>
                    <a:ext uri="{FF2B5EF4-FFF2-40B4-BE49-F238E27FC236}">
                      <a16:creationId xmlns:a16="http://schemas.microsoft.com/office/drawing/2014/main" id="{18516C2E-0BC5-4727-AF6F-661EB86EC303}"/>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9" name="ZoneTexte 48">
                  <a:extLst>
                    <a:ext uri="{FF2B5EF4-FFF2-40B4-BE49-F238E27FC236}">
                      <a16:creationId xmlns:a16="http://schemas.microsoft.com/office/drawing/2014/main" id="{18516C2E-0BC5-4727-AF6F-661EB86EC303}"/>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4"/>
                  <a:stretch>
                    <a:fillRect/>
                  </a:stretch>
                </a:blipFill>
                <a:ln>
                  <a:noFill/>
                </a:ln>
              </p:spPr>
              <p:txBody>
                <a:bodyPr/>
                <a:lstStyle/>
                <a:p>
                  <a:r>
                    <a:rPr lang="fr-FR">
                      <a:noFill/>
                    </a:rPr>
                    <a:t> </a:t>
                  </a:r>
                </a:p>
              </p:txBody>
            </p:sp>
          </mc:Fallback>
        </mc:AlternateContent>
        <p:cxnSp>
          <p:nvCxnSpPr>
            <p:cNvPr id="23" name="Connecteur droit avec flèche 22">
              <a:extLst>
                <a:ext uri="{FF2B5EF4-FFF2-40B4-BE49-F238E27FC236}">
                  <a16:creationId xmlns:a16="http://schemas.microsoft.com/office/drawing/2014/main" id="{8E3C517B-776E-4257-8918-91733B0E067B}"/>
                </a:ext>
              </a:extLst>
            </p:cNvPr>
            <p:cNvCxnSpPr>
              <a:cxnSpLocks/>
              <a:stCxn id="2" idx="1"/>
              <a:endCxn id="40"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BA89782E-6D2E-4D25-99C2-2D56CAD50A30}"/>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2" name="ZoneTexte 51">
                  <a:extLst>
                    <a:ext uri="{FF2B5EF4-FFF2-40B4-BE49-F238E27FC236}">
                      <a16:creationId xmlns:a16="http://schemas.microsoft.com/office/drawing/2014/main" id="{BA89782E-6D2E-4D25-99C2-2D56CAD50A30}"/>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ZoneTexte 52">
                  <a:extLst>
                    <a:ext uri="{FF2B5EF4-FFF2-40B4-BE49-F238E27FC236}">
                      <a16:creationId xmlns:a16="http://schemas.microsoft.com/office/drawing/2014/main" id="{3E8017D3-82F6-4CE7-B457-7B0E3F9A9CF1}"/>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3" name="ZoneTexte 52">
                  <a:extLst>
                    <a:ext uri="{FF2B5EF4-FFF2-40B4-BE49-F238E27FC236}">
                      <a16:creationId xmlns:a16="http://schemas.microsoft.com/office/drawing/2014/main" id="{3E8017D3-82F6-4CE7-B457-7B0E3F9A9CF1}"/>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6"/>
                  <a:stretch>
                    <a:fillRect/>
                  </a:stretch>
                </a:blipFill>
                <a:ln>
                  <a:noFill/>
                </a:ln>
              </p:spPr>
              <p:txBody>
                <a:bodyPr/>
                <a:lstStyle/>
                <a:p>
                  <a:r>
                    <a:rPr lang="fr-FR">
                      <a:noFill/>
                    </a:rPr>
                    <a:t> </a:t>
                  </a:r>
                </a:p>
              </p:txBody>
            </p:sp>
          </mc:Fallback>
        </mc:AlternateContent>
      </p:grpSp>
      <p:pic>
        <p:nvPicPr>
          <p:cNvPr id="6" name="Image 5">
            <a:extLst>
              <a:ext uri="{FF2B5EF4-FFF2-40B4-BE49-F238E27FC236}">
                <a16:creationId xmlns:a16="http://schemas.microsoft.com/office/drawing/2014/main" id="{4CBB01C6-B2FB-407B-A16E-494B8A014D24}"/>
              </a:ext>
            </a:extLst>
          </p:cNvPr>
          <p:cNvPicPr>
            <a:picLocks noChangeAspect="1"/>
          </p:cNvPicPr>
          <p:nvPr/>
        </p:nvPicPr>
        <p:blipFill>
          <a:blip r:embed="rId7"/>
          <a:stretch>
            <a:fillRect/>
          </a:stretch>
        </p:blipFill>
        <p:spPr>
          <a:xfrm>
            <a:off x="3625973" y="4016017"/>
            <a:ext cx="4526947" cy="2340503"/>
          </a:xfrm>
          <a:prstGeom prst="rect">
            <a:avLst/>
          </a:prstGeom>
        </p:spPr>
      </p:pic>
      <p:sp>
        <p:nvSpPr>
          <p:cNvPr id="28" name="ZoneTexte 27">
            <a:extLst>
              <a:ext uri="{FF2B5EF4-FFF2-40B4-BE49-F238E27FC236}">
                <a16:creationId xmlns:a16="http://schemas.microsoft.com/office/drawing/2014/main" id="{EF24D31F-9BAD-4170-87DB-5A3FFA44C2EB}"/>
              </a:ext>
            </a:extLst>
          </p:cNvPr>
          <p:cNvSpPr txBox="1"/>
          <p:nvPr/>
        </p:nvSpPr>
        <p:spPr>
          <a:xfrm>
            <a:off x="3809806" y="3587752"/>
            <a:ext cx="1003464" cy="424732"/>
          </a:xfrm>
          <a:prstGeom prst="rect">
            <a:avLst/>
          </a:prstGeom>
          <a:solidFill>
            <a:srgbClr val="E83838"/>
          </a:solidFill>
          <a:ln/>
        </p:spPr>
        <p:style>
          <a:lnRef idx="2">
            <a:schemeClr val="accent6">
              <a:shade val="50000"/>
            </a:schemeClr>
          </a:lnRef>
          <a:fillRef idx="1">
            <a:schemeClr val="accent6"/>
          </a:fillRef>
          <a:effectRef idx="0">
            <a:schemeClr val="accent6"/>
          </a:effectRef>
          <a:fontRef idx="minor">
            <a:schemeClr val="lt1"/>
          </a:fontRef>
        </p:style>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rPr>
              <a:t>&gt; </a:t>
            </a: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sym typeface="Wingdings" panose="05000000000000000000" pitchFamily="2" charset="2"/>
              </a:rPr>
              <a:t>20%</a:t>
            </a:r>
            <a:endPar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endParaRPr>
          </a:p>
        </p:txBody>
      </p:sp>
      <p:sp>
        <p:nvSpPr>
          <p:cNvPr id="29" name="ZoneTexte 28">
            <a:extLst>
              <a:ext uri="{FF2B5EF4-FFF2-40B4-BE49-F238E27FC236}">
                <a16:creationId xmlns:a16="http://schemas.microsoft.com/office/drawing/2014/main" id="{EDA48516-A0CA-4EBF-A9E8-E26DA9CE4A1B}"/>
              </a:ext>
            </a:extLst>
          </p:cNvPr>
          <p:cNvSpPr txBox="1"/>
          <p:nvPr/>
        </p:nvSpPr>
        <p:spPr>
          <a:xfrm>
            <a:off x="6820319" y="3591285"/>
            <a:ext cx="1003464" cy="424732"/>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rPr>
              <a:t>&gt; 60%</a:t>
            </a:r>
          </a:p>
        </p:txBody>
      </p:sp>
      <p:sp>
        <p:nvSpPr>
          <p:cNvPr id="30" name="ZoneTexte 29">
            <a:extLst>
              <a:ext uri="{FF2B5EF4-FFF2-40B4-BE49-F238E27FC236}">
                <a16:creationId xmlns:a16="http://schemas.microsoft.com/office/drawing/2014/main" id="{94018E16-1DA4-4172-BA21-A5919D740750}"/>
              </a:ext>
            </a:extLst>
          </p:cNvPr>
          <p:cNvSpPr txBox="1"/>
          <p:nvPr/>
        </p:nvSpPr>
        <p:spPr>
          <a:xfrm>
            <a:off x="5317528" y="3587752"/>
            <a:ext cx="1003464" cy="424732"/>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rPr>
              <a:t>&gt; 40%</a:t>
            </a:r>
          </a:p>
        </p:txBody>
      </p:sp>
      <p:sp>
        <p:nvSpPr>
          <p:cNvPr id="7" name="Titre 6">
            <a:extLst>
              <a:ext uri="{FF2B5EF4-FFF2-40B4-BE49-F238E27FC236}">
                <a16:creationId xmlns:a16="http://schemas.microsoft.com/office/drawing/2014/main" id="{ECADED9D-8FF5-494A-AB8D-BE5B9C45A143}"/>
              </a:ext>
            </a:extLst>
          </p:cNvPr>
          <p:cNvSpPr>
            <a:spLocks noGrp="1"/>
          </p:cNvSpPr>
          <p:nvPr>
            <p:ph type="title"/>
          </p:nvPr>
        </p:nvSpPr>
        <p:spPr/>
        <p:txBody>
          <a:bodyPr>
            <a:normAutofit fontScale="90000"/>
          </a:bodyPr>
          <a:lstStyle/>
          <a:p>
            <a:r>
              <a:rPr lang="fr-FR" dirty="0"/>
              <a:t>Exemple – Mesure autonomie d’une batterie</a:t>
            </a:r>
          </a:p>
        </p:txBody>
      </p:sp>
      <p:sp>
        <p:nvSpPr>
          <p:cNvPr id="32" name="Espace réservé de la date 3">
            <a:extLst>
              <a:ext uri="{FF2B5EF4-FFF2-40B4-BE49-F238E27FC236}">
                <a16:creationId xmlns:a16="http://schemas.microsoft.com/office/drawing/2014/main" id="{2CD07702-BDBD-4DC6-9DD1-8C1CC4FED64A}"/>
              </a:ext>
            </a:extLst>
          </p:cNvPr>
          <p:cNvSpPr>
            <a:spLocks noGrp="1"/>
          </p:cNvSpPr>
          <p:nvPr>
            <p:ph type="dt" sz="half" idx="10"/>
          </p:nvPr>
        </p:nvSpPr>
        <p:spPr>
          <a:xfrm>
            <a:off x="838200" y="6489700"/>
            <a:ext cx="2743200" cy="365125"/>
          </a:xfrm>
        </p:spPr>
        <p:txBody>
          <a:bodyPr/>
          <a:lstStyle/>
          <a:p>
            <a:fld id="{8140E65B-0337-4711-9F46-6DC5B19725D0}" type="datetime1">
              <a:rPr lang="fr-FR" smtClean="0"/>
              <a:t>05/09/2024</a:t>
            </a:fld>
            <a:endParaRPr lang="fr-FR"/>
          </a:p>
        </p:txBody>
      </p:sp>
      <p:sp>
        <p:nvSpPr>
          <p:cNvPr id="33" name="Espace réservé du pied de page 4">
            <a:extLst>
              <a:ext uri="{FF2B5EF4-FFF2-40B4-BE49-F238E27FC236}">
                <a16:creationId xmlns:a16="http://schemas.microsoft.com/office/drawing/2014/main" id="{1A56A638-10F9-448B-B64F-CCD69E94D2EB}"/>
              </a:ext>
            </a:extLst>
          </p:cNvPr>
          <p:cNvSpPr>
            <a:spLocks noGrp="1"/>
          </p:cNvSpPr>
          <p:nvPr>
            <p:ph type="ftr" sz="quarter" idx="11"/>
          </p:nvPr>
        </p:nvSpPr>
        <p:spPr>
          <a:xfrm>
            <a:off x="4038600" y="6489700"/>
            <a:ext cx="4114800" cy="365125"/>
          </a:xfrm>
        </p:spPr>
        <p:txBody>
          <a:bodyPr/>
          <a:lstStyle/>
          <a:p>
            <a:endParaRPr lang="fr-FR"/>
          </a:p>
        </p:txBody>
      </p:sp>
      <p:sp>
        <p:nvSpPr>
          <p:cNvPr id="34" name="Espace réservé du numéro de diapositive 5">
            <a:extLst>
              <a:ext uri="{FF2B5EF4-FFF2-40B4-BE49-F238E27FC236}">
                <a16:creationId xmlns:a16="http://schemas.microsoft.com/office/drawing/2014/main" id="{FB14ECE5-2647-4AC9-A954-F8B3F166AE55}"/>
              </a:ext>
            </a:extLst>
          </p:cNvPr>
          <p:cNvSpPr>
            <a:spLocks noGrp="1"/>
          </p:cNvSpPr>
          <p:nvPr>
            <p:ph type="sldNum" sz="quarter" idx="12"/>
          </p:nvPr>
        </p:nvSpPr>
        <p:spPr>
          <a:xfrm>
            <a:off x="8610600" y="6489700"/>
            <a:ext cx="2743200" cy="365125"/>
          </a:xfrm>
        </p:spPr>
        <p:txBody>
          <a:bodyPr/>
          <a:lstStyle/>
          <a:p>
            <a:fld id="{9314658F-8117-410B-9F3D-7B07FCCB90C7}" type="slidenum">
              <a:rPr lang="fr-FR" smtClean="0"/>
              <a:pPr/>
              <a:t>24</a:t>
            </a:fld>
            <a:endParaRPr lang="fr-FR"/>
          </a:p>
        </p:txBody>
      </p:sp>
    </p:spTree>
    <p:extLst>
      <p:ext uri="{BB962C8B-B14F-4D97-AF65-F5344CB8AC3E}">
        <p14:creationId xmlns:p14="http://schemas.microsoft.com/office/powerpoint/2010/main" val="23630985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 name="Groupe 75">
            <a:extLst>
              <a:ext uri="{FF2B5EF4-FFF2-40B4-BE49-F238E27FC236}">
                <a16:creationId xmlns:a16="http://schemas.microsoft.com/office/drawing/2014/main" id="{8A947DB5-53CC-4B6B-AEE8-09D15E5A2A41}"/>
              </a:ext>
            </a:extLst>
          </p:cNvPr>
          <p:cNvGrpSpPr/>
          <p:nvPr/>
        </p:nvGrpSpPr>
        <p:grpSpPr>
          <a:xfrm>
            <a:off x="729491" y="1301145"/>
            <a:ext cx="10732418" cy="2486593"/>
            <a:chOff x="621890" y="1422676"/>
            <a:chExt cx="10732418" cy="2486593"/>
          </a:xfrm>
        </p:grpSpPr>
        <p:sp>
          <p:nvSpPr>
            <p:cNvPr id="2" name="Rectangle 1">
              <a:extLst>
                <a:ext uri="{FF2B5EF4-FFF2-40B4-BE49-F238E27FC236}">
                  <a16:creationId xmlns:a16="http://schemas.microsoft.com/office/drawing/2014/main" id="{1BF55C41-0C5A-473D-A756-FDC1709A45A3}"/>
                </a:ext>
              </a:extLst>
            </p:cNvPr>
            <p:cNvSpPr/>
            <p:nvPr/>
          </p:nvSpPr>
          <p:spPr>
            <a:xfrm>
              <a:off x="621891" y="1550766"/>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Mesure de la tension</a:t>
              </a:r>
            </a:p>
          </p:txBody>
        </p:sp>
        <p:sp>
          <p:nvSpPr>
            <p:cNvPr id="24" name="Rectangle 23">
              <a:extLst>
                <a:ext uri="{FF2B5EF4-FFF2-40B4-BE49-F238E27FC236}">
                  <a16:creationId xmlns:a16="http://schemas.microsoft.com/office/drawing/2014/main" id="{F1131775-3CCC-4651-86FF-FE67B7C07709}"/>
                </a:ext>
              </a:extLst>
            </p:cNvPr>
            <p:cNvSpPr/>
            <p:nvPr/>
          </p:nvSpPr>
          <p:spPr>
            <a:xfrm>
              <a:off x="2821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Mise en forme du signal</a:t>
              </a:r>
            </a:p>
          </p:txBody>
        </p:sp>
        <p:sp>
          <p:nvSpPr>
            <p:cNvPr id="25" name="Rectangle 24">
              <a:extLst>
                <a:ext uri="{FF2B5EF4-FFF2-40B4-BE49-F238E27FC236}">
                  <a16:creationId xmlns:a16="http://schemas.microsoft.com/office/drawing/2014/main" id="{807DD9A2-3F17-4039-ACF3-5838C8BAA41A}"/>
                </a:ext>
              </a:extLst>
            </p:cNvPr>
            <p:cNvSpPr/>
            <p:nvPr/>
          </p:nvSpPr>
          <p:spPr>
            <a:xfrm>
              <a:off x="5021826" y="1422676"/>
              <a:ext cx="1774722" cy="895275"/>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Conversion analogique / numérique</a:t>
              </a:r>
            </a:p>
          </p:txBody>
        </p:sp>
        <p:sp>
          <p:nvSpPr>
            <p:cNvPr id="27" name="Rectangle 26">
              <a:extLst>
                <a:ext uri="{FF2B5EF4-FFF2-40B4-BE49-F238E27FC236}">
                  <a16:creationId xmlns:a16="http://schemas.microsoft.com/office/drawing/2014/main" id="{17D9ED23-AAE2-4DA0-AB37-D3F6E8EBF361}"/>
                </a:ext>
              </a:extLst>
            </p:cNvPr>
            <p:cNvSpPr/>
            <p:nvPr/>
          </p:nvSpPr>
          <p:spPr>
            <a:xfrm>
              <a:off x="7393858" y="1550764"/>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Calcul de l’état de charge</a:t>
              </a:r>
            </a:p>
          </p:txBody>
        </p:sp>
        <p:sp>
          <p:nvSpPr>
            <p:cNvPr id="31" name="Rectangle 30">
              <a:extLst>
                <a:ext uri="{FF2B5EF4-FFF2-40B4-BE49-F238E27FC236}">
                  <a16:creationId xmlns:a16="http://schemas.microsoft.com/office/drawing/2014/main" id="{59F16C8E-E498-4D38-9705-AE60E716E8A1}"/>
                </a:ext>
              </a:extLst>
            </p:cNvPr>
            <p:cNvSpPr/>
            <p:nvPr/>
          </p:nvSpPr>
          <p:spPr>
            <a:xfrm>
              <a:off x="9591366" y="1486718"/>
              <a:ext cx="1761954" cy="767188"/>
            </a:xfrm>
            <a:prstGeom prst="rect">
              <a:avLst/>
            </a:prstGeom>
            <a:noFill/>
            <a:ln w="38100" cap="flat" cmpd="sng" algn="ctr">
              <a:solidFill>
                <a:srgbClr val="FF3D1F"/>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chemeClr val="tx1"/>
                  </a:solidFill>
                  <a:effectLst/>
                  <a:uLnTx/>
                  <a:uFillTx/>
                  <a:latin typeface="Corbel" panose="020B0503020204020204"/>
                  <a:ea typeface="+mn-ea"/>
                  <a:cs typeface="+mn-cs"/>
                </a:rPr>
                <a:t>Affichage de l’état de charge</a:t>
              </a:r>
            </a:p>
          </p:txBody>
        </p:sp>
        <p:cxnSp>
          <p:nvCxnSpPr>
            <p:cNvPr id="8" name="Connecteur droit avec flèche 7">
              <a:extLst>
                <a:ext uri="{FF2B5EF4-FFF2-40B4-BE49-F238E27FC236}">
                  <a16:creationId xmlns:a16="http://schemas.microsoft.com/office/drawing/2014/main" id="{5C9D147E-7519-4483-8072-E1B86145FEBB}"/>
                </a:ext>
              </a:extLst>
            </p:cNvPr>
            <p:cNvCxnSpPr>
              <a:stCxn id="24" idx="3"/>
              <a:endCxn id="25" idx="1"/>
            </p:cNvCxnSpPr>
            <p:nvPr/>
          </p:nvCxnSpPr>
          <p:spPr>
            <a:xfrm>
              <a:off x="4424516"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Connecteur droit avec flèche 9">
              <a:extLst>
                <a:ext uri="{FF2B5EF4-FFF2-40B4-BE49-F238E27FC236}">
                  <a16:creationId xmlns:a16="http://schemas.microsoft.com/office/drawing/2014/main" id="{6A94F75E-5D0F-4AB4-9CE0-3B3EA80514CC}"/>
                </a:ext>
              </a:extLst>
            </p:cNvPr>
            <p:cNvCxnSpPr>
              <a:stCxn id="25" idx="3"/>
              <a:endCxn id="27" idx="1"/>
            </p:cNvCxnSpPr>
            <p:nvPr/>
          </p:nvCxnSpPr>
          <p:spPr>
            <a:xfrm flipV="1">
              <a:off x="6796548" y="1870313"/>
              <a:ext cx="59731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Connecteur droit avec flèche 11">
              <a:extLst>
                <a:ext uri="{FF2B5EF4-FFF2-40B4-BE49-F238E27FC236}">
                  <a16:creationId xmlns:a16="http://schemas.microsoft.com/office/drawing/2014/main" id="{8D51E696-9286-405F-81E4-522A9C5DE91A}"/>
                </a:ext>
              </a:extLst>
            </p:cNvPr>
            <p:cNvCxnSpPr>
              <a:stCxn id="27" idx="3"/>
              <a:endCxn id="31" idx="1"/>
            </p:cNvCxnSpPr>
            <p:nvPr/>
          </p:nvCxnSpPr>
          <p:spPr>
            <a:xfrm flipV="1">
              <a:off x="8996516" y="1870312"/>
              <a:ext cx="594850" cy="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245EC74C-D703-484B-B8F2-D108107E711D}"/>
                </a:ext>
              </a:extLst>
            </p:cNvPr>
            <p:cNvCxnSpPr>
              <a:stCxn id="2" idx="3"/>
              <a:endCxn id="24" idx="1"/>
            </p:cNvCxnSpPr>
            <p:nvPr/>
          </p:nvCxnSpPr>
          <p:spPr>
            <a:xfrm flipV="1">
              <a:off x="2224549" y="1870313"/>
              <a:ext cx="597309" cy="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Rectangle 39">
              <a:extLst>
                <a:ext uri="{FF2B5EF4-FFF2-40B4-BE49-F238E27FC236}">
                  <a16:creationId xmlns:a16="http://schemas.microsoft.com/office/drawing/2014/main" id="{C41FEA3E-FDB0-4F2D-B3D1-5CFBD8F59589}"/>
                </a:ext>
              </a:extLst>
            </p:cNvPr>
            <p:cNvSpPr/>
            <p:nvPr/>
          </p:nvSpPr>
          <p:spPr>
            <a:xfrm>
              <a:off x="621891" y="3270171"/>
              <a:ext cx="1602658" cy="639097"/>
            </a:xfrm>
            <a:prstGeom prst="rect">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Batterie</a:t>
              </a:r>
            </a:p>
          </p:txBody>
        </p:sp>
        <p:sp>
          <p:nvSpPr>
            <p:cNvPr id="16" name="Rectangle 15">
              <a:extLst>
                <a:ext uri="{FF2B5EF4-FFF2-40B4-BE49-F238E27FC236}">
                  <a16:creationId xmlns:a16="http://schemas.microsoft.com/office/drawing/2014/main" id="{B90A6798-5DAC-4ECE-A371-8C26853E2C9A}"/>
                </a:ext>
              </a:extLst>
            </p:cNvPr>
            <p:cNvSpPr/>
            <p:nvPr/>
          </p:nvSpPr>
          <p:spPr>
            <a:xfrm>
              <a:off x="9592354" y="3270171"/>
              <a:ext cx="1761954" cy="63909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C2C2C"/>
                  </a:solidFill>
                  <a:effectLst/>
                  <a:uLnTx/>
                  <a:uFillTx/>
                  <a:latin typeface="Corbel" panose="020B0503020204020204"/>
                  <a:ea typeface="+mn-ea"/>
                  <a:cs typeface="+mn-cs"/>
                </a:rPr>
                <a:t>Utilisateur</a:t>
              </a:r>
            </a:p>
          </p:txBody>
        </p:sp>
        <p:cxnSp>
          <p:nvCxnSpPr>
            <p:cNvPr id="20" name="Connecteur droit avec flèche 19">
              <a:extLst>
                <a:ext uri="{FF2B5EF4-FFF2-40B4-BE49-F238E27FC236}">
                  <a16:creationId xmlns:a16="http://schemas.microsoft.com/office/drawing/2014/main" id="{04B53055-7320-4C30-A827-2F459F9E639C}"/>
                </a:ext>
              </a:extLst>
            </p:cNvPr>
            <p:cNvCxnSpPr>
              <a:cxnSpLocks/>
              <a:stCxn id="31" idx="3"/>
              <a:endCxn id="16" idx="0"/>
            </p:cNvCxnSpPr>
            <p:nvPr/>
          </p:nvCxnSpPr>
          <p:spPr>
            <a:xfrm flipH="1">
              <a:off x="10473331" y="1870312"/>
              <a:ext cx="879989" cy="1399859"/>
            </a:xfrm>
            <a:prstGeom prst="bentConnector4">
              <a:avLst>
                <a:gd name="adj1" fmla="val -25978"/>
                <a:gd name="adj2" fmla="val 63701"/>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48" name="ZoneTexte 47">
                  <a:extLst>
                    <a:ext uri="{FF2B5EF4-FFF2-40B4-BE49-F238E27FC236}">
                      <a16:creationId xmlns:a16="http://schemas.microsoft.com/office/drawing/2014/main" id="{87314F7E-BD25-4FE2-96B6-1F80C7461BDD}"/>
                    </a:ext>
                  </a:extLst>
                </p:cNvPr>
                <p:cNvSpPr txBox="1"/>
                <p:nvPr/>
              </p:nvSpPr>
              <p:spPr>
                <a:xfrm>
                  <a:off x="2183991" y="1480090"/>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𝐵𝑎𝑡</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8" name="ZoneTexte 47">
                  <a:extLst>
                    <a:ext uri="{FF2B5EF4-FFF2-40B4-BE49-F238E27FC236}">
                      <a16:creationId xmlns:a16="http://schemas.microsoft.com/office/drawing/2014/main" id="{87314F7E-BD25-4FE2-96B6-1F80C7461BDD}"/>
                    </a:ext>
                  </a:extLst>
                </p:cNvPr>
                <p:cNvSpPr txBox="1">
                  <a:spLocks noRot="1" noChangeAspect="1" noMove="1" noResize="1" noEditPoints="1" noAdjustHandles="1" noChangeArrowheads="1" noChangeShapeType="1" noTextEdit="1"/>
                </p:cNvSpPr>
                <p:nvPr/>
              </p:nvSpPr>
              <p:spPr>
                <a:xfrm>
                  <a:off x="2183991" y="1480090"/>
                  <a:ext cx="678424" cy="341632"/>
                </a:xfrm>
                <a:prstGeom prst="rect">
                  <a:avLst/>
                </a:prstGeom>
                <a:blipFill>
                  <a:blip r:embed="rId3"/>
                  <a:stretch>
                    <a:fillRect b="-1786"/>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49" name="ZoneTexte 48">
                  <a:extLst>
                    <a:ext uri="{FF2B5EF4-FFF2-40B4-BE49-F238E27FC236}">
                      <a16:creationId xmlns:a16="http://schemas.microsoft.com/office/drawing/2014/main" id="{18516C2E-0BC5-4727-AF6F-661EB86EC303}"/>
                    </a:ext>
                  </a:extLst>
                </p:cNvPr>
                <p:cNvSpPr txBox="1"/>
                <p:nvPr/>
              </p:nvSpPr>
              <p:spPr>
                <a:xfrm>
                  <a:off x="4383959" y="1486718"/>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𝑉</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49" name="ZoneTexte 48">
                  <a:extLst>
                    <a:ext uri="{FF2B5EF4-FFF2-40B4-BE49-F238E27FC236}">
                      <a16:creationId xmlns:a16="http://schemas.microsoft.com/office/drawing/2014/main" id="{18516C2E-0BC5-4727-AF6F-661EB86EC303}"/>
                    </a:ext>
                  </a:extLst>
                </p:cNvPr>
                <p:cNvSpPr txBox="1">
                  <a:spLocks noRot="1" noChangeAspect="1" noMove="1" noResize="1" noEditPoints="1" noAdjustHandles="1" noChangeArrowheads="1" noChangeShapeType="1" noTextEdit="1"/>
                </p:cNvSpPr>
                <p:nvPr/>
              </p:nvSpPr>
              <p:spPr>
                <a:xfrm>
                  <a:off x="4383959" y="1486718"/>
                  <a:ext cx="678424" cy="341632"/>
                </a:xfrm>
                <a:prstGeom prst="rect">
                  <a:avLst/>
                </a:prstGeom>
                <a:blipFill>
                  <a:blip r:embed="rId4"/>
                  <a:stretch>
                    <a:fillRect/>
                  </a:stretch>
                </a:blipFill>
                <a:ln>
                  <a:noFill/>
                </a:ln>
              </p:spPr>
              <p:txBody>
                <a:bodyPr/>
                <a:lstStyle/>
                <a:p>
                  <a:r>
                    <a:rPr lang="fr-FR">
                      <a:noFill/>
                    </a:rPr>
                    <a:t> </a:t>
                  </a:r>
                </a:p>
              </p:txBody>
            </p:sp>
          </mc:Fallback>
        </mc:AlternateContent>
        <p:cxnSp>
          <p:nvCxnSpPr>
            <p:cNvPr id="23" name="Connecteur droit avec flèche 22">
              <a:extLst>
                <a:ext uri="{FF2B5EF4-FFF2-40B4-BE49-F238E27FC236}">
                  <a16:creationId xmlns:a16="http://schemas.microsoft.com/office/drawing/2014/main" id="{8E3C517B-776E-4257-8918-91733B0E067B}"/>
                </a:ext>
              </a:extLst>
            </p:cNvPr>
            <p:cNvCxnSpPr>
              <a:cxnSpLocks/>
              <a:stCxn id="2" idx="1"/>
              <a:endCxn id="40" idx="0"/>
            </p:cNvCxnSpPr>
            <p:nvPr/>
          </p:nvCxnSpPr>
          <p:spPr>
            <a:xfrm rot="10800000" flipH="1" flipV="1">
              <a:off x="621890" y="1870315"/>
              <a:ext cx="801329" cy="1399856"/>
            </a:xfrm>
            <a:prstGeom prst="bentConnector4">
              <a:avLst>
                <a:gd name="adj1" fmla="val -28528"/>
                <a:gd name="adj2" fmla="val 61414"/>
              </a:avLst>
            </a:prstGeom>
            <a:ln>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2" name="ZoneTexte 51">
                  <a:extLst>
                    <a:ext uri="{FF2B5EF4-FFF2-40B4-BE49-F238E27FC236}">
                      <a16:creationId xmlns:a16="http://schemas.microsoft.com/office/drawing/2014/main" id="{BA89782E-6D2E-4D25-99C2-2D56CAD50A30}"/>
                    </a:ext>
                  </a:extLst>
                </p:cNvPr>
                <p:cNvSpPr txBox="1"/>
                <p:nvPr/>
              </p:nvSpPr>
              <p:spPr>
                <a:xfrm>
                  <a:off x="8954729" y="149112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𝑆𝑜𝐶</m:t>
                        </m:r>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2" name="ZoneTexte 51">
                  <a:extLst>
                    <a:ext uri="{FF2B5EF4-FFF2-40B4-BE49-F238E27FC236}">
                      <a16:creationId xmlns:a16="http://schemas.microsoft.com/office/drawing/2014/main" id="{BA89782E-6D2E-4D25-99C2-2D56CAD50A30}"/>
                    </a:ext>
                  </a:extLst>
                </p:cNvPr>
                <p:cNvSpPr txBox="1">
                  <a:spLocks noRot="1" noChangeAspect="1" noMove="1" noResize="1" noEditPoints="1" noAdjustHandles="1" noChangeArrowheads="1" noChangeShapeType="1" noTextEdit="1"/>
                </p:cNvSpPr>
                <p:nvPr/>
              </p:nvSpPr>
              <p:spPr>
                <a:xfrm>
                  <a:off x="8954729" y="1491129"/>
                  <a:ext cx="678424" cy="341632"/>
                </a:xfrm>
                <a:prstGeom prst="rect">
                  <a:avLst/>
                </a:prstGeom>
                <a:blipFill>
                  <a:blip r:embed="rId5"/>
                  <a:stretch>
                    <a:fillRect/>
                  </a:stretch>
                </a:blipFill>
                <a:ln>
                  <a:noFill/>
                </a:ln>
              </p:spPr>
              <p:txBody>
                <a:bodyPr/>
                <a:lstStyle/>
                <a:p>
                  <a:r>
                    <a:rPr lang="fr-FR">
                      <a:noFill/>
                    </a:rPr>
                    <a:t> </a:t>
                  </a:r>
                </a:p>
              </p:txBody>
            </p:sp>
          </mc:Fallback>
        </mc:AlternateContent>
        <mc:AlternateContent xmlns:mc="http://schemas.openxmlformats.org/markup-compatibility/2006" xmlns:a14="http://schemas.microsoft.com/office/drawing/2010/main">
          <mc:Choice Requires="a14">
            <p:sp>
              <p:nvSpPr>
                <p:cNvPr id="53" name="ZoneTexte 52">
                  <a:extLst>
                    <a:ext uri="{FF2B5EF4-FFF2-40B4-BE49-F238E27FC236}">
                      <a16:creationId xmlns:a16="http://schemas.microsoft.com/office/drawing/2014/main" id="{3E8017D3-82F6-4CE7-B457-7B0E3F9A9CF1}"/>
                    </a:ext>
                  </a:extLst>
                </p:cNvPr>
                <p:cNvSpPr txBox="1"/>
                <p:nvPr/>
              </p:nvSpPr>
              <p:spPr>
                <a:xfrm>
                  <a:off x="6693788" y="1475679"/>
                  <a:ext cx="678424" cy="341632"/>
                </a:xfrm>
                <a:prstGeom prst="rect">
                  <a:avLst/>
                </a:prstGeom>
                <a:noFill/>
                <a:ln>
                  <a:noFill/>
                </a:ln>
              </p:spPr>
              <p:txBody>
                <a:bodyPr wrap="square" rtlCol="0" anchor="ctr">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ctrlPr>
                          </m:sSubPr>
                          <m:e>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𝑁</m:t>
                            </m:r>
                          </m:e>
                          <m:sub>
                            <m:r>
                              <a:rPr kumimoji="0" lang="fr-FR" sz="1800" b="0" i="1" u="none" strike="noStrike" kern="1200" cap="none" spc="-1" normalizeH="0" baseline="0" noProof="0" smtClean="0">
                                <a:ln>
                                  <a:noFill/>
                                </a:ln>
                                <a:solidFill>
                                  <a:srgbClr val="2C2C2C"/>
                                </a:solidFill>
                                <a:effectLst/>
                                <a:uLnTx/>
                                <a:uFillTx/>
                                <a:latin typeface="Cambria Math" panose="02040503050406030204" pitchFamily="18" charset="0"/>
                                <a:ea typeface="+mn-ea"/>
                                <a:cs typeface="+mn-cs"/>
                              </a:rPr>
                              <m:t>𝑒</m:t>
                            </m:r>
                          </m:sub>
                        </m:sSub>
                      </m:oMath>
                    </m:oMathPara>
                  </a14:m>
                  <a:endParaRPr kumimoji="0" lang="fr-FR" sz="1800" b="0" i="0" u="none" strike="noStrike" kern="1200" cap="none" spc="-1" normalizeH="0" baseline="0" noProof="0" dirty="0">
                    <a:ln>
                      <a:noFill/>
                    </a:ln>
                    <a:solidFill>
                      <a:srgbClr val="2C2C2C"/>
                    </a:solidFill>
                    <a:effectLst/>
                    <a:uLnTx/>
                    <a:uFillTx/>
                    <a:latin typeface="Huit" panose="00000500000000000000" pitchFamily="2" charset="0"/>
                    <a:ea typeface="+mn-ea"/>
                    <a:cs typeface="+mn-cs"/>
                  </a:endParaRPr>
                </a:p>
              </p:txBody>
            </p:sp>
          </mc:Choice>
          <mc:Fallback xmlns="">
            <p:sp>
              <p:nvSpPr>
                <p:cNvPr id="53" name="ZoneTexte 52">
                  <a:extLst>
                    <a:ext uri="{FF2B5EF4-FFF2-40B4-BE49-F238E27FC236}">
                      <a16:creationId xmlns:a16="http://schemas.microsoft.com/office/drawing/2014/main" id="{3E8017D3-82F6-4CE7-B457-7B0E3F9A9CF1}"/>
                    </a:ext>
                  </a:extLst>
                </p:cNvPr>
                <p:cNvSpPr txBox="1">
                  <a:spLocks noRot="1" noChangeAspect="1" noMove="1" noResize="1" noEditPoints="1" noAdjustHandles="1" noChangeArrowheads="1" noChangeShapeType="1" noTextEdit="1"/>
                </p:cNvSpPr>
                <p:nvPr/>
              </p:nvSpPr>
              <p:spPr>
                <a:xfrm>
                  <a:off x="6693788" y="1475679"/>
                  <a:ext cx="678424" cy="341632"/>
                </a:xfrm>
                <a:prstGeom prst="rect">
                  <a:avLst/>
                </a:prstGeom>
                <a:blipFill>
                  <a:blip r:embed="rId6"/>
                  <a:stretch>
                    <a:fillRect/>
                  </a:stretch>
                </a:blipFill>
                <a:ln>
                  <a:noFill/>
                </a:ln>
              </p:spPr>
              <p:txBody>
                <a:bodyPr/>
                <a:lstStyle/>
                <a:p>
                  <a:r>
                    <a:rPr lang="fr-FR">
                      <a:noFill/>
                    </a:rPr>
                    <a:t> </a:t>
                  </a:r>
                </a:p>
              </p:txBody>
            </p:sp>
          </mc:Fallback>
        </mc:AlternateContent>
      </p:grpSp>
      <p:pic>
        <p:nvPicPr>
          <p:cNvPr id="6" name="Image 5">
            <a:extLst>
              <a:ext uri="{FF2B5EF4-FFF2-40B4-BE49-F238E27FC236}">
                <a16:creationId xmlns:a16="http://schemas.microsoft.com/office/drawing/2014/main" id="{4CBB01C6-B2FB-407B-A16E-494B8A014D24}"/>
              </a:ext>
            </a:extLst>
          </p:cNvPr>
          <p:cNvPicPr>
            <a:picLocks noChangeAspect="1"/>
          </p:cNvPicPr>
          <p:nvPr/>
        </p:nvPicPr>
        <p:blipFill>
          <a:blip r:embed="rId7"/>
          <a:stretch>
            <a:fillRect/>
          </a:stretch>
        </p:blipFill>
        <p:spPr>
          <a:xfrm>
            <a:off x="3625973" y="4016017"/>
            <a:ext cx="4526947" cy="2340503"/>
          </a:xfrm>
          <a:prstGeom prst="rect">
            <a:avLst/>
          </a:prstGeom>
        </p:spPr>
      </p:pic>
      <p:sp>
        <p:nvSpPr>
          <p:cNvPr id="28" name="ZoneTexte 27">
            <a:extLst>
              <a:ext uri="{FF2B5EF4-FFF2-40B4-BE49-F238E27FC236}">
                <a16:creationId xmlns:a16="http://schemas.microsoft.com/office/drawing/2014/main" id="{EF24D31F-9BAD-4170-87DB-5A3FFA44C2EB}"/>
              </a:ext>
            </a:extLst>
          </p:cNvPr>
          <p:cNvSpPr txBox="1"/>
          <p:nvPr/>
        </p:nvSpPr>
        <p:spPr>
          <a:xfrm>
            <a:off x="3809806" y="3587752"/>
            <a:ext cx="1003464" cy="424732"/>
          </a:xfrm>
          <a:prstGeom prst="rect">
            <a:avLst/>
          </a:prstGeom>
          <a:solidFill>
            <a:srgbClr val="E83838"/>
          </a:solidFill>
          <a:ln/>
        </p:spPr>
        <p:style>
          <a:lnRef idx="2">
            <a:schemeClr val="accent6">
              <a:shade val="50000"/>
            </a:schemeClr>
          </a:lnRef>
          <a:fillRef idx="1">
            <a:schemeClr val="accent6"/>
          </a:fillRef>
          <a:effectRef idx="0">
            <a:schemeClr val="accent6"/>
          </a:effectRef>
          <a:fontRef idx="minor">
            <a:schemeClr val="lt1"/>
          </a:fontRef>
        </p:style>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rPr>
              <a:t>&gt; </a:t>
            </a: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sym typeface="Wingdings" panose="05000000000000000000" pitchFamily="2" charset="2"/>
              </a:rPr>
              <a:t>20%</a:t>
            </a:r>
            <a:endPar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endParaRPr>
          </a:p>
        </p:txBody>
      </p:sp>
      <p:sp>
        <p:nvSpPr>
          <p:cNvPr id="29" name="ZoneTexte 28">
            <a:extLst>
              <a:ext uri="{FF2B5EF4-FFF2-40B4-BE49-F238E27FC236}">
                <a16:creationId xmlns:a16="http://schemas.microsoft.com/office/drawing/2014/main" id="{EDA48516-A0CA-4EBF-A9E8-E26DA9CE4A1B}"/>
              </a:ext>
            </a:extLst>
          </p:cNvPr>
          <p:cNvSpPr txBox="1"/>
          <p:nvPr/>
        </p:nvSpPr>
        <p:spPr>
          <a:xfrm>
            <a:off x="6820319" y="3591285"/>
            <a:ext cx="1003464" cy="424732"/>
          </a:xfrm>
          <a:prstGeom prst="rect">
            <a:avLst/>
          </a:prstGeom>
          <a:ln/>
        </p:spPr>
        <p:style>
          <a:lnRef idx="2">
            <a:schemeClr val="accent6">
              <a:shade val="50000"/>
            </a:schemeClr>
          </a:lnRef>
          <a:fillRef idx="1">
            <a:schemeClr val="accent6"/>
          </a:fillRef>
          <a:effectRef idx="0">
            <a:schemeClr val="accent6"/>
          </a:effectRef>
          <a:fontRef idx="minor">
            <a:schemeClr val="lt1"/>
          </a:fontRef>
        </p:style>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rPr>
              <a:t>&gt; 60%</a:t>
            </a:r>
          </a:p>
        </p:txBody>
      </p:sp>
      <p:sp>
        <p:nvSpPr>
          <p:cNvPr id="30" name="ZoneTexte 29">
            <a:extLst>
              <a:ext uri="{FF2B5EF4-FFF2-40B4-BE49-F238E27FC236}">
                <a16:creationId xmlns:a16="http://schemas.microsoft.com/office/drawing/2014/main" id="{94018E16-1DA4-4172-BA21-A5919D740750}"/>
              </a:ext>
            </a:extLst>
          </p:cNvPr>
          <p:cNvSpPr txBox="1"/>
          <p:nvPr/>
        </p:nvSpPr>
        <p:spPr>
          <a:xfrm>
            <a:off x="5317528" y="3587752"/>
            <a:ext cx="1003464" cy="424732"/>
          </a:xfrm>
          <a:prstGeom prst="rect">
            <a:avLst/>
          </a:prstGeom>
          <a:ln/>
        </p:spPr>
        <p:style>
          <a:lnRef idx="2">
            <a:schemeClr val="accent4">
              <a:shade val="50000"/>
            </a:schemeClr>
          </a:lnRef>
          <a:fillRef idx="1">
            <a:schemeClr val="accent4"/>
          </a:fillRef>
          <a:effectRef idx="0">
            <a:schemeClr val="accent4"/>
          </a:effectRef>
          <a:fontRef idx="minor">
            <a:schemeClr val="lt1"/>
          </a:fontRef>
        </p:style>
        <p:txBody>
          <a:bodyPr wrap="square"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fr-FR" sz="2400" b="0" i="0" u="none" strike="noStrike" kern="1200" cap="none" spc="-1" normalizeH="0" baseline="0" noProof="0" dirty="0">
                <a:ln>
                  <a:noFill/>
                </a:ln>
                <a:solidFill>
                  <a:srgbClr val="FFFFFF"/>
                </a:solidFill>
                <a:effectLst/>
                <a:uLnTx/>
                <a:uFillTx/>
                <a:latin typeface="Huit" panose="00000500000000000000" pitchFamily="2" charset="0"/>
                <a:ea typeface="+mn-ea"/>
                <a:cs typeface="+mn-cs"/>
              </a:rPr>
              <a:t>&gt; 40%</a:t>
            </a:r>
          </a:p>
        </p:txBody>
      </p:sp>
      <p:sp>
        <p:nvSpPr>
          <p:cNvPr id="7" name="Titre 6">
            <a:extLst>
              <a:ext uri="{FF2B5EF4-FFF2-40B4-BE49-F238E27FC236}">
                <a16:creationId xmlns:a16="http://schemas.microsoft.com/office/drawing/2014/main" id="{ECADED9D-8FF5-494A-AB8D-BE5B9C45A143}"/>
              </a:ext>
            </a:extLst>
          </p:cNvPr>
          <p:cNvSpPr>
            <a:spLocks noGrp="1"/>
          </p:cNvSpPr>
          <p:nvPr>
            <p:ph type="title"/>
          </p:nvPr>
        </p:nvSpPr>
        <p:spPr/>
        <p:txBody>
          <a:bodyPr>
            <a:normAutofit fontScale="90000"/>
          </a:bodyPr>
          <a:lstStyle/>
          <a:p>
            <a:r>
              <a:rPr lang="fr-FR" dirty="0"/>
              <a:t>Exemple – Mesure autonomie d’une batterie</a:t>
            </a:r>
          </a:p>
        </p:txBody>
      </p:sp>
      <p:sp>
        <p:nvSpPr>
          <p:cNvPr id="32" name="Espace réservé de la date 3">
            <a:extLst>
              <a:ext uri="{FF2B5EF4-FFF2-40B4-BE49-F238E27FC236}">
                <a16:creationId xmlns:a16="http://schemas.microsoft.com/office/drawing/2014/main" id="{2CD07702-BDBD-4DC6-9DD1-8C1CC4FED64A}"/>
              </a:ext>
            </a:extLst>
          </p:cNvPr>
          <p:cNvSpPr>
            <a:spLocks noGrp="1"/>
          </p:cNvSpPr>
          <p:nvPr>
            <p:ph type="dt" sz="half" idx="10"/>
          </p:nvPr>
        </p:nvSpPr>
        <p:spPr>
          <a:xfrm>
            <a:off x="838200" y="6489700"/>
            <a:ext cx="2743200" cy="365125"/>
          </a:xfrm>
        </p:spPr>
        <p:txBody>
          <a:bodyPr/>
          <a:lstStyle/>
          <a:p>
            <a:fld id="{8140E65B-0337-4711-9F46-6DC5B19725D0}" type="datetime1">
              <a:rPr lang="fr-FR" smtClean="0"/>
              <a:t>05/09/2024</a:t>
            </a:fld>
            <a:endParaRPr lang="fr-FR"/>
          </a:p>
        </p:txBody>
      </p:sp>
      <p:sp>
        <p:nvSpPr>
          <p:cNvPr id="33" name="Espace réservé du pied de page 4">
            <a:extLst>
              <a:ext uri="{FF2B5EF4-FFF2-40B4-BE49-F238E27FC236}">
                <a16:creationId xmlns:a16="http://schemas.microsoft.com/office/drawing/2014/main" id="{1A56A638-10F9-448B-B64F-CCD69E94D2EB}"/>
              </a:ext>
            </a:extLst>
          </p:cNvPr>
          <p:cNvSpPr>
            <a:spLocks noGrp="1"/>
          </p:cNvSpPr>
          <p:nvPr>
            <p:ph type="ftr" sz="quarter" idx="11"/>
          </p:nvPr>
        </p:nvSpPr>
        <p:spPr>
          <a:xfrm>
            <a:off x="4038600" y="6489700"/>
            <a:ext cx="4114800" cy="365125"/>
          </a:xfrm>
        </p:spPr>
        <p:txBody>
          <a:bodyPr/>
          <a:lstStyle/>
          <a:p>
            <a:endParaRPr lang="fr-FR"/>
          </a:p>
        </p:txBody>
      </p:sp>
      <p:sp>
        <p:nvSpPr>
          <p:cNvPr id="34" name="Espace réservé du numéro de diapositive 5">
            <a:extLst>
              <a:ext uri="{FF2B5EF4-FFF2-40B4-BE49-F238E27FC236}">
                <a16:creationId xmlns:a16="http://schemas.microsoft.com/office/drawing/2014/main" id="{FB14ECE5-2647-4AC9-A954-F8B3F166AE55}"/>
              </a:ext>
            </a:extLst>
          </p:cNvPr>
          <p:cNvSpPr>
            <a:spLocks noGrp="1"/>
          </p:cNvSpPr>
          <p:nvPr>
            <p:ph type="sldNum" sz="quarter" idx="12"/>
          </p:nvPr>
        </p:nvSpPr>
        <p:spPr>
          <a:xfrm>
            <a:off x="8610600" y="6489700"/>
            <a:ext cx="2743200" cy="365125"/>
          </a:xfrm>
        </p:spPr>
        <p:txBody>
          <a:bodyPr/>
          <a:lstStyle/>
          <a:p>
            <a:fld id="{9314658F-8117-410B-9F3D-7B07FCCB90C7}" type="slidenum">
              <a:rPr lang="fr-FR" smtClean="0"/>
              <a:pPr/>
              <a:t>25</a:t>
            </a:fld>
            <a:endParaRPr lang="fr-FR"/>
          </a:p>
        </p:txBody>
      </p:sp>
    </p:spTree>
    <p:extLst>
      <p:ext uri="{BB962C8B-B14F-4D97-AF65-F5344CB8AC3E}">
        <p14:creationId xmlns:p14="http://schemas.microsoft.com/office/powerpoint/2010/main" val="366168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3A2B253C-6373-446C-87DB-575445CAB7D3}"/>
              </a:ext>
            </a:extLst>
          </p:cNvPr>
          <p:cNvSpPr>
            <a:spLocks noGrp="1"/>
          </p:cNvSpPr>
          <p:nvPr>
            <p:ph type="title"/>
          </p:nvPr>
        </p:nvSpPr>
        <p:spPr/>
        <p:txBody>
          <a:bodyPr/>
          <a:lstStyle/>
          <a:p>
            <a:r>
              <a:rPr lang="fr-FR" dirty="0"/>
              <a:t>Fonctions principales courantes</a:t>
            </a:r>
          </a:p>
        </p:txBody>
      </p:sp>
      <p:sp>
        <p:nvSpPr>
          <p:cNvPr id="2" name="Espace réservé de la date 1">
            <a:extLst>
              <a:ext uri="{FF2B5EF4-FFF2-40B4-BE49-F238E27FC236}">
                <a16:creationId xmlns:a16="http://schemas.microsoft.com/office/drawing/2014/main" id="{092B4216-3217-4E8D-BD07-AA11E22C0E99}"/>
              </a:ext>
            </a:extLst>
          </p:cNvPr>
          <p:cNvSpPr>
            <a:spLocks noGrp="1"/>
          </p:cNvSpPr>
          <p:nvPr>
            <p:ph type="dt" sz="half" idx="10"/>
          </p:nvPr>
        </p:nvSpPr>
        <p:spPr/>
        <p:txBody>
          <a:bodyPr/>
          <a:lstStyle/>
          <a:p>
            <a:fld id="{2D3FBA0B-41E8-4C14-B67C-BFB62638E3AB}" type="datetime1">
              <a:rPr lang="fr-FR" smtClean="0"/>
              <a:t>05/09/2024</a:t>
            </a:fld>
            <a:endParaRPr lang="fr-FR"/>
          </a:p>
        </p:txBody>
      </p:sp>
      <p:sp>
        <p:nvSpPr>
          <p:cNvPr id="3" name="Espace réservé du pied de page 2">
            <a:extLst>
              <a:ext uri="{FF2B5EF4-FFF2-40B4-BE49-F238E27FC236}">
                <a16:creationId xmlns:a16="http://schemas.microsoft.com/office/drawing/2014/main" id="{338A0178-809E-4F7D-9751-B2D5A1AB817C}"/>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4BEF360B-BA30-4B3C-9C7E-A858352C5A1B}"/>
              </a:ext>
            </a:extLst>
          </p:cNvPr>
          <p:cNvSpPr>
            <a:spLocks noGrp="1"/>
          </p:cNvSpPr>
          <p:nvPr>
            <p:ph type="sldNum" sz="quarter" idx="12"/>
          </p:nvPr>
        </p:nvSpPr>
        <p:spPr/>
        <p:txBody>
          <a:bodyPr/>
          <a:lstStyle/>
          <a:p>
            <a:fld id="{9314658F-8117-410B-9F3D-7B07FCCB90C7}" type="slidenum">
              <a:rPr lang="fr-FR" smtClean="0"/>
              <a:pPr/>
              <a:t>26</a:t>
            </a:fld>
            <a:endParaRPr lang="fr-FR"/>
          </a:p>
        </p:txBody>
      </p:sp>
      <p:sp>
        <p:nvSpPr>
          <p:cNvPr id="10" name="Espace réservé du texte 9">
            <a:extLst>
              <a:ext uri="{FF2B5EF4-FFF2-40B4-BE49-F238E27FC236}">
                <a16:creationId xmlns:a16="http://schemas.microsoft.com/office/drawing/2014/main" id="{635AAD0F-7A22-4AF8-AF7C-BE5FBC551D0E}"/>
              </a:ext>
            </a:extLst>
          </p:cNvPr>
          <p:cNvSpPr>
            <a:spLocks noGrp="1"/>
          </p:cNvSpPr>
          <p:nvPr>
            <p:ph type="body" idx="1"/>
          </p:nvPr>
        </p:nvSpPr>
        <p:spPr/>
        <p:txBody>
          <a:bodyPr>
            <a:normAutofit/>
          </a:bodyPr>
          <a:lstStyle/>
          <a:p>
            <a:r>
              <a:rPr lang="fr-FR" sz="4800" dirty="0"/>
              <a:t>🏃 </a:t>
            </a:r>
          </a:p>
        </p:txBody>
      </p:sp>
    </p:spTree>
    <p:extLst>
      <p:ext uri="{BB962C8B-B14F-4D97-AF65-F5344CB8AC3E}">
        <p14:creationId xmlns:p14="http://schemas.microsoft.com/office/powerpoint/2010/main" val="32233179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213EFC5D-784E-4992-8305-5305E7DA2EA0}"/>
              </a:ext>
            </a:extLst>
          </p:cNvPr>
          <p:cNvSpPr>
            <a:spLocks noGrp="1"/>
          </p:cNvSpPr>
          <p:nvPr>
            <p:ph type="title"/>
          </p:nvPr>
        </p:nvSpPr>
        <p:spPr/>
        <p:txBody>
          <a:bodyPr/>
          <a:lstStyle/>
          <a:p>
            <a:r>
              <a:rPr lang="fr-FR" dirty="0"/>
              <a:t>Les fonctions principales classiques</a:t>
            </a:r>
          </a:p>
        </p:txBody>
      </p:sp>
      <p:sp>
        <p:nvSpPr>
          <p:cNvPr id="8" name="Espace réservé du contenu 7">
            <a:extLst>
              <a:ext uri="{FF2B5EF4-FFF2-40B4-BE49-F238E27FC236}">
                <a16:creationId xmlns:a16="http://schemas.microsoft.com/office/drawing/2014/main" id="{9D6C1D4A-24AC-451E-922A-463825E77FEB}"/>
              </a:ext>
            </a:extLst>
          </p:cNvPr>
          <p:cNvSpPr>
            <a:spLocks noGrp="1"/>
          </p:cNvSpPr>
          <p:nvPr>
            <p:ph idx="1"/>
          </p:nvPr>
        </p:nvSpPr>
        <p:spPr>
          <a:xfrm>
            <a:off x="831849" y="1132390"/>
            <a:ext cx="3631093" cy="5038628"/>
          </a:xfrm>
        </p:spPr>
        <p:txBody>
          <a:bodyPr>
            <a:normAutofit lnSpcReduction="10000"/>
          </a:bodyPr>
          <a:lstStyle/>
          <a:p>
            <a:pPr marL="342900" indent="-342900"/>
            <a:r>
              <a:rPr lang="fr-FR" dirty="0"/>
              <a:t>Alimenter</a:t>
            </a:r>
          </a:p>
          <a:p>
            <a:pPr marL="342900" indent="-342900"/>
            <a:r>
              <a:rPr lang="fr-FR" dirty="0"/>
              <a:t>Actionner</a:t>
            </a:r>
          </a:p>
          <a:p>
            <a:pPr marL="342900" indent="-342900"/>
            <a:r>
              <a:rPr lang="fr-FR" dirty="0"/>
              <a:t>Amplifier</a:t>
            </a:r>
          </a:p>
          <a:p>
            <a:pPr marL="342900" indent="-342900"/>
            <a:r>
              <a:rPr lang="fr-FR" dirty="0"/>
              <a:t>Piloter</a:t>
            </a:r>
          </a:p>
          <a:p>
            <a:pPr marL="342900" indent="-342900">
              <a:buFont typeface="Arial" panose="020B0604020202020204" pitchFamily="34" charset="0"/>
              <a:buChar char="•"/>
            </a:pPr>
            <a:r>
              <a:rPr lang="fr-FR" dirty="0"/>
              <a:t>Afficher</a:t>
            </a:r>
          </a:p>
          <a:p>
            <a:pPr marL="342900" indent="-342900">
              <a:buFont typeface="Arial" panose="020B0604020202020204" pitchFamily="34" charset="0"/>
              <a:buChar char="•"/>
            </a:pPr>
            <a:r>
              <a:rPr lang="fr-FR" dirty="0"/>
              <a:t>Chauffer</a:t>
            </a:r>
          </a:p>
          <a:p>
            <a:pPr marL="342900" indent="-342900">
              <a:buFont typeface="Arial" panose="020B0604020202020204" pitchFamily="34" charset="0"/>
              <a:buChar char="•"/>
            </a:pPr>
            <a:r>
              <a:rPr lang="fr-FR" dirty="0"/>
              <a:t>Mesurer</a:t>
            </a:r>
          </a:p>
          <a:p>
            <a:pPr marL="342900" indent="-342900">
              <a:buFont typeface="Arial" panose="020B0604020202020204" pitchFamily="34" charset="0"/>
              <a:buChar char="•"/>
            </a:pPr>
            <a:r>
              <a:rPr lang="fr-FR" dirty="0"/>
              <a:t>Mettre en forme</a:t>
            </a:r>
          </a:p>
          <a:p>
            <a:r>
              <a:rPr lang="fr-FR" dirty="0"/>
              <a:t> Calculer</a:t>
            </a:r>
          </a:p>
          <a:p>
            <a:r>
              <a:rPr lang="fr-FR" dirty="0"/>
              <a:t>…</a:t>
            </a:r>
          </a:p>
        </p:txBody>
      </p:sp>
      <p:sp>
        <p:nvSpPr>
          <p:cNvPr id="4" name="Espace réservé de la date 3">
            <a:extLst>
              <a:ext uri="{FF2B5EF4-FFF2-40B4-BE49-F238E27FC236}">
                <a16:creationId xmlns:a16="http://schemas.microsoft.com/office/drawing/2014/main" id="{4FF1C7AC-2D39-4BF6-AB58-384A08CB4CC1}"/>
              </a:ext>
            </a:extLst>
          </p:cNvPr>
          <p:cNvSpPr>
            <a:spLocks noGrp="1"/>
          </p:cNvSpPr>
          <p:nvPr>
            <p:ph type="dt" sz="half" idx="10"/>
          </p:nvPr>
        </p:nvSpPr>
        <p:spPr/>
        <p:txBody>
          <a:bodyPr/>
          <a:lstStyle/>
          <a:p>
            <a:fld id="{C07D4496-A438-4B9E-BFC5-F65F22AFBEFE}" type="datetime1">
              <a:rPr lang="fr-FR" smtClean="0"/>
              <a:t>05/09/2024</a:t>
            </a:fld>
            <a:endParaRPr lang="fr-FR"/>
          </a:p>
        </p:txBody>
      </p:sp>
      <p:sp>
        <p:nvSpPr>
          <p:cNvPr id="5" name="Espace réservé du pied de page 4">
            <a:extLst>
              <a:ext uri="{FF2B5EF4-FFF2-40B4-BE49-F238E27FC236}">
                <a16:creationId xmlns:a16="http://schemas.microsoft.com/office/drawing/2014/main" id="{FD770041-600A-45F2-8505-6774626FD4C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71D0974-6DDB-4A48-A3B1-8ED0883E5C34}"/>
              </a:ext>
            </a:extLst>
          </p:cNvPr>
          <p:cNvSpPr>
            <a:spLocks noGrp="1"/>
          </p:cNvSpPr>
          <p:nvPr>
            <p:ph type="sldNum" sz="quarter" idx="12"/>
          </p:nvPr>
        </p:nvSpPr>
        <p:spPr/>
        <p:txBody>
          <a:bodyPr/>
          <a:lstStyle/>
          <a:p>
            <a:fld id="{9314658F-8117-410B-9F3D-7B07FCCB90C7}" type="slidenum">
              <a:rPr lang="fr-FR" smtClean="0"/>
              <a:pPr/>
              <a:t>27</a:t>
            </a:fld>
            <a:endParaRPr lang="fr-FR"/>
          </a:p>
        </p:txBody>
      </p:sp>
      <p:sp>
        <p:nvSpPr>
          <p:cNvPr id="9" name="Espace réservé du texte 6">
            <a:extLst>
              <a:ext uri="{FF2B5EF4-FFF2-40B4-BE49-F238E27FC236}">
                <a16:creationId xmlns:a16="http://schemas.microsoft.com/office/drawing/2014/main" id="{CB426AA3-4C96-4D44-95B6-E041E8C9D21B}"/>
              </a:ext>
            </a:extLst>
          </p:cNvPr>
          <p:cNvSpPr txBox="1">
            <a:spLocks/>
          </p:cNvSpPr>
          <p:nvPr/>
        </p:nvSpPr>
        <p:spPr>
          <a:xfrm>
            <a:off x="831850" y="4562475"/>
            <a:ext cx="5010150" cy="19272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endParaRPr lang="fr-FR" dirty="0"/>
          </a:p>
        </p:txBody>
      </p:sp>
      <p:sp>
        <p:nvSpPr>
          <p:cNvPr id="10" name="Espace réservé du texte 6">
            <a:extLst>
              <a:ext uri="{FF2B5EF4-FFF2-40B4-BE49-F238E27FC236}">
                <a16:creationId xmlns:a16="http://schemas.microsoft.com/office/drawing/2014/main" id="{DEE482D2-4269-45E8-AD76-4F28EEE19F3E}"/>
              </a:ext>
            </a:extLst>
          </p:cNvPr>
          <p:cNvSpPr txBox="1">
            <a:spLocks/>
          </p:cNvSpPr>
          <p:nvPr/>
        </p:nvSpPr>
        <p:spPr>
          <a:xfrm>
            <a:off x="6105525" y="4562475"/>
            <a:ext cx="5010150" cy="192722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Font typeface="Arial" panose="020B0604020202020204" pitchFamily="34" charset="0"/>
              <a:buChar char="•"/>
            </a:pPr>
            <a:endParaRPr lang="fr-FR" dirty="0"/>
          </a:p>
        </p:txBody>
      </p:sp>
      <p:pic>
        <p:nvPicPr>
          <p:cNvPr id="12" name="Espace réservé du contenu 7">
            <a:hlinkClick r:id="rId2"/>
            <a:extLst>
              <a:ext uri="{FF2B5EF4-FFF2-40B4-BE49-F238E27FC236}">
                <a16:creationId xmlns:a16="http://schemas.microsoft.com/office/drawing/2014/main" id="{2367EFA1-A949-4F58-8976-7A0420B1BD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30352" y="1341264"/>
            <a:ext cx="3797416" cy="3797416"/>
          </a:xfrm>
          <a:prstGeom prst="rect">
            <a:avLst/>
          </a:prstGeom>
        </p:spPr>
      </p:pic>
    </p:spTree>
    <p:extLst>
      <p:ext uri="{BB962C8B-B14F-4D97-AF65-F5344CB8AC3E}">
        <p14:creationId xmlns:p14="http://schemas.microsoft.com/office/powerpoint/2010/main" val="234247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F2BBD7B-EF1D-42B4-AD80-AB984F7E199F}"/>
              </a:ext>
            </a:extLst>
          </p:cNvPr>
          <p:cNvSpPr>
            <a:spLocks noGrp="1"/>
          </p:cNvSpPr>
          <p:nvPr>
            <p:ph type="dt" sz="half" idx="10"/>
          </p:nvPr>
        </p:nvSpPr>
        <p:spPr/>
        <p:txBody>
          <a:bodyPr/>
          <a:lstStyle/>
          <a:p>
            <a:fld id="{2D3FBA0B-41E8-4C14-B67C-BFB62638E3AB}" type="datetime1">
              <a:rPr lang="fr-FR" smtClean="0"/>
              <a:t>05/09/2024</a:t>
            </a:fld>
            <a:endParaRPr lang="fr-FR"/>
          </a:p>
        </p:txBody>
      </p:sp>
      <p:sp>
        <p:nvSpPr>
          <p:cNvPr id="3" name="Espace réservé du pied de page 2">
            <a:extLst>
              <a:ext uri="{FF2B5EF4-FFF2-40B4-BE49-F238E27FC236}">
                <a16:creationId xmlns:a16="http://schemas.microsoft.com/office/drawing/2014/main" id="{EB5B2E8F-93D9-4A6F-B000-D3968FF4523F}"/>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823D7AD5-02CB-4D56-99DC-181E1CBCC0BB}"/>
              </a:ext>
            </a:extLst>
          </p:cNvPr>
          <p:cNvSpPr>
            <a:spLocks noGrp="1"/>
          </p:cNvSpPr>
          <p:nvPr>
            <p:ph type="sldNum" sz="quarter" idx="12"/>
          </p:nvPr>
        </p:nvSpPr>
        <p:spPr/>
        <p:txBody>
          <a:bodyPr/>
          <a:lstStyle/>
          <a:p>
            <a:fld id="{9314658F-8117-410B-9F3D-7B07FCCB90C7}" type="slidenum">
              <a:rPr lang="fr-FR" smtClean="0"/>
              <a:pPr/>
              <a:t>28</a:t>
            </a:fld>
            <a:endParaRPr lang="fr-FR"/>
          </a:p>
        </p:txBody>
      </p:sp>
      <p:sp>
        <p:nvSpPr>
          <p:cNvPr id="5" name="Titre 4">
            <a:extLst>
              <a:ext uri="{FF2B5EF4-FFF2-40B4-BE49-F238E27FC236}">
                <a16:creationId xmlns:a16="http://schemas.microsoft.com/office/drawing/2014/main" id="{D00E5EA4-D7A9-49DB-B2F7-95796125AB76}"/>
              </a:ext>
            </a:extLst>
          </p:cNvPr>
          <p:cNvSpPr>
            <a:spLocks noGrp="1"/>
          </p:cNvSpPr>
          <p:nvPr>
            <p:ph type="title"/>
          </p:nvPr>
        </p:nvSpPr>
        <p:spPr/>
        <p:txBody>
          <a:bodyPr>
            <a:normAutofit/>
          </a:bodyPr>
          <a:lstStyle/>
          <a:p>
            <a:r>
              <a:rPr lang="fr-FR" dirty="0"/>
              <a:t>À vous !</a:t>
            </a:r>
          </a:p>
        </p:txBody>
      </p:sp>
      <p:sp>
        <p:nvSpPr>
          <p:cNvPr id="6" name="ZoneTexte 5">
            <a:extLst>
              <a:ext uri="{FF2B5EF4-FFF2-40B4-BE49-F238E27FC236}">
                <a16:creationId xmlns:a16="http://schemas.microsoft.com/office/drawing/2014/main" id="{B7FC34F1-884E-4FD4-B178-4A3F90037054}"/>
              </a:ext>
            </a:extLst>
          </p:cNvPr>
          <p:cNvSpPr txBox="1"/>
          <p:nvPr/>
        </p:nvSpPr>
        <p:spPr>
          <a:xfrm>
            <a:off x="478172" y="1300294"/>
            <a:ext cx="11224470" cy="5078313"/>
          </a:xfrm>
          <a:prstGeom prst="rect">
            <a:avLst/>
          </a:prstGeom>
          <a:noFill/>
        </p:spPr>
        <p:txBody>
          <a:bodyPr wrap="square" rtlCol="0">
            <a:spAutoFit/>
          </a:bodyPr>
          <a:lstStyle/>
          <a:p>
            <a:r>
              <a:rPr lang="fr-FR" b="1" dirty="0"/>
              <a:t>1 - Télévision cathodique</a:t>
            </a:r>
          </a:p>
          <a:p>
            <a:pPr marL="285750" indent="-285750">
              <a:buFont typeface="Arial" panose="020B0604020202020204" pitchFamily="34" charset="0"/>
              <a:buChar char="•"/>
            </a:pPr>
            <a:r>
              <a:rPr lang="fr-FR" dirty="0"/>
              <a:t>Entrée péritel</a:t>
            </a:r>
          </a:p>
          <a:p>
            <a:pPr marL="285750" indent="-285750">
              <a:buFont typeface="Arial" panose="020B0604020202020204" pitchFamily="34" charset="0"/>
              <a:buChar char="•"/>
            </a:pPr>
            <a:r>
              <a:rPr lang="fr-FR" dirty="0"/>
              <a:t>Entrée antenne UHF</a:t>
            </a:r>
          </a:p>
          <a:p>
            <a:endParaRPr lang="fr-FR" dirty="0"/>
          </a:p>
          <a:p>
            <a:r>
              <a:rPr lang="fr-FR" b="1" dirty="0"/>
              <a:t>2 - Amplificateur </a:t>
            </a:r>
            <a:r>
              <a:rPr lang="fr-FR" b="1" dirty="0" err="1"/>
              <a:t>HiFi</a:t>
            </a:r>
            <a:endParaRPr lang="fr-FR" b="1" dirty="0"/>
          </a:p>
          <a:p>
            <a:pPr marL="285750" indent="-285750">
              <a:buFont typeface="Arial" panose="020B0604020202020204" pitchFamily="34" charset="0"/>
              <a:buChar char="•"/>
            </a:pPr>
            <a:r>
              <a:rPr lang="fr-FR" dirty="0"/>
              <a:t>2 canaux</a:t>
            </a:r>
          </a:p>
          <a:p>
            <a:pPr marL="285750" indent="-285750">
              <a:buFont typeface="Arial" panose="020B0604020202020204" pitchFamily="34" charset="0"/>
              <a:buChar char="•"/>
            </a:pPr>
            <a:r>
              <a:rPr lang="fr-FR" dirty="0"/>
              <a:t>4 entrées RCA</a:t>
            </a:r>
          </a:p>
          <a:p>
            <a:pPr marL="285750" indent="-285750">
              <a:buFont typeface="Arial" panose="020B0604020202020204" pitchFamily="34" charset="0"/>
              <a:buChar char="•"/>
            </a:pPr>
            <a:r>
              <a:rPr lang="fr-FR" dirty="0"/>
              <a:t>Bluetooth</a:t>
            </a:r>
          </a:p>
          <a:p>
            <a:pPr marL="285750" indent="-285750">
              <a:buFont typeface="Arial" panose="020B0604020202020204" pitchFamily="34" charset="0"/>
              <a:buChar char="•"/>
            </a:pPr>
            <a:r>
              <a:rPr lang="fr-FR" dirty="0"/>
              <a:t>Vu mètre 10 bandes</a:t>
            </a:r>
          </a:p>
          <a:p>
            <a:pPr marL="285750" indent="-285750">
              <a:buFont typeface="Arial" panose="020B0604020202020204" pitchFamily="34" charset="0"/>
              <a:buChar char="•"/>
            </a:pPr>
            <a:r>
              <a:rPr lang="fr-FR" dirty="0"/>
              <a:t>3 </a:t>
            </a:r>
            <a:r>
              <a:rPr lang="fr-FR" dirty="0" err="1"/>
              <a:t>Eqs</a:t>
            </a:r>
            <a:r>
              <a:rPr lang="fr-FR" dirty="0"/>
              <a:t> intégrés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r>
              <a:rPr lang="fr-FR" b="1" dirty="0"/>
              <a:t>3 - Cafetière à grains</a:t>
            </a:r>
          </a:p>
          <a:p>
            <a:endParaRPr lang="fr-FR" dirty="0"/>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p>
            <a:endParaRPr lang="fr-FR" dirty="0"/>
          </a:p>
          <a:p>
            <a:endParaRPr lang="fr-FR" dirty="0"/>
          </a:p>
        </p:txBody>
      </p:sp>
    </p:spTree>
    <p:extLst>
      <p:ext uri="{BB962C8B-B14F-4D97-AF65-F5344CB8AC3E}">
        <p14:creationId xmlns:p14="http://schemas.microsoft.com/office/powerpoint/2010/main" val="15236438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8E0B16F0-AB11-4C55-ABD8-E2CF0187415A}"/>
              </a:ext>
            </a:extLst>
          </p:cNvPr>
          <p:cNvSpPr>
            <a:spLocks noGrp="1"/>
          </p:cNvSpPr>
          <p:nvPr>
            <p:ph type="title"/>
          </p:nvPr>
        </p:nvSpPr>
        <p:spPr/>
        <p:txBody>
          <a:bodyPr/>
          <a:lstStyle/>
          <a:p>
            <a:r>
              <a:rPr lang="fr-FR" dirty="0"/>
              <a:t>Alimenter</a:t>
            </a:r>
          </a:p>
        </p:txBody>
      </p:sp>
      <p:sp>
        <p:nvSpPr>
          <p:cNvPr id="7" name="Espace réservé du texte 6">
            <a:extLst>
              <a:ext uri="{FF2B5EF4-FFF2-40B4-BE49-F238E27FC236}">
                <a16:creationId xmlns:a16="http://schemas.microsoft.com/office/drawing/2014/main" id="{B50D2396-D83E-46DF-897C-2CC3D0A59833}"/>
              </a:ext>
            </a:extLst>
          </p:cNvPr>
          <p:cNvSpPr>
            <a:spLocks noGrp="1"/>
          </p:cNvSpPr>
          <p:nvPr>
            <p:ph type="body" idx="1"/>
          </p:nvPr>
        </p:nvSpPr>
        <p:spPr>
          <a:xfrm>
            <a:off x="831850" y="5290457"/>
            <a:ext cx="6827299" cy="799193"/>
          </a:xfrm>
        </p:spPr>
        <p:txBody>
          <a:bodyPr>
            <a:normAutofit fontScale="92500" lnSpcReduction="10000"/>
          </a:bodyPr>
          <a:lstStyle/>
          <a:p>
            <a:r>
              <a:rPr lang="fr-FR" dirty="0"/>
              <a:t>« </a:t>
            </a:r>
            <a:r>
              <a:rPr lang="fr-FR" i="1" dirty="0"/>
              <a:t>On est ce que l’on mange </a:t>
            </a:r>
            <a:r>
              <a:rPr lang="fr-FR" dirty="0"/>
              <a:t>🍔 »</a:t>
            </a:r>
          </a:p>
          <a:p>
            <a:pPr algn="r"/>
            <a:r>
              <a:rPr lang="fr-FR" dirty="0"/>
              <a:t>Hippocrate - </a:t>
            </a:r>
            <a:r>
              <a:rPr lang="fr-FR" i="1" dirty="0"/>
              <a:t>2423 ans Av. A.</a:t>
            </a:r>
          </a:p>
        </p:txBody>
      </p:sp>
      <p:sp>
        <p:nvSpPr>
          <p:cNvPr id="2" name="Espace réservé de la date 1">
            <a:extLst>
              <a:ext uri="{FF2B5EF4-FFF2-40B4-BE49-F238E27FC236}">
                <a16:creationId xmlns:a16="http://schemas.microsoft.com/office/drawing/2014/main" id="{A1B3DAED-FC0D-4A15-8E7C-6398182F879E}"/>
              </a:ext>
            </a:extLst>
          </p:cNvPr>
          <p:cNvSpPr>
            <a:spLocks noGrp="1"/>
          </p:cNvSpPr>
          <p:nvPr>
            <p:ph type="dt" sz="half" idx="10"/>
          </p:nvPr>
        </p:nvSpPr>
        <p:spPr/>
        <p:txBody>
          <a:bodyPr/>
          <a:lstStyle/>
          <a:p>
            <a:fld id="{2D3FBA0B-41E8-4C14-B67C-BFB62638E3AB}" type="datetime1">
              <a:rPr lang="fr-FR" smtClean="0"/>
              <a:t>05/09/2024</a:t>
            </a:fld>
            <a:endParaRPr lang="fr-FR"/>
          </a:p>
        </p:txBody>
      </p:sp>
      <p:sp>
        <p:nvSpPr>
          <p:cNvPr id="3" name="Espace réservé du pied de page 2">
            <a:extLst>
              <a:ext uri="{FF2B5EF4-FFF2-40B4-BE49-F238E27FC236}">
                <a16:creationId xmlns:a16="http://schemas.microsoft.com/office/drawing/2014/main" id="{9844794F-B6C7-47AC-8DF8-00343C7282C9}"/>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B66ED6C7-CF7B-44D4-8D10-ACD1CAD18545}"/>
              </a:ext>
            </a:extLst>
          </p:cNvPr>
          <p:cNvSpPr>
            <a:spLocks noGrp="1"/>
          </p:cNvSpPr>
          <p:nvPr>
            <p:ph type="sldNum" sz="quarter" idx="12"/>
          </p:nvPr>
        </p:nvSpPr>
        <p:spPr/>
        <p:txBody>
          <a:bodyPr/>
          <a:lstStyle/>
          <a:p>
            <a:fld id="{9314658F-8117-410B-9F3D-7B07FCCB90C7}" type="slidenum">
              <a:rPr lang="fr-FR" smtClean="0"/>
              <a:pPr/>
              <a:t>29</a:t>
            </a:fld>
            <a:endParaRPr lang="fr-FR"/>
          </a:p>
        </p:txBody>
      </p:sp>
    </p:spTree>
    <p:extLst>
      <p:ext uri="{BB962C8B-B14F-4D97-AF65-F5344CB8AC3E}">
        <p14:creationId xmlns:p14="http://schemas.microsoft.com/office/powerpoint/2010/main" val="3877972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lstStyle/>
          <a:p>
            <a:r>
              <a:rPr lang="fr-FR" dirty="0"/>
              <a:t>Les synoptiques – Une marche à suivre</a:t>
            </a:r>
          </a:p>
        </p:txBody>
      </p:sp>
      <p:sp>
        <p:nvSpPr>
          <p:cNvPr id="3" name="Espace réservé du contenu 2">
            <a:extLst>
              <a:ext uri="{FF2B5EF4-FFF2-40B4-BE49-F238E27FC236}">
                <a16:creationId xmlns:a16="http://schemas.microsoft.com/office/drawing/2014/main" id="{4022BAB0-BFA8-46A3-9DCD-749895DE2F7E}"/>
              </a:ext>
            </a:extLst>
          </p:cNvPr>
          <p:cNvSpPr>
            <a:spLocks noGrp="1"/>
          </p:cNvSpPr>
          <p:nvPr>
            <p:ph idx="1"/>
          </p:nvPr>
        </p:nvSpPr>
        <p:spPr/>
        <p:txBody>
          <a:bodyPr/>
          <a:lstStyle/>
          <a:p>
            <a:pPr marL="0" indent="0">
              <a:buNone/>
            </a:pPr>
            <a:r>
              <a:rPr lang="fr-FR" b="1" dirty="0">
                <a:latin typeface="Huit" panose="00000500000000000000" pitchFamily="2" charset="0"/>
              </a:rPr>
              <a:t>Recette de cuisine :</a:t>
            </a:r>
          </a:p>
          <a:p>
            <a:pPr marL="0" indent="0">
              <a:buNone/>
            </a:pPr>
            <a:endParaRPr lang="fr-FR" b="1" dirty="0">
              <a:latin typeface="Huit" panose="00000500000000000000" pitchFamily="2" charset="0"/>
            </a:endParaRP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0EC2EB5-AB49-44B8-9C02-F3F88A28BD39}"/>
              </a:ext>
            </a:extLst>
          </p:cNvPr>
          <p:cNvSpPr>
            <a:spLocks noGrp="1"/>
          </p:cNvSpPr>
          <p:nvPr>
            <p:ph type="sldNum" sz="quarter" idx="12"/>
          </p:nvPr>
        </p:nvSpPr>
        <p:spPr/>
        <p:txBody>
          <a:bodyPr/>
          <a:lstStyle/>
          <a:p>
            <a:fld id="{9314658F-8117-410B-9F3D-7B07FCCB90C7}" type="slidenum">
              <a:rPr lang="fr-FR" smtClean="0"/>
              <a:pPr/>
              <a:t>3</a:t>
            </a:fld>
            <a:endParaRPr lang="fr-FR"/>
          </a:p>
        </p:txBody>
      </p:sp>
      <p:pic>
        <p:nvPicPr>
          <p:cNvPr id="7" name="Image 6">
            <a:extLst>
              <a:ext uri="{FF2B5EF4-FFF2-40B4-BE49-F238E27FC236}">
                <a16:creationId xmlns:a16="http://schemas.microsoft.com/office/drawing/2014/main" id="{024ADA5A-031D-413C-BA18-6543D9126731}"/>
              </a:ext>
            </a:extLst>
          </p:cNvPr>
          <p:cNvPicPr/>
          <p:nvPr/>
        </p:nvPicPr>
        <p:blipFill>
          <a:blip r:embed="rId2"/>
          <a:stretch/>
        </p:blipFill>
        <p:spPr>
          <a:xfrm>
            <a:off x="1002000" y="1879545"/>
            <a:ext cx="5616000" cy="3840120"/>
          </a:xfrm>
          <a:prstGeom prst="rect">
            <a:avLst/>
          </a:prstGeom>
          <a:ln>
            <a:noFill/>
          </a:ln>
        </p:spPr>
      </p:pic>
      <p:grpSp>
        <p:nvGrpSpPr>
          <p:cNvPr id="8" name="Groupe 7">
            <a:extLst>
              <a:ext uri="{FF2B5EF4-FFF2-40B4-BE49-F238E27FC236}">
                <a16:creationId xmlns:a16="http://schemas.microsoft.com/office/drawing/2014/main" id="{C82FAA24-AD1C-4B21-A98A-93D699A2CF33}"/>
              </a:ext>
            </a:extLst>
          </p:cNvPr>
          <p:cNvGrpSpPr/>
          <p:nvPr/>
        </p:nvGrpSpPr>
        <p:grpSpPr>
          <a:xfrm>
            <a:off x="7494719" y="2714787"/>
            <a:ext cx="2671034" cy="1428426"/>
            <a:chOff x="8605547" y="4505151"/>
            <a:chExt cx="2671034" cy="1428426"/>
          </a:xfrm>
        </p:grpSpPr>
        <p:pic>
          <p:nvPicPr>
            <p:cNvPr id="9" name="Picture 2" descr="Free icon &quot;Cookie icon&quot; by AomAm">
              <a:extLst>
                <a:ext uri="{FF2B5EF4-FFF2-40B4-BE49-F238E27FC236}">
                  <a16:creationId xmlns:a16="http://schemas.microsoft.com/office/drawing/2014/main" id="{7B4E683C-09AF-4E66-89F3-2F384B7FFD56}"/>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848155" y="4505151"/>
              <a:ext cx="1428426" cy="1428426"/>
            </a:xfrm>
            <a:prstGeom prst="rect">
              <a:avLst/>
            </a:prstGeom>
            <a:noFill/>
            <a:extLst>
              <a:ext uri="{909E8E84-426E-40DD-AFC4-6F175D3DCCD1}">
                <a14:hiddenFill xmlns:a14="http://schemas.microsoft.com/office/drawing/2010/main">
                  <a:solidFill>
                    <a:srgbClr val="FFFFFF"/>
                  </a:solidFill>
                </a14:hiddenFill>
              </a:ext>
            </a:extLst>
          </p:spPr>
        </p:pic>
        <p:sp>
          <p:nvSpPr>
            <p:cNvPr id="10" name="Flèche : droite 9">
              <a:extLst>
                <a:ext uri="{FF2B5EF4-FFF2-40B4-BE49-F238E27FC236}">
                  <a16:creationId xmlns:a16="http://schemas.microsoft.com/office/drawing/2014/main" id="{EEAC423F-C84D-4FA2-9F14-6FC073AA1C81}"/>
                </a:ext>
              </a:extLst>
            </p:cNvPr>
            <p:cNvSpPr/>
            <p:nvPr/>
          </p:nvSpPr>
          <p:spPr>
            <a:xfrm>
              <a:off x="8605547" y="5361892"/>
              <a:ext cx="983853" cy="285056"/>
            </a:xfrm>
            <a:prstGeom prst="rightArrow">
              <a:avLst>
                <a:gd name="adj1" fmla="val 50000"/>
                <a:gd name="adj2" fmla="val 0"/>
              </a:avLst>
            </a:prstGeom>
            <a:solidFill>
              <a:srgbClr val="FF3D1F"/>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
          <p:nvSpPr>
            <p:cNvPr id="11" name="Flèche : droite 10">
              <a:extLst>
                <a:ext uri="{FF2B5EF4-FFF2-40B4-BE49-F238E27FC236}">
                  <a16:creationId xmlns:a16="http://schemas.microsoft.com/office/drawing/2014/main" id="{E912BD6E-AF13-4751-B971-B53E1D28E407}"/>
                </a:ext>
              </a:extLst>
            </p:cNvPr>
            <p:cNvSpPr/>
            <p:nvPr/>
          </p:nvSpPr>
          <p:spPr>
            <a:xfrm>
              <a:off x="8605547" y="5076836"/>
              <a:ext cx="983853" cy="285056"/>
            </a:xfrm>
            <a:prstGeom prst="rightArrow">
              <a:avLst>
                <a:gd name="adj1" fmla="val 50000"/>
                <a:gd name="adj2" fmla="val 0"/>
              </a:avLst>
            </a:prstGeom>
            <a:solidFill>
              <a:srgbClr val="FF3D1F"/>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grpSp>
    </p:spTree>
    <p:extLst>
      <p:ext uri="{BB962C8B-B14F-4D97-AF65-F5344CB8AC3E}">
        <p14:creationId xmlns:p14="http://schemas.microsoft.com/office/powerpoint/2010/main" val="2207455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9C8D48-7D0B-4C98-AE39-619A113EB8F0}"/>
              </a:ext>
            </a:extLst>
          </p:cNvPr>
          <p:cNvSpPr>
            <a:spLocks noGrp="1"/>
          </p:cNvSpPr>
          <p:nvPr>
            <p:ph type="title"/>
          </p:nvPr>
        </p:nvSpPr>
        <p:spPr/>
        <p:txBody>
          <a:bodyPr/>
          <a:lstStyle/>
          <a:p>
            <a:r>
              <a:rPr lang="fr-FR" dirty="0"/>
              <a:t>Alimentation secteur</a:t>
            </a:r>
          </a:p>
        </p:txBody>
      </p:sp>
      <p:sp>
        <p:nvSpPr>
          <p:cNvPr id="3" name="Espace réservé du contenu 2">
            <a:extLst>
              <a:ext uri="{FF2B5EF4-FFF2-40B4-BE49-F238E27FC236}">
                <a16:creationId xmlns:a16="http://schemas.microsoft.com/office/drawing/2014/main" id="{90511322-4E19-40EA-882C-D5DD4532C627}"/>
              </a:ext>
            </a:extLst>
          </p:cNvPr>
          <p:cNvSpPr>
            <a:spLocks noGrp="1"/>
          </p:cNvSpPr>
          <p:nvPr>
            <p:ph idx="1"/>
          </p:nvPr>
        </p:nvSpPr>
        <p:spPr>
          <a:xfrm>
            <a:off x="337751" y="2894562"/>
            <a:ext cx="5758249" cy="3380404"/>
          </a:xfrm>
        </p:spPr>
        <p:txBody>
          <a:bodyPr>
            <a:normAutofit/>
          </a:bodyPr>
          <a:lstStyle/>
          <a:p>
            <a:r>
              <a:rPr lang="fr-FR" b="1" dirty="0">
                <a:latin typeface="Huit" panose="00000500000000000000" pitchFamily="2" charset="0"/>
              </a:rPr>
              <a:t>Objectif : </a:t>
            </a:r>
          </a:p>
          <a:p>
            <a:pPr lvl="1"/>
            <a:r>
              <a:rPr lang="fr-FR" dirty="0"/>
              <a:t>Alimenter les composants électroniques ou actionneurs divers</a:t>
            </a:r>
          </a:p>
          <a:p>
            <a:pPr marL="457200" lvl="1" indent="0">
              <a:buNone/>
            </a:pPr>
            <a:endParaRPr lang="fr-FR" dirty="0"/>
          </a:p>
          <a:p>
            <a:r>
              <a:rPr lang="fr-FR" b="1" dirty="0">
                <a:latin typeface="Huit" panose="00000500000000000000" pitchFamily="2" charset="0"/>
              </a:rPr>
              <a:t>Réalisation : </a:t>
            </a:r>
          </a:p>
          <a:p>
            <a:pPr lvl="1"/>
            <a:r>
              <a:rPr lang="fr-FR" b="1" dirty="0"/>
              <a:t>75% </a:t>
            </a:r>
            <a:r>
              <a:rPr lang="fr-FR" dirty="0"/>
              <a:t>Analogique pure</a:t>
            </a:r>
          </a:p>
          <a:p>
            <a:pPr lvl="1"/>
            <a:r>
              <a:rPr lang="fr-FR" b="1" dirty="0"/>
              <a:t>25% </a:t>
            </a:r>
            <a:r>
              <a:rPr lang="fr-FR" dirty="0"/>
              <a:t>Mixte</a:t>
            </a:r>
          </a:p>
        </p:txBody>
      </p:sp>
      <p:sp>
        <p:nvSpPr>
          <p:cNvPr id="4" name="Espace réservé de la date 3">
            <a:extLst>
              <a:ext uri="{FF2B5EF4-FFF2-40B4-BE49-F238E27FC236}">
                <a16:creationId xmlns:a16="http://schemas.microsoft.com/office/drawing/2014/main" id="{60FEB951-5E6D-4C89-B784-D764B1D7BBFE}"/>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34DE7DF-0DA4-464C-AA32-62EFFB2FBC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47B5D20-1245-44F5-8B2A-2EE6D6CE1438}"/>
              </a:ext>
            </a:extLst>
          </p:cNvPr>
          <p:cNvSpPr>
            <a:spLocks noGrp="1"/>
          </p:cNvSpPr>
          <p:nvPr>
            <p:ph type="sldNum" sz="quarter" idx="12"/>
          </p:nvPr>
        </p:nvSpPr>
        <p:spPr/>
        <p:txBody>
          <a:bodyPr/>
          <a:lstStyle/>
          <a:p>
            <a:fld id="{9314658F-8117-410B-9F3D-7B07FCCB90C7}" type="slidenum">
              <a:rPr lang="fr-FR" smtClean="0"/>
              <a:pPr/>
              <a:t>30</a:t>
            </a:fld>
            <a:endParaRPr lang="fr-FR"/>
          </a:p>
        </p:txBody>
      </p:sp>
      <p:grpSp>
        <p:nvGrpSpPr>
          <p:cNvPr id="45" name="Groupe 44">
            <a:extLst>
              <a:ext uri="{FF2B5EF4-FFF2-40B4-BE49-F238E27FC236}">
                <a16:creationId xmlns:a16="http://schemas.microsoft.com/office/drawing/2014/main" id="{31AC9DC2-AFC6-4FC0-AD52-173FA0E0CD40}"/>
              </a:ext>
            </a:extLst>
          </p:cNvPr>
          <p:cNvGrpSpPr/>
          <p:nvPr/>
        </p:nvGrpSpPr>
        <p:grpSpPr>
          <a:xfrm>
            <a:off x="402023" y="1162306"/>
            <a:ext cx="11512072" cy="1719396"/>
            <a:chOff x="-1937906" y="1432541"/>
            <a:chExt cx="13865179" cy="2070846"/>
          </a:xfrm>
        </p:grpSpPr>
        <p:sp>
          <p:nvSpPr>
            <p:cNvPr id="8" name="Rectangle 7">
              <a:extLst>
                <a:ext uri="{FF2B5EF4-FFF2-40B4-BE49-F238E27FC236}">
                  <a16:creationId xmlns:a16="http://schemas.microsoft.com/office/drawing/2014/main" id="{27D84C51-5152-492C-9CC4-57523100DD3E}"/>
                </a:ext>
              </a:extLst>
            </p:cNvPr>
            <p:cNvSpPr/>
            <p:nvPr/>
          </p:nvSpPr>
          <p:spPr>
            <a:xfrm>
              <a:off x="2271357" y="1432541"/>
              <a:ext cx="2525661" cy="895275"/>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Réduire/Augmenter la tension alternative</a:t>
              </a:r>
            </a:p>
          </p:txBody>
        </p:sp>
        <p:sp>
          <p:nvSpPr>
            <p:cNvPr id="13" name="Rectangle 12">
              <a:extLst>
                <a:ext uri="{FF2B5EF4-FFF2-40B4-BE49-F238E27FC236}">
                  <a16:creationId xmlns:a16="http://schemas.microsoft.com/office/drawing/2014/main" id="{83E4A009-75E3-416E-91C3-A63F0B76DCCE}"/>
                </a:ext>
              </a:extLst>
            </p:cNvPr>
            <p:cNvSpPr/>
            <p:nvPr/>
          </p:nvSpPr>
          <p:spPr>
            <a:xfrm>
              <a:off x="5264561" y="1432541"/>
              <a:ext cx="1930399" cy="895275"/>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Redresser la tension alternative </a:t>
              </a:r>
            </a:p>
          </p:txBody>
        </p:sp>
        <p:sp>
          <p:nvSpPr>
            <p:cNvPr id="14" name="Rectangle 13">
              <a:extLst>
                <a:ext uri="{FF2B5EF4-FFF2-40B4-BE49-F238E27FC236}">
                  <a16:creationId xmlns:a16="http://schemas.microsoft.com/office/drawing/2014/main" id="{2394604C-D7DD-43A1-B0F2-9FF794CA9CFF}"/>
                </a:ext>
              </a:extLst>
            </p:cNvPr>
            <p:cNvSpPr/>
            <p:nvPr/>
          </p:nvSpPr>
          <p:spPr>
            <a:xfrm>
              <a:off x="7662503" y="1432541"/>
              <a:ext cx="1930399" cy="895275"/>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Réguler la tension</a:t>
              </a:r>
            </a:p>
          </p:txBody>
        </p:sp>
        <p:cxnSp>
          <p:nvCxnSpPr>
            <p:cNvPr id="23" name="Connecteur droit avec flèche 22">
              <a:extLst>
                <a:ext uri="{FF2B5EF4-FFF2-40B4-BE49-F238E27FC236}">
                  <a16:creationId xmlns:a16="http://schemas.microsoft.com/office/drawing/2014/main" id="{795BB354-AB76-487A-A18F-F4D8A18266F1}"/>
                </a:ext>
              </a:extLst>
            </p:cNvPr>
            <p:cNvCxnSpPr>
              <a:cxnSpLocks/>
              <a:stCxn id="8" idx="3"/>
              <a:endCxn id="13" idx="1"/>
            </p:cNvCxnSpPr>
            <p:nvPr/>
          </p:nvCxnSpPr>
          <p:spPr>
            <a:xfrm>
              <a:off x="4797018" y="1880179"/>
              <a:ext cx="467543"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6" name="Connecteur droit avec flèche 25">
              <a:extLst>
                <a:ext uri="{FF2B5EF4-FFF2-40B4-BE49-F238E27FC236}">
                  <a16:creationId xmlns:a16="http://schemas.microsoft.com/office/drawing/2014/main" id="{6A68940D-90EE-4317-985A-66C4131FEC64}"/>
                </a:ext>
              </a:extLst>
            </p:cNvPr>
            <p:cNvCxnSpPr>
              <a:cxnSpLocks/>
              <a:stCxn id="13" idx="3"/>
              <a:endCxn id="14" idx="1"/>
            </p:cNvCxnSpPr>
            <p:nvPr/>
          </p:nvCxnSpPr>
          <p:spPr>
            <a:xfrm>
              <a:off x="7194960" y="1880179"/>
              <a:ext cx="467543"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29" name="Connecteur droit avec flèche 28">
              <a:extLst>
                <a:ext uri="{FF2B5EF4-FFF2-40B4-BE49-F238E27FC236}">
                  <a16:creationId xmlns:a16="http://schemas.microsoft.com/office/drawing/2014/main" id="{50EA9290-E9F3-429C-9630-DD0F7AC75376}"/>
                </a:ext>
              </a:extLst>
            </p:cNvPr>
            <p:cNvCxnSpPr>
              <a:cxnSpLocks/>
              <a:stCxn id="14" idx="3"/>
              <a:endCxn id="34" idx="2"/>
            </p:cNvCxnSpPr>
            <p:nvPr/>
          </p:nvCxnSpPr>
          <p:spPr>
            <a:xfrm>
              <a:off x="9592902" y="1880179"/>
              <a:ext cx="520781"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33" name="Organigramme : Données 32">
              <a:extLst>
                <a:ext uri="{FF2B5EF4-FFF2-40B4-BE49-F238E27FC236}">
                  <a16:creationId xmlns:a16="http://schemas.microsoft.com/office/drawing/2014/main" id="{3B347432-CA66-4043-A1C9-87EABA44EF80}"/>
                </a:ext>
              </a:extLst>
            </p:cNvPr>
            <p:cNvSpPr/>
            <p:nvPr/>
          </p:nvSpPr>
          <p:spPr>
            <a:xfrm>
              <a:off x="-1937906" y="1432541"/>
              <a:ext cx="1908511" cy="895274"/>
            </a:xfrm>
            <a:prstGeom prst="flowChartInputOutpu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kumimoji="0" lang="fr-FR" sz="1200" b="0" i="0" u="none" strike="noStrike" kern="1200" cap="none" spc="0" normalizeH="0" baseline="0" noProof="0" dirty="0">
                  <a:ln>
                    <a:noFill/>
                  </a:ln>
                  <a:solidFill>
                    <a:srgbClr val="2C2C2C"/>
                  </a:solidFill>
                  <a:effectLst/>
                  <a:uLnTx/>
                  <a:uFillTx/>
                  <a:latin typeface="Huit" panose="00000500000000000000" pitchFamily="2" charset="0"/>
                </a:rPr>
                <a:t>Prise de courant </a:t>
              </a: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220V</a:t>
              </a:r>
              <a:endParaRPr lang="fr-FR" sz="1200" dirty="0">
                <a:solidFill>
                  <a:srgbClr val="2C2C2C"/>
                </a:solidFill>
                <a:latin typeface="Huit" panose="00000500000000000000" pitchFamily="2" charset="0"/>
              </a:endParaRPr>
            </a:p>
          </p:txBody>
        </p:sp>
        <p:sp>
          <p:nvSpPr>
            <p:cNvPr id="34" name="Organigramme : Données 33">
              <a:extLst>
                <a:ext uri="{FF2B5EF4-FFF2-40B4-BE49-F238E27FC236}">
                  <a16:creationId xmlns:a16="http://schemas.microsoft.com/office/drawing/2014/main" id="{CD517F08-36DA-4870-AD4F-51D6246EB818}"/>
                </a:ext>
              </a:extLst>
            </p:cNvPr>
            <p:cNvSpPr/>
            <p:nvPr/>
          </p:nvSpPr>
          <p:spPr>
            <a:xfrm>
              <a:off x="9920643" y="1448033"/>
              <a:ext cx="1930399" cy="864291"/>
            </a:xfrm>
            <a:prstGeom prst="flowChartInputOutpu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Tension continue</a:t>
              </a:r>
            </a:p>
          </p:txBody>
        </p:sp>
        <p:sp>
          <p:nvSpPr>
            <p:cNvPr id="41" name="Organigramme : Données 40">
              <a:extLst>
                <a:ext uri="{FF2B5EF4-FFF2-40B4-BE49-F238E27FC236}">
                  <a16:creationId xmlns:a16="http://schemas.microsoft.com/office/drawing/2014/main" id="{2BA3CC3F-90D1-4FDA-AD93-CA31B2AB458E}"/>
                </a:ext>
              </a:extLst>
            </p:cNvPr>
            <p:cNvSpPr/>
            <p:nvPr/>
          </p:nvSpPr>
          <p:spPr>
            <a:xfrm>
              <a:off x="9652116" y="2639096"/>
              <a:ext cx="2275157" cy="864291"/>
            </a:xfrm>
            <a:prstGeom prst="flowChartInputOutpu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Tension alternative</a:t>
              </a:r>
            </a:p>
          </p:txBody>
        </p:sp>
        <p:cxnSp>
          <p:nvCxnSpPr>
            <p:cNvPr id="43" name="Connecteur : en angle 42">
              <a:extLst>
                <a:ext uri="{FF2B5EF4-FFF2-40B4-BE49-F238E27FC236}">
                  <a16:creationId xmlns:a16="http://schemas.microsoft.com/office/drawing/2014/main" id="{1966BE44-5FE4-4352-9097-9D3D3F5DFFDF}"/>
                </a:ext>
              </a:extLst>
            </p:cNvPr>
            <p:cNvCxnSpPr>
              <a:cxnSpLocks/>
              <a:stCxn id="8" idx="2"/>
              <a:endCxn id="41" idx="2"/>
            </p:cNvCxnSpPr>
            <p:nvPr/>
          </p:nvCxnSpPr>
          <p:spPr>
            <a:xfrm rot="16200000" flipH="1">
              <a:off x="6335197" y="-473194"/>
              <a:ext cx="743426" cy="6345444"/>
            </a:xfrm>
            <a:prstGeom prst="bentConnector2">
              <a:avLst/>
            </a:prstGeom>
            <a:ln w="19050">
              <a:tailEnd type="triangle"/>
            </a:ln>
          </p:spPr>
          <p:style>
            <a:lnRef idx="1">
              <a:schemeClr val="dk1"/>
            </a:lnRef>
            <a:fillRef idx="0">
              <a:schemeClr val="dk1"/>
            </a:fillRef>
            <a:effectRef idx="0">
              <a:schemeClr val="dk1"/>
            </a:effectRef>
            <a:fontRef idx="minor">
              <a:schemeClr val="tx1"/>
            </a:fontRef>
          </p:style>
        </p:cxnSp>
        <p:sp>
          <p:nvSpPr>
            <p:cNvPr id="49" name="Rectangle 48">
              <a:extLst>
                <a:ext uri="{FF2B5EF4-FFF2-40B4-BE49-F238E27FC236}">
                  <a16:creationId xmlns:a16="http://schemas.microsoft.com/office/drawing/2014/main" id="{3DF79D18-990C-4F59-9A70-178C6AD59940}"/>
                </a:ext>
              </a:extLst>
            </p:cNvPr>
            <p:cNvSpPr/>
            <p:nvPr/>
          </p:nvSpPr>
          <p:spPr>
            <a:xfrm>
              <a:off x="533997" y="1432541"/>
              <a:ext cx="1122453" cy="895275"/>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Protéger</a:t>
              </a:r>
            </a:p>
          </p:txBody>
        </p:sp>
      </p:grpSp>
      <p:cxnSp>
        <p:nvCxnSpPr>
          <p:cNvPr id="50" name="Connecteur droit avec flèche 49">
            <a:extLst>
              <a:ext uri="{FF2B5EF4-FFF2-40B4-BE49-F238E27FC236}">
                <a16:creationId xmlns:a16="http://schemas.microsoft.com/office/drawing/2014/main" id="{7AFDFDE2-C64B-4FE8-8CEB-EAFE38915EF8}"/>
              </a:ext>
            </a:extLst>
          </p:cNvPr>
          <p:cNvCxnSpPr>
            <a:cxnSpLocks/>
            <a:stCxn id="33" idx="5"/>
            <a:endCxn id="49" idx="1"/>
          </p:cNvCxnSpPr>
          <p:nvPr/>
        </p:nvCxnSpPr>
        <p:spPr>
          <a:xfrm>
            <a:off x="1828173" y="1533973"/>
            <a:ext cx="626238" cy="1"/>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54" name="Connecteur droit avec flèche 53">
            <a:extLst>
              <a:ext uri="{FF2B5EF4-FFF2-40B4-BE49-F238E27FC236}">
                <a16:creationId xmlns:a16="http://schemas.microsoft.com/office/drawing/2014/main" id="{31BCA275-D6DB-4F10-A2B0-A4279F093E11}"/>
              </a:ext>
            </a:extLst>
          </p:cNvPr>
          <p:cNvCxnSpPr>
            <a:cxnSpLocks/>
            <a:stCxn id="49" idx="3"/>
            <a:endCxn id="8" idx="1"/>
          </p:cNvCxnSpPr>
          <p:nvPr/>
        </p:nvCxnSpPr>
        <p:spPr>
          <a:xfrm>
            <a:off x="3386369" y="1533974"/>
            <a:ext cx="510548"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21" name="Espace réservé du contenu 2">
            <a:extLst>
              <a:ext uri="{FF2B5EF4-FFF2-40B4-BE49-F238E27FC236}">
                <a16:creationId xmlns:a16="http://schemas.microsoft.com/office/drawing/2014/main" id="{DB82D280-3138-4482-8965-0AB13C12E82C}"/>
              </a:ext>
            </a:extLst>
          </p:cNvPr>
          <p:cNvSpPr txBox="1">
            <a:spLocks/>
          </p:cNvSpPr>
          <p:nvPr/>
        </p:nvSpPr>
        <p:spPr>
          <a:xfrm>
            <a:off x="6188037" y="2894562"/>
            <a:ext cx="5656189" cy="375790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b="1" dirty="0">
                <a:latin typeface="Huit" panose="00000500000000000000" pitchFamily="2" charset="0"/>
              </a:rPr>
              <a:t>Tester : </a:t>
            </a:r>
          </a:p>
          <a:p>
            <a:pPr lvl="1"/>
            <a:r>
              <a:rPr lang="fr-FR" dirty="0"/>
              <a:t>Vérifier les protections (souvent fusibles)</a:t>
            </a:r>
          </a:p>
          <a:p>
            <a:pPr lvl="1"/>
            <a:r>
              <a:rPr lang="fr-FR" dirty="0"/>
              <a:t>Mesurer les tensions de sortie</a:t>
            </a:r>
          </a:p>
          <a:p>
            <a:pPr marL="457200" lvl="1" indent="0">
              <a:buFont typeface="Arial" panose="020B0604020202020204" pitchFamily="34" charset="0"/>
              <a:buNone/>
            </a:pPr>
            <a:endParaRPr lang="fr-FR" sz="1600" dirty="0"/>
          </a:p>
          <a:p>
            <a:r>
              <a:rPr lang="fr-FR" b="1" dirty="0">
                <a:latin typeface="Huit" panose="00000500000000000000" pitchFamily="2" charset="0"/>
              </a:rPr>
              <a:t>Tensions courantes : </a:t>
            </a:r>
          </a:p>
          <a:p>
            <a:pPr lvl="1"/>
            <a:r>
              <a:rPr lang="fr-FR" b="1" dirty="0"/>
              <a:t>Tensions continues :</a:t>
            </a:r>
          </a:p>
          <a:p>
            <a:pPr lvl="2"/>
            <a:r>
              <a:rPr lang="fr-FR" dirty="0"/>
              <a:t>12V / 9V / 5V / 3,3V / 1,8V</a:t>
            </a:r>
          </a:p>
          <a:p>
            <a:pPr lvl="1"/>
            <a:r>
              <a:rPr lang="fr-FR" b="1" dirty="0"/>
              <a:t>Tensions alternatives :</a:t>
            </a:r>
          </a:p>
          <a:p>
            <a:pPr lvl="2"/>
            <a:r>
              <a:rPr lang="fr-FR" dirty="0"/>
              <a:t>&gt;48V/ 48V / 24V / 12V / 9V</a:t>
            </a:r>
          </a:p>
        </p:txBody>
      </p:sp>
      <p:sp>
        <p:nvSpPr>
          <p:cNvPr id="22" name="ZoneTexte 21">
            <a:extLst>
              <a:ext uri="{FF2B5EF4-FFF2-40B4-BE49-F238E27FC236}">
                <a16:creationId xmlns:a16="http://schemas.microsoft.com/office/drawing/2014/main" id="{6669D797-06B5-4455-9725-27646C5BF63A}"/>
              </a:ext>
            </a:extLst>
          </p:cNvPr>
          <p:cNvSpPr txBox="1"/>
          <p:nvPr/>
        </p:nvSpPr>
        <p:spPr>
          <a:xfrm>
            <a:off x="11205104" y="0"/>
            <a:ext cx="639122" cy="830997"/>
          </a:xfrm>
          <a:prstGeom prst="rect">
            <a:avLst/>
          </a:prstGeom>
          <a:noFill/>
        </p:spPr>
        <p:txBody>
          <a:bodyPr wrap="square">
            <a:spAutoFit/>
          </a:bodyPr>
          <a:lstStyle/>
          <a:p>
            <a:pPr algn="ctr"/>
            <a:r>
              <a:rPr lang="fr-FR" sz="4800" dirty="0">
                <a:solidFill>
                  <a:srgbClr val="FF0000"/>
                </a:solidFill>
              </a:rPr>
              <a:t>⚠</a:t>
            </a:r>
          </a:p>
        </p:txBody>
      </p:sp>
    </p:spTree>
    <p:extLst>
      <p:ext uri="{BB962C8B-B14F-4D97-AF65-F5344CB8AC3E}">
        <p14:creationId xmlns:p14="http://schemas.microsoft.com/office/powerpoint/2010/main" val="482652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F9C8D48-7D0B-4C98-AE39-619A113EB8F0}"/>
              </a:ext>
            </a:extLst>
          </p:cNvPr>
          <p:cNvSpPr>
            <a:spLocks noGrp="1"/>
          </p:cNvSpPr>
          <p:nvPr>
            <p:ph type="title"/>
          </p:nvPr>
        </p:nvSpPr>
        <p:spPr/>
        <p:txBody>
          <a:bodyPr/>
          <a:lstStyle/>
          <a:p>
            <a:r>
              <a:rPr lang="fr-FR" dirty="0"/>
              <a:t>Alimentation batterie</a:t>
            </a:r>
          </a:p>
        </p:txBody>
      </p:sp>
      <p:sp>
        <p:nvSpPr>
          <p:cNvPr id="3" name="Espace réservé du contenu 2">
            <a:extLst>
              <a:ext uri="{FF2B5EF4-FFF2-40B4-BE49-F238E27FC236}">
                <a16:creationId xmlns:a16="http://schemas.microsoft.com/office/drawing/2014/main" id="{90511322-4E19-40EA-882C-D5DD4532C627}"/>
              </a:ext>
            </a:extLst>
          </p:cNvPr>
          <p:cNvSpPr>
            <a:spLocks noGrp="1"/>
          </p:cNvSpPr>
          <p:nvPr>
            <p:ph idx="1"/>
          </p:nvPr>
        </p:nvSpPr>
        <p:spPr>
          <a:xfrm>
            <a:off x="337751" y="2894562"/>
            <a:ext cx="5758249" cy="3380404"/>
          </a:xfrm>
        </p:spPr>
        <p:txBody>
          <a:bodyPr>
            <a:normAutofit/>
          </a:bodyPr>
          <a:lstStyle/>
          <a:p>
            <a:r>
              <a:rPr lang="fr-FR" b="1" dirty="0">
                <a:latin typeface="Huit" panose="00000500000000000000" pitchFamily="2" charset="0"/>
              </a:rPr>
              <a:t>Objectif : </a:t>
            </a:r>
          </a:p>
          <a:p>
            <a:pPr lvl="1"/>
            <a:r>
              <a:rPr lang="fr-FR" dirty="0"/>
              <a:t>Alimenter les composants électroniques ou actionneurs divers</a:t>
            </a:r>
          </a:p>
          <a:p>
            <a:pPr marL="457200" lvl="1" indent="0">
              <a:buNone/>
            </a:pPr>
            <a:endParaRPr lang="fr-FR" dirty="0"/>
          </a:p>
          <a:p>
            <a:r>
              <a:rPr lang="fr-FR" b="1" dirty="0">
                <a:latin typeface="Huit" panose="00000500000000000000" pitchFamily="2" charset="0"/>
              </a:rPr>
              <a:t>Réalisation : </a:t>
            </a:r>
          </a:p>
          <a:p>
            <a:pPr lvl="1"/>
            <a:r>
              <a:rPr lang="fr-FR" b="1" dirty="0"/>
              <a:t>75% </a:t>
            </a:r>
            <a:r>
              <a:rPr lang="fr-FR" dirty="0"/>
              <a:t>Analogique pure</a:t>
            </a:r>
          </a:p>
          <a:p>
            <a:pPr lvl="1"/>
            <a:r>
              <a:rPr lang="fr-FR" b="1" dirty="0"/>
              <a:t>25% </a:t>
            </a:r>
            <a:r>
              <a:rPr lang="fr-FR" dirty="0"/>
              <a:t>Mixte</a:t>
            </a:r>
          </a:p>
        </p:txBody>
      </p:sp>
      <p:sp>
        <p:nvSpPr>
          <p:cNvPr id="4" name="Espace réservé de la date 3">
            <a:extLst>
              <a:ext uri="{FF2B5EF4-FFF2-40B4-BE49-F238E27FC236}">
                <a16:creationId xmlns:a16="http://schemas.microsoft.com/office/drawing/2014/main" id="{60FEB951-5E6D-4C89-B784-D764B1D7BBFE}"/>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334DE7DF-0DA4-464C-AA32-62EFFB2FBC2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47B5D20-1245-44F5-8B2A-2EE6D6CE1438}"/>
              </a:ext>
            </a:extLst>
          </p:cNvPr>
          <p:cNvSpPr>
            <a:spLocks noGrp="1"/>
          </p:cNvSpPr>
          <p:nvPr>
            <p:ph type="sldNum" sz="quarter" idx="12"/>
          </p:nvPr>
        </p:nvSpPr>
        <p:spPr/>
        <p:txBody>
          <a:bodyPr/>
          <a:lstStyle/>
          <a:p>
            <a:fld id="{9314658F-8117-410B-9F3D-7B07FCCB90C7}" type="slidenum">
              <a:rPr lang="fr-FR" smtClean="0"/>
              <a:pPr/>
              <a:t>31</a:t>
            </a:fld>
            <a:endParaRPr lang="fr-FR"/>
          </a:p>
        </p:txBody>
      </p:sp>
      <p:sp>
        <p:nvSpPr>
          <p:cNvPr id="14" name="Rectangle 13">
            <a:extLst>
              <a:ext uri="{FF2B5EF4-FFF2-40B4-BE49-F238E27FC236}">
                <a16:creationId xmlns:a16="http://schemas.microsoft.com/office/drawing/2014/main" id="{2394604C-D7DD-43A1-B0F2-9FF794CA9CFF}"/>
              </a:ext>
            </a:extLst>
          </p:cNvPr>
          <p:cNvSpPr/>
          <p:nvPr/>
        </p:nvSpPr>
        <p:spPr>
          <a:xfrm>
            <a:off x="8373114" y="1162306"/>
            <a:ext cx="1602784" cy="743335"/>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Réguler la tension</a:t>
            </a:r>
          </a:p>
        </p:txBody>
      </p:sp>
      <p:cxnSp>
        <p:nvCxnSpPr>
          <p:cNvPr id="29" name="Connecteur droit avec flèche 28">
            <a:extLst>
              <a:ext uri="{FF2B5EF4-FFF2-40B4-BE49-F238E27FC236}">
                <a16:creationId xmlns:a16="http://schemas.microsoft.com/office/drawing/2014/main" id="{50EA9290-E9F3-429C-9630-DD0F7AC75376}"/>
              </a:ext>
            </a:extLst>
          </p:cNvPr>
          <p:cNvCxnSpPr>
            <a:cxnSpLocks/>
            <a:stCxn id="14" idx="3"/>
            <a:endCxn id="34" idx="2"/>
          </p:cNvCxnSpPr>
          <p:nvPr/>
        </p:nvCxnSpPr>
        <p:spPr>
          <a:xfrm>
            <a:off x="9975898" y="1533974"/>
            <a:ext cx="432397" cy="0"/>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sp>
        <p:nvSpPr>
          <p:cNvPr id="33" name="Organigramme : Données 32">
            <a:extLst>
              <a:ext uri="{FF2B5EF4-FFF2-40B4-BE49-F238E27FC236}">
                <a16:creationId xmlns:a16="http://schemas.microsoft.com/office/drawing/2014/main" id="{3B347432-CA66-4043-A1C9-87EABA44EF80}"/>
              </a:ext>
            </a:extLst>
          </p:cNvPr>
          <p:cNvSpPr/>
          <p:nvPr/>
        </p:nvSpPr>
        <p:spPr>
          <a:xfrm>
            <a:off x="4511389" y="1167619"/>
            <a:ext cx="1584611" cy="743334"/>
          </a:xfrm>
          <a:prstGeom prst="flowChartInputOutpu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r>
              <a:rPr kumimoji="0" lang="fr-FR" sz="1200" b="0" i="0" u="none" strike="noStrike" kern="1200" cap="none" spc="0" normalizeH="0" baseline="0" noProof="0" dirty="0">
                <a:ln>
                  <a:noFill/>
                </a:ln>
                <a:solidFill>
                  <a:srgbClr val="2C2C2C"/>
                </a:solidFill>
                <a:effectLst/>
                <a:uLnTx/>
                <a:uFillTx/>
                <a:latin typeface="Huit" panose="00000500000000000000" pitchFamily="2" charset="0"/>
              </a:rPr>
              <a:t>Batterie</a:t>
            </a:r>
            <a:endParaRPr lang="fr-FR" sz="1200" dirty="0">
              <a:solidFill>
                <a:srgbClr val="2C2C2C"/>
              </a:solidFill>
              <a:latin typeface="Huit" panose="00000500000000000000" pitchFamily="2" charset="0"/>
            </a:endParaRPr>
          </a:p>
        </p:txBody>
      </p:sp>
      <p:sp>
        <p:nvSpPr>
          <p:cNvPr id="34" name="Organigramme : Données 33">
            <a:extLst>
              <a:ext uri="{FF2B5EF4-FFF2-40B4-BE49-F238E27FC236}">
                <a16:creationId xmlns:a16="http://schemas.microsoft.com/office/drawing/2014/main" id="{CD517F08-36DA-4870-AD4F-51D6246EB818}"/>
              </a:ext>
            </a:extLst>
          </p:cNvPr>
          <p:cNvSpPr/>
          <p:nvPr/>
        </p:nvSpPr>
        <p:spPr>
          <a:xfrm>
            <a:off x="10248017" y="1175169"/>
            <a:ext cx="1602784" cy="717609"/>
          </a:xfrm>
          <a:prstGeom prst="flowChartInputOutpu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Tension continue</a:t>
            </a:r>
          </a:p>
        </p:txBody>
      </p:sp>
      <p:sp>
        <p:nvSpPr>
          <p:cNvPr id="41" name="Organigramme : Données 40">
            <a:extLst>
              <a:ext uri="{FF2B5EF4-FFF2-40B4-BE49-F238E27FC236}">
                <a16:creationId xmlns:a16="http://schemas.microsoft.com/office/drawing/2014/main" id="{2BA3CC3F-90D1-4FDA-AD93-CA31B2AB458E}"/>
              </a:ext>
            </a:extLst>
          </p:cNvPr>
          <p:cNvSpPr/>
          <p:nvPr/>
        </p:nvSpPr>
        <p:spPr>
          <a:xfrm>
            <a:off x="682719" y="1306525"/>
            <a:ext cx="1422742" cy="490793"/>
          </a:xfrm>
          <a:prstGeom prst="flowChartInputOutpu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Chargeur</a:t>
            </a:r>
          </a:p>
        </p:txBody>
      </p:sp>
      <p:sp>
        <p:nvSpPr>
          <p:cNvPr id="49" name="Rectangle 48">
            <a:extLst>
              <a:ext uri="{FF2B5EF4-FFF2-40B4-BE49-F238E27FC236}">
                <a16:creationId xmlns:a16="http://schemas.microsoft.com/office/drawing/2014/main" id="{3DF79D18-990C-4F59-9A70-178C6AD59940}"/>
              </a:ext>
            </a:extLst>
          </p:cNvPr>
          <p:cNvSpPr/>
          <p:nvPr/>
        </p:nvSpPr>
        <p:spPr>
          <a:xfrm>
            <a:off x="6768578" y="1353454"/>
            <a:ext cx="931958" cy="371668"/>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Protéger</a:t>
            </a:r>
          </a:p>
        </p:txBody>
      </p:sp>
      <p:sp>
        <p:nvSpPr>
          <p:cNvPr id="40" name="Rectangle 39">
            <a:extLst>
              <a:ext uri="{FF2B5EF4-FFF2-40B4-BE49-F238E27FC236}">
                <a16:creationId xmlns:a16="http://schemas.microsoft.com/office/drawing/2014/main" id="{F98DDF53-83C8-478C-A78D-FF2921627FAF}"/>
              </a:ext>
            </a:extLst>
          </p:cNvPr>
          <p:cNvSpPr/>
          <p:nvPr/>
        </p:nvSpPr>
        <p:spPr>
          <a:xfrm>
            <a:off x="2677370" y="1353452"/>
            <a:ext cx="931958" cy="371668"/>
          </a:xfrm>
          <a:prstGeom prst="rect">
            <a:avLst/>
          </a:prstGeom>
          <a:noFill/>
          <a:ln w="19050"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C2C2C"/>
                </a:solidFill>
                <a:effectLst/>
                <a:uLnTx/>
                <a:uFillTx/>
                <a:latin typeface="Huit" panose="00000500000000000000" pitchFamily="2" charset="0"/>
              </a:rPr>
              <a:t>Protéger</a:t>
            </a:r>
          </a:p>
        </p:txBody>
      </p:sp>
      <p:sp>
        <p:nvSpPr>
          <p:cNvPr id="21" name="Espace réservé du contenu 2">
            <a:extLst>
              <a:ext uri="{FF2B5EF4-FFF2-40B4-BE49-F238E27FC236}">
                <a16:creationId xmlns:a16="http://schemas.microsoft.com/office/drawing/2014/main" id="{DB82D280-3138-4482-8965-0AB13C12E82C}"/>
              </a:ext>
            </a:extLst>
          </p:cNvPr>
          <p:cNvSpPr txBox="1">
            <a:spLocks/>
          </p:cNvSpPr>
          <p:nvPr/>
        </p:nvSpPr>
        <p:spPr>
          <a:xfrm>
            <a:off x="6188037" y="2894562"/>
            <a:ext cx="5656189" cy="375790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b="1" dirty="0">
                <a:latin typeface="Huit" panose="00000500000000000000" pitchFamily="2" charset="0"/>
              </a:rPr>
              <a:t>Tester : </a:t>
            </a:r>
          </a:p>
          <a:p>
            <a:pPr lvl="1"/>
            <a:r>
              <a:rPr lang="fr-FR" dirty="0"/>
              <a:t>Vérifier les protections (souvent fusibles)</a:t>
            </a:r>
          </a:p>
          <a:p>
            <a:pPr lvl="1"/>
            <a:r>
              <a:rPr lang="fr-FR" dirty="0"/>
              <a:t>Mesurer les tensions de sortie</a:t>
            </a:r>
          </a:p>
          <a:p>
            <a:pPr marL="457200" lvl="1" indent="0">
              <a:buFont typeface="Arial" panose="020B0604020202020204" pitchFamily="34" charset="0"/>
              <a:buNone/>
            </a:pPr>
            <a:endParaRPr lang="fr-FR" sz="1600" dirty="0"/>
          </a:p>
          <a:p>
            <a:r>
              <a:rPr lang="fr-FR" b="1" dirty="0">
                <a:latin typeface="Huit" panose="00000500000000000000" pitchFamily="2" charset="0"/>
              </a:rPr>
              <a:t>Tensions courantes : </a:t>
            </a:r>
          </a:p>
          <a:p>
            <a:pPr lvl="1"/>
            <a:r>
              <a:rPr lang="fr-FR" b="1" dirty="0"/>
              <a:t>Tensions continues :</a:t>
            </a:r>
          </a:p>
          <a:p>
            <a:pPr lvl="2"/>
            <a:r>
              <a:rPr lang="fr-FR" dirty="0"/>
              <a:t>12V / 9V / 5V / 3,3V / 1,8V</a:t>
            </a:r>
          </a:p>
          <a:p>
            <a:pPr lvl="1"/>
            <a:r>
              <a:rPr lang="fr-FR" b="1" dirty="0"/>
              <a:t>Tensions alternatives :</a:t>
            </a:r>
          </a:p>
          <a:p>
            <a:pPr lvl="2"/>
            <a:r>
              <a:rPr lang="fr-FR" dirty="0"/>
              <a:t>&gt;48V/ 48V / 24V / 12V / 9V</a:t>
            </a:r>
          </a:p>
        </p:txBody>
      </p:sp>
      <p:sp>
        <p:nvSpPr>
          <p:cNvPr id="22" name="ZoneTexte 21">
            <a:extLst>
              <a:ext uri="{FF2B5EF4-FFF2-40B4-BE49-F238E27FC236}">
                <a16:creationId xmlns:a16="http://schemas.microsoft.com/office/drawing/2014/main" id="{6669D797-06B5-4455-9725-27646C5BF63A}"/>
              </a:ext>
            </a:extLst>
          </p:cNvPr>
          <p:cNvSpPr txBox="1"/>
          <p:nvPr/>
        </p:nvSpPr>
        <p:spPr>
          <a:xfrm>
            <a:off x="11205104" y="0"/>
            <a:ext cx="639122" cy="830997"/>
          </a:xfrm>
          <a:prstGeom prst="rect">
            <a:avLst/>
          </a:prstGeom>
          <a:noFill/>
        </p:spPr>
        <p:txBody>
          <a:bodyPr wrap="square">
            <a:spAutoFit/>
          </a:bodyPr>
          <a:lstStyle/>
          <a:p>
            <a:pPr algn="ctr"/>
            <a:r>
              <a:rPr lang="fr-FR" sz="4800" dirty="0">
                <a:solidFill>
                  <a:srgbClr val="FF0000"/>
                </a:solidFill>
              </a:rPr>
              <a:t>⚠</a:t>
            </a:r>
          </a:p>
        </p:txBody>
      </p:sp>
      <p:cxnSp>
        <p:nvCxnSpPr>
          <p:cNvPr id="42" name="Connecteur droit avec flèche 41">
            <a:extLst>
              <a:ext uri="{FF2B5EF4-FFF2-40B4-BE49-F238E27FC236}">
                <a16:creationId xmlns:a16="http://schemas.microsoft.com/office/drawing/2014/main" id="{7F7FA415-80B7-49DF-AD81-4DDA534B2760}"/>
              </a:ext>
            </a:extLst>
          </p:cNvPr>
          <p:cNvCxnSpPr>
            <a:cxnSpLocks/>
            <a:stCxn id="49" idx="3"/>
            <a:endCxn id="14" idx="1"/>
          </p:cNvCxnSpPr>
          <p:nvPr/>
        </p:nvCxnSpPr>
        <p:spPr>
          <a:xfrm flipV="1">
            <a:off x="7700536" y="1533974"/>
            <a:ext cx="672578" cy="5314"/>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p:cxnSp>
        <p:nvCxnSpPr>
          <p:cNvPr id="19" name="Connecteur : en angle 18">
            <a:extLst>
              <a:ext uri="{FF2B5EF4-FFF2-40B4-BE49-F238E27FC236}">
                <a16:creationId xmlns:a16="http://schemas.microsoft.com/office/drawing/2014/main" id="{ED82272C-A1A6-4B28-B641-B72CE3BFD118}"/>
              </a:ext>
            </a:extLst>
          </p:cNvPr>
          <p:cNvCxnSpPr>
            <a:stCxn id="33" idx="5"/>
            <a:endCxn id="49" idx="1"/>
          </p:cNvCxnSpPr>
          <p:nvPr/>
        </p:nvCxnSpPr>
        <p:spPr>
          <a:xfrm>
            <a:off x="5937539" y="1539286"/>
            <a:ext cx="831039" cy="2"/>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cteur : en angle 22">
            <a:extLst>
              <a:ext uri="{FF2B5EF4-FFF2-40B4-BE49-F238E27FC236}">
                <a16:creationId xmlns:a16="http://schemas.microsoft.com/office/drawing/2014/main" id="{F91A290C-AF6A-4F96-8420-4F71BC644E41}"/>
              </a:ext>
            </a:extLst>
          </p:cNvPr>
          <p:cNvCxnSpPr>
            <a:cxnSpLocks/>
            <a:stCxn id="41" idx="5"/>
            <a:endCxn id="40" idx="1"/>
          </p:cNvCxnSpPr>
          <p:nvPr/>
        </p:nvCxnSpPr>
        <p:spPr>
          <a:xfrm flipV="1">
            <a:off x="1963187" y="1539286"/>
            <a:ext cx="714183" cy="12636"/>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necteur : en angle 24">
            <a:extLst>
              <a:ext uri="{FF2B5EF4-FFF2-40B4-BE49-F238E27FC236}">
                <a16:creationId xmlns:a16="http://schemas.microsoft.com/office/drawing/2014/main" id="{C95DD9C6-2485-43B0-A267-19A71AE99DED}"/>
              </a:ext>
            </a:extLst>
          </p:cNvPr>
          <p:cNvCxnSpPr>
            <a:cxnSpLocks/>
            <a:stCxn id="40" idx="3"/>
            <a:endCxn id="33" idx="2"/>
          </p:cNvCxnSpPr>
          <p:nvPr/>
        </p:nvCxnSpPr>
        <p:spPr>
          <a:xfrm>
            <a:off x="3609328" y="1539286"/>
            <a:ext cx="1060522" cy="12700"/>
          </a:xfrm>
          <a:prstGeom prst="bentConnector3">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2345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lstStyle/>
          <a:p>
            <a:r>
              <a:rPr lang="fr-FR" dirty="0"/>
              <a:t>Les synoptiques – Une marche à suivre</a:t>
            </a:r>
          </a:p>
        </p:txBody>
      </p:sp>
      <p:sp>
        <p:nvSpPr>
          <p:cNvPr id="3" name="Espace réservé du contenu 2">
            <a:extLst>
              <a:ext uri="{FF2B5EF4-FFF2-40B4-BE49-F238E27FC236}">
                <a16:creationId xmlns:a16="http://schemas.microsoft.com/office/drawing/2014/main" id="{4022BAB0-BFA8-46A3-9DCD-749895DE2F7E}"/>
              </a:ext>
            </a:extLst>
          </p:cNvPr>
          <p:cNvSpPr>
            <a:spLocks noGrp="1"/>
          </p:cNvSpPr>
          <p:nvPr>
            <p:ph idx="1"/>
          </p:nvPr>
        </p:nvSpPr>
        <p:spPr>
          <a:xfrm>
            <a:off x="573028" y="1008893"/>
            <a:ext cx="2640106" cy="520136"/>
          </a:xfrm>
        </p:spPr>
        <p:txBody>
          <a:bodyPr/>
          <a:lstStyle/>
          <a:p>
            <a:pPr marL="0" indent="0">
              <a:buNone/>
            </a:pPr>
            <a:r>
              <a:rPr lang="fr-FR" b="1" dirty="0">
                <a:latin typeface="Huit" panose="00000500000000000000" pitchFamily="2" charset="0"/>
              </a:rPr>
              <a:t>Un synoptique </a:t>
            </a:r>
          </a:p>
          <a:p>
            <a:pPr marL="0" indent="0">
              <a:buNone/>
            </a:pPr>
            <a:endParaRPr lang="fr-FR" b="1" dirty="0">
              <a:latin typeface="Huit" panose="00000500000000000000" pitchFamily="2" charset="0"/>
            </a:endParaRP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0EC2EB5-AB49-44B8-9C02-F3F88A28BD39}"/>
              </a:ext>
            </a:extLst>
          </p:cNvPr>
          <p:cNvSpPr>
            <a:spLocks noGrp="1"/>
          </p:cNvSpPr>
          <p:nvPr>
            <p:ph type="sldNum" sz="quarter" idx="12"/>
          </p:nvPr>
        </p:nvSpPr>
        <p:spPr/>
        <p:txBody>
          <a:bodyPr/>
          <a:lstStyle/>
          <a:p>
            <a:fld id="{9314658F-8117-410B-9F3D-7B07FCCB90C7}" type="slidenum">
              <a:rPr lang="fr-FR" smtClean="0"/>
              <a:pPr/>
              <a:t>4</a:t>
            </a:fld>
            <a:endParaRPr lang="fr-FR"/>
          </a:p>
        </p:txBody>
      </p:sp>
      <p:pic>
        <p:nvPicPr>
          <p:cNvPr id="15" name="Graphique 14">
            <a:extLst>
              <a:ext uri="{FF2B5EF4-FFF2-40B4-BE49-F238E27FC236}">
                <a16:creationId xmlns:a16="http://schemas.microsoft.com/office/drawing/2014/main" id="{B9AD4EDE-1044-4D9A-AFD8-F20A45D5570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b="47197"/>
          <a:stretch/>
        </p:blipFill>
        <p:spPr>
          <a:xfrm>
            <a:off x="6781799" y="1048122"/>
            <a:ext cx="6763871" cy="5435681"/>
          </a:xfrm>
          <a:prstGeom prst="rect">
            <a:avLst/>
          </a:prstGeom>
        </p:spPr>
      </p:pic>
      <p:sp>
        <p:nvSpPr>
          <p:cNvPr id="16" name="ZoneTexte 15">
            <a:extLst>
              <a:ext uri="{FF2B5EF4-FFF2-40B4-BE49-F238E27FC236}">
                <a16:creationId xmlns:a16="http://schemas.microsoft.com/office/drawing/2014/main" id="{3569E029-BACD-475A-8F63-D174EA9435CD}"/>
              </a:ext>
            </a:extLst>
          </p:cNvPr>
          <p:cNvSpPr txBox="1"/>
          <p:nvPr/>
        </p:nvSpPr>
        <p:spPr>
          <a:xfrm>
            <a:off x="3979571" y="1008893"/>
            <a:ext cx="4625788" cy="461665"/>
          </a:xfrm>
          <a:prstGeom prst="rect">
            <a:avLst/>
          </a:prstGeom>
          <a:noFill/>
        </p:spPr>
        <p:txBody>
          <a:bodyPr wrap="square" rtlCol="0">
            <a:spAutoFit/>
          </a:bodyPr>
          <a:lstStyle/>
          <a:p>
            <a:pPr marL="285750" indent="-285750">
              <a:buFont typeface="Arial" panose="020B0604020202020204" pitchFamily="34" charset="0"/>
              <a:buChar char="•"/>
            </a:pPr>
            <a:r>
              <a:rPr lang="fr-FR" sz="2400" dirty="0"/>
              <a:t>Différentes actions</a:t>
            </a:r>
          </a:p>
        </p:txBody>
      </p:sp>
      <p:grpSp>
        <p:nvGrpSpPr>
          <p:cNvPr id="20" name="Graphique 17">
            <a:extLst>
              <a:ext uri="{FF2B5EF4-FFF2-40B4-BE49-F238E27FC236}">
                <a16:creationId xmlns:a16="http://schemas.microsoft.com/office/drawing/2014/main" id="{6C23F877-F065-4F63-A019-BB60384CD307}"/>
              </a:ext>
            </a:extLst>
          </p:cNvPr>
          <p:cNvGrpSpPr/>
          <p:nvPr/>
        </p:nvGrpSpPr>
        <p:grpSpPr>
          <a:xfrm>
            <a:off x="1198556" y="1724213"/>
            <a:ext cx="2002730" cy="500682"/>
            <a:chOff x="1210404" y="2555147"/>
            <a:chExt cx="2002730" cy="500682"/>
          </a:xfrm>
        </p:grpSpPr>
        <p:sp>
          <p:nvSpPr>
            <p:cNvPr id="21" name="Forme libre : forme 20">
              <a:extLst>
                <a:ext uri="{FF2B5EF4-FFF2-40B4-BE49-F238E27FC236}">
                  <a16:creationId xmlns:a16="http://schemas.microsoft.com/office/drawing/2014/main" id="{D5FA7239-4AF3-4097-8712-B9452444F129}"/>
                </a:ext>
              </a:extLst>
            </p:cNvPr>
            <p:cNvSpPr/>
            <p:nvPr/>
          </p:nvSpPr>
          <p:spPr>
            <a:xfrm>
              <a:off x="1210404" y="2555147"/>
              <a:ext cx="2002730" cy="500682"/>
            </a:xfrm>
            <a:custGeom>
              <a:avLst/>
              <a:gdLst>
                <a:gd name="connsiteX0" fmla="*/ 1752390 w 2002730"/>
                <a:gd name="connsiteY0" fmla="*/ -410 h 500682"/>
                <a:gd name="connsiteX1" fmla="*/ 2002731 w 2002730"/>
                <a:gd name="connsiteY1" fmla="*/ 249932 h 500682"/>
                <a:gd name="connsiteX2" fmla="*/ 2002731 w 2002730"/>
                <a:gd name="connsiteY2" fmla="*/ 249932 h 500682"/>
                <a:gd name="connsiteX3" fmla="*/ 1752390 w 2002730"/>
                <a:gd name="connsiteY3" fmla="*/ 500273 h 500682"/>
                <a:gd name="connsiteX4" fmla="*/ 250342 w 2002730"/>
                <a:gd name="connsiteY4" fmla="*/ 500273 h 500682"/>
                <a:gd name="connsiteX5" fmla="*/ 1 w 2002730"/>
                <a:gd name="connsiteY5" fmla="*/ 249932 h 500682"/>
                <a:gd name="connsiteX6" fmla="*/ 1 w 2002730"/>
                <a:gd name="connsiteY6" fmla="*/ 249932 h 500682"/>
                <a:gd name="connsiteX7" fmla="*/ 250342 w 2002730"/>
                <a:gd name="connsiteY7" fmla="*/ -410 h 50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730" h="500682">
                  <a:moveTo>
                    <a:pt x="1752390" y="-410"/>
                  </a:moveTo>
                  <a:cubicBezTo>
                    <a:pt x="1890650" y="-410"/>
                    <a:pt x="2002731" y="111672"/>
                    <a:pt x="2002731" y="249932"/>
                  </a:cubicBezTo>
                  <a:lnTo>
                    <a:pt x="2002731" y="249932"/>
                  </a:lnTo>
                  <a:cubicBezTo>
                    <a:pt x="2002731" y="388191"/>
                    <a:pt x="1890650" y="500273"/>
                    <a:pt x="1752390" y="500273"/>
                  </a:cubicBezTo>
                  <a:lnTo>
                    <a:pt x="250342" y="500273"/>
                  </a:lnTo>
                  <a:cubicBezTo>
                    <a:pt x="112083" y="500273"/>
                    <a:pt x="1" y="388191"/>
                    <a:pt x="1" y="249932"/>
                  </a:cubicBezTo>
                  <a:lnTo>
                    <a:pt x="1" y="249932"/>
                  </a:lnTo>
                  <a:cubicBezTo>
                    <a:pt x="1" y="111672"/>
                    <a:pt x="112083" y="-410"/>
                    <a:pt x="250342" y="-410"/>
                  </a:cubicBezTo>
                  <a:close/>
                </a:path>
              </a:pathLst>
            </a:custGeom>
            <a:solidFill>
              <a:srgbClr val="FFFFFF"/>
            </a:solidFill>
            <a:ln w="16630" cap="flat">
              <a:solidFill>
                <a:srgbClr val="000000"/>
              </a:solidFill>
              <a:prstDash val="solid"/>
              <a:miter/>
            </a:ln>
          </p:spPr>
          <p:txBody>
            <a:bodyPr rtlCol="0" anchor="ctr"/>
            <a:lstStyle/>
            <a:p>
              <a:endParaRPr lang="fr-FR"/>
            </a:p>
          </p:txBody>
        </p:sp>
        <p:sp>
          <p:nvSpPr>
            <p:cNvPr id="22" name="ZoneTexte 21">
              <a:extLst>
                <a:ext uri="{FF2B5EF4-FFF2-40B4-BE49-F238E27FC236}">
                  <a16:creationId xmlns:a16="http://schemas.microsoft.com/office/drawing/2014/main" id="{471787C9-8C53-4FF7-9D64-79995D9C7AA4}"/>
                </a:ext>
              </a:extLst>
            </p:cNvPr>
            <p:cNvSpPr txBox="1"/>
            <p:nvPr/>
          </p:nvSpPr>
          <p:spPr>
            <a:xfrm>
              <a:off x="1608879" y="2617908"/>
              <a:ext cx="1172116" cy="335028"/>
            </a:xfrm>
            <a:prstGeom prst="rect">
              <a:avLst/>
            </a:prstGeom>
            <a:noFill/>
          </p:spPr>
          <p:txBody>
            <a:bodyPr wrap="none" rtlCol="0">
              <a:spAutoFit/>
            </a:bodyPr>
            <a:lstStyle/>
            <a:p>
              <a:pPr algn="l"/>
              <a:r>
                <a:rPr lang="fr-FR" sz="1577" spc="0" baseline="0" dirty="0">
                  <a:solidFill>
                    <a:srgbClr val="000000"/>
                  </a:solidFill>
                  <a:latin typeface="Helvetica"/>
                  <a:cs typeface="Helvetica"/>
                  <a:sym typeface="Helvetica"/>
                  <a:rtl val="0"/>
                </a:rPr>
                <a:t>Début / Fin</a:t>
              </a:r>
            </a:p>
          </p:txBody>
        </p:sp>
      </p:grpSp>
      <p:grpSp>
        <p:nvGrpSpPr>
          <p:cNvPr id="23" name="Graphique 17">
            <a:extLst>
              <a:ext uri="{FF2B5EF4-FFF2-40B4-BE49-F238E27FC236}">
                <a16:creationId xmlns:a16="http://schemas.microsoft.com/office/drawing/2014/main" id="{F4300DDF-A7F1-497E-B8CB-E0D6F0A4FAB3}"/>
              </a:ext>
            </a:extLst>
          </p:cNvPr>
          <p:cNvGrpSpPr/>
          <p:nvPr/>
        </p:nvGrpSpPr>
        <p:grpSpPr>
          <a:xfrm>
            <a:off x="1208435" y="2482053"/>
            <a:ext cx="2002730" cy="500682"/>
            <a:chOff x="1210404" y="3222724"/>
            <a:chExt cx="2002730" cy="500682"/>
          </a:xfrm>
        </p:grpSpPr>
        <p:sp>
          <p:nvSpPr>
            <p:cNvPr id="24" name="Forme libre : forme 23">
              <a:extLst>
                <a:ext uri="{FF2B5EF4-FFF2-40B4-BE49-F238E27FC236}">
                  <a16:creationId xmlns:a16="http://schemas.microsoft.com/office/drawing/2014/main" id="{D8744AB0-377E-4317-B28F-B59F03D3DA9B}"/>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endParaRPr lang="fr-FR"/>
            </a:p>
          </p:txBody>
        </p:sp>
        <p:sp>
          <p:nvSpPr>
            <p:cNvPr id="25" name="ZoneTexte 24">
              <a:extLst>
                <a:ext uri="{FF2B5EF4-FFF2-40B4-BE49-F238E27FC236}">
                  <a16:creationId xmlns:a16="http://schemas.microsoft.com/office/drawing/2014/main" id="{45E7472B-7F44-4C06-863F-D6B1CFDF1C56}"/>
                </a:ext>
              </a:extLst>
            </p:cNvPr>
            <p:cNvSpPr txBox="1"/>
            <p:nvPr/>
          </p:nvSpPr>
          <p:spPr>
            <a:xfrm>
              <a:off x="1836609" y="3285485"/>
              <a:ext cx="733630" cy="341781"/>
            </a:xfrm>
            <a:prstGeom prst="rect">
              <a:avLst/>
            </a:prstGeom>
            <a:noFill/>
          </p:spPr>
          <p:txBody>
            <a:bodyPr wrap="none" rtlCol="0">
              <a:spAutoFit/>
            </a:bodyPr>
            <a:lstStyle/>
            <a:p>
              <a:pPr algn="l"/>
              <a:r>
                <a:rPr lang="fr-FR" sz="1577" spc="0" baseline="0">
                  <a:solidFill>
                    <a:srgbClr val="000000"/>
                  </a:solidFill>
                  <a:latin typeface="Helvetica"/>
                  <a:cs typeface="Helvetica"/>
                  <a:sym typeface="Helvetica"/>
                  <a:rtl val="0"/>
                </a:rPr>
                <a:t>Action</a:t>
              </a:r>
            </a:p>
          </p:txBody>
        </p:sp>
      </p:grpSp>
      <p:grpSp>
        <p:nvGrpSpPr>
          <p:cNvPr id="26" name="Graphique 17">
            <a:extLst>
              <a:ext uri="{FF2B5EF4-FFF2-40B4-BE49-F238E27FC236}">
                <a16:creationId xmlns:a16="http://schemas.microsoft.com/office/drawing/2014/main" id="{2F04FEDD-AB60-4E95-B99F-2B0DDD66810E}"/>
              </a:ext>
            </a:extLst>
          </p:cNvPr>
          <p:cNvGrpSpPr/>
          <p:nvPr/>
        </p:nvGrpSpPr>
        <p:grpSpPr>
          <a:xfrm>
            <a:off x="1208435" y="3386926"/>
            <a:ext cx="2002730" cy="667576"/>
            <a:chOff x="1210404" y="4057195"/>
            <a:chExt cx="2002730" cy="667576"/>
          </a:xfrm>
        </p:grpSpPr>
        <p:sp>
          <p:nvSpPr>
            <p:cNvPr id="27" name="Forme libre : forme 26">
              <a:extLst>
                <a:ext uri="{FF2B5EF4-FFF2-40B4-BE49-F238E27FC236}">
                  <a16:creationId xmlns:a16="http://schemas.microsoft.com/office/drawing/2014/main" id="{87A90024-3970-45C7-8AE8-0C86B7B1834A}"/>
                </a:ext>
              </a:extLst>
            </p:cNvPr>
            <p:cNvSpPr/>
            <p:nvPr/>
          </p:nvSpPr>
          <p:spPr>
            <a:xfrm>
              <a:off x="1210404" y="4057195"/>
              <a:ext cx="2002730" cy="667576"/>
            </a:xfrm>
            <a:custGeom>
              <a:avLst/>
              <a:gdLst>
                <a:gd name="connsiteX0" fmla="*/ 1 w 2002730"/>
                <a:gd name="connsiteY0" fmla="*/ -410 h 667576"/>
                <a:gd name="connsiteX1" fmla="*/ 2002731 w 2002730"/>
                <a:gd name="connsiteY1" fmla="*/ -410 h 667576"/>
                <a:gd name="connsiteX2" fmla="*/ 2002731 w 2002730"/>
                <a:gd name="connsiteY2" fmla="*/ 667167 h 667576"/>
                <a:gd name="connsiteX3" fmla="*/ 1 w 2002730"/>
                <a:gd name="connsiteY3" fmla="*/ 667167 h 667576"/>
              </a:gdLst>
              <a:ahLst/>
              <a:cxnLst>
                <a:cxn ang="0">
                  <a:pos x="connsiteX0" y="connsiteY0"/>
                </a:cxn>
                <a:cxn ang="0">
                  <a:pos x="connsiteX1" y="connsiteY1"/>
                </a:cxn>
                <a:cxn ang="0">
                  <a:pos x="connsiteX2" y="connsiteY2"/>
                </a:cxn>
                <a:cxn ang="0">
                  <a:pos x="connsiteX3" y="connsiteY3"/>
                </a:cxn>
              </a:cxnLst>
              <a:rect l="l" t="t" r="r" b="b"/>
              <a:pathLst>
                <a:path w="2002730" h="667576">
                  <a:moveTo>
                    <a:pt x="1" y="-410"/>
                  </a:moveTo>
                  <a:lnTo>
                    <a:pt x="2002731" y="-410"/>
                  </a:lnTo>
                  <a:lnTo>
                    <a:pt x="2002731" y="667167"/>
                  </a:lnTo>
                  <a:lnTo>
                    <a:pt x="1" y="667167"/>
                  </a:lnTo>
                  <a:close/>
                </a:path>
              </a:pathLst>
            </a:custGeom>
            <a:solidFill>
              <a:srgbClr val="FFFFFF"/>
            </a:solidFill>
            <a:ln w="16630" cap="flat">
              <a:solidFill>
                <a:srgbClr val="000000"/>
              </a:solidFill>
              <a:prstDash val="solid"/>
              <a:miter/>
            </a:ln>
          </p:spPr>
          <p:txBody>
            <a:bodyPr rtlCol="0" anchor="ctr"/>
            <a:lstStyle/>
            <a:p>
              <a:endParaRPr lang="fr-FR"/>
            </a:p>
          </p:txBody>
        </p:sp>
        <p:sp>
          <p:nvSpPr>
            <p:cNvPr id="28" name="Forme libre : forme 27">
              <a:extLst>
                <a:ext uri="{FF2B5EF4-FFF2-40B4-BE49-F238E27FC236}">
                  <a16:creationId xmlns:a16="http://schemas.microsoft.com/office/drawing/2014/main" id="{C1B5ECBF-69B7-4F4E-B1C2-A1C735A1DCAB}"/>
                </a:ext>
              </a:extLst>
            </p:cNvPr>
            <p:cNvSpPr/>
            <p:nvPr/>
          </p:nvSpPr>
          <p:spPr>
            <a:xfrm>
              <a:off x="1410677" y="4057195"/>
              <a:ext cx="1602184" cy="667576"/>
            </a:xfrm>
            <a:custGeom>
              <a:avLst/>
              <a:gdLst>
                <a:gd name="connsiteX0" fmla="*/ 1 w 1602184"/>
                <a:gd name="connsiteY0" fmla="*/ -410 h 667576"/>
                <a:gd name="connsiteX1" fmla="*/ 1 w 1602184"/>
                <a:gd name="connsiteY1" fmla="*/ 667167 h 667576"/>
                <a:gd name="connsiteX2" fmla="*/ 1602185 w 1602184"/>
                <a:gd name="connsiteY2" fmla="*/ -410 h 667576"/>
                <a:gd name="connsiteX3" fmla="*/ 1602185 w 1602184"/>
                <a:gd name="connsiteY3" fmla="*/ 667167 h 667576"/>
              </a:gdLst>
              <a:ahLst/>
              <a:cxnLst>
                <a:cxn ang="0">
                  <a:pos x="connsiteX0" y="connsiteY0"/>
                </a:cxn>
                <a:cxn ang="0">
                  <a:pos x="connsiteX1" y="connsiteY1"/>
                </a:cxn>
                <a:cxn ang="0">
                  <a:pos x="connsiteX2" y="connsiteY2"/>
                </a:cxn>
                <a:cxn ang="0">
                  <a:pos x="connsiteX3" y="connsiteY3"/>
                </a:cxn>
              </a:cxnLst>
              <a:rect l="l" t="t" r="r" b="b"/>
              <a:pathLst>
                <a:path w="1602184" h="667576">
                  <a:moveTo>
                    <a:pt x="1" y="-410"/>
                  </a:moveTo>
                  <a:lnTo>
                    <a:pt x="1" y="667167"/>
                  </a:lnTo>
                  <a:moveTo>
                    <a:pt x="1602185" y="-410"/>
                  </a:moveTo>
                  <a:lnTo>
                    <a:pt x="1602185" y="667167"/>
                  </a:lnTo>
                </a:path>
              </a:pathLst>
            </a:custGeom>
            <a:noFill/>
            <a:ln w="16630" cap="flat">
              <a:solidFill>
                <a:srgbClr val="000000"/>
              </a:solidFill>
              <a:prstDash val="solid"/>
              <a:miter/>
            </a:ln>
          </p:spPr>
          <p:txBody>
            <a:bodyPr rtlCol="0" anchor="ctr"/>
            <a:lstStyle/>
            <a:p>
              <a:endParaRPr lang="fr-FR"/>
            </a:p>
          </p:txBody>
        </p:sp>
        <p:sp>
          <p:nvSpPr>
            <p:cNvPr id="29" name="ZoneTexte 28">
              <a:extLst>
                <a:ext uri="{FF2B5EF4-FFF2-40B4-BE49-F238E27FC236}">
                  <a16:creationId xmlns:a16="http://schemas.microsoft.com/office/drawing/2014/main" id="{E17A05AE-F0F9-496A-BB00-3BA7C024B64C}"/>
                </a:ext>
              </a:extLst>
            </p:cNvPr>
            <p:cNvSpPr txBox="1"/>
            <p:nvPr/>
          </p:nvSpPr>
          <p:spPr>
            <a:xfrm>
              <a:off x="1636336" y="4103267"/>
              <a:ext cx="1134176" cy="341781"/>
            </a:xfrm>
            <a:prstGeom prst="rect">
              <a:avLst/>
            </a:prstGeom>
            <a:noFill/>
          </p:spPr>
          <p:txBody>
            <a:bodyPr wrap="none" rtlCol="0">
              <a:spAutoFit/>
            </a:bodyPr>
            <a:lstStyle/>
            <a:p>
              <a:pPr algn="l"/>
              <a:r>
                <a:rPr lang="fr-FR" sz="1577" spc="0" baseline="0">
                  <a:solidFill>
                    <a:srgbClr val="000000"/>
                  </a:solidFill>
                  <a:latin typeface="Helvetica"/>
                  <a:cs typeface="Helvetica"/>
                  <a:sym typeface="Helvetica"/>
                  <a:rtl val="0"/>
                </a:rPr>
                <a:t>Ensemble</a:t>
              </a:r>
            </a:p>
          </p:txBody>
        </p:sp>
        <p:sp>
          <p:nvSpPr>
            <p:cNvPr id="30" name="ZoneTexte 29">
              <a:extLst>
                <a:ext uri="{FF2B5EF4-FFF2-40B4-BE49-F238E27FC236}">
                  <a16:creationId xmlns:a16="http://schemas.microsoft.com/office/drawing/2014/main" id="{322604B1-5343-4CF6-9949-01D713A745D8}"/>
                </a:ext>
              </a:extLst>
            </p:cNvPr>
            <p:cNvSpPr txBox="1"/>
            <p:nvPr/>
          </p:nvSpPr>
          <p:spPr>
            <a:xfrm>
              <a:off x="1703093" y="4353608"/>
              <a:ext cx="1000661" cy="341781"/>
            </a:xfrm>
            <a:prstGeom prst="rect">
              <a:avLst/>
            </a:prstGeom>
            <a:noFill/>
          </p:spPr>
          <p:txBody>
            <a:bodyPr wrap="none" rtlCol="0">
              <a:spAutoFit/>
            </a:bodyPr>
            <a:lstStyle/>
            <a:p>
              <a:pPr algn="l"/>
              <a:r>
                <a:rPr lang="fr-FR" sz="1577" spc="0" baseline="0">
                  <a:solidFill>
                    <a:srgbClr val="000000"/>
                  </a:solidFill>
                  <a:latin typeface="Helvetica"/>
                  <a:cs typeface="Helvetica"/>
                  <a:sym typeface="Helvetica"/>
                  <a:rtl val="0"/>
                </a:rPr>
                <a:t>d'actions</a:t>
              </a:r>
            </a:p>
          </p:txBody>
        </p:sp>
      </p:grpSp>
      <p:grpSp>
        <p:nvGrpSpPr>
          <p:cNvPr id="31" name="Graphique 17">
            <a:extLst>
              <a:ext uri="{FF2B5EF4-FFF2-40B4-BE49-F238E27FC236}">
                <a16:creationId xmlns:a16="http://schemas.microsoft.com/office/drawing/2014/main" id="{557EE85D-A3D7-4088-BC87-389ED3BC8145}"/>
              </a:ext>
            </a:extLst>
          </p:cNvPr>
          <p:cNvGrpSpPr/>
          <p:nvPr/>
        </p:nvGrpSpPr>
        <p:grpSpPr>
          <a:xfrm>
            <a:off x="1208435" y="4317889"/>
            <a:ext cx="2002730" cy="1001365"/>
            <a:chOff x="1210404" y="5058560"/>
            <a:chExt cx="2002730" cy="1001365"/>
          </a:xfrm>
        </p:grpSpPr>
        <p:sp>
          <p:nvSpPr>
            <p:cNvPr id="32" name="Forme libre : forme 31">
              <a:extLst>
                <a:ext uri="{FF2B5EF4-FFF2-40B4-BE49-F238E27FC236}">
                  <a16:creationId xmlns:a16="http://schemas.microsoft.com/office/drawing/2014/main" id="{64BEE242-1B4D-4EDF-BCAA-A2C399D8428C}"/>
                </a:ext>
              </a:extLst>
            </p:cNvPr>
            <p:cNvSpPr/>
            <p:nvPr/>
          </p:nvSpPr>
          <p:spPr>
            <a:xfrm>
              <a:off x="1210404" y="5058560"/>
              <a:ext cx="2002730" cy="1001365"/>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endParaRPr lang="fr-FR"/>
            </a:p>
          </p:txBody>
        </p:sp>
        <p:sp>
          <p:nvSpPr>
            <p:cNvPr id="33" name="ZoneTexte 32">
              <a:extLst>
                <a:ext uri="{FF2B5EF4-FFF2-40B4-BE49-F238E27FC236}">
                  <a16:creationId xmlns:a16="http://schemas.microsoft.com/office/drawing/2014/main" id="{ED0C89D4-552F-4867-B48E-28D8BB1D3000}"/>
                </a:ext>
              </a:extLst>
            </p:cNvPr>
            <p:cNvSpPr txBox="1"/>
            <p:nvPr/>
          </p:nvSpPr>
          <p:spPr>
            <a:xfrm>
              <a:off x="1669715" y="5371662"/>
              <a:ext cx="1067419" cy="341781"/>
            </a:xfrm>
            <a:prstGeom prst="rect">
              <a:avLst/>
            </a:prstGeom>
            <a:noFill/>
          </p:spPr>
          <p:txBody>
            <a:bodyPr wrap="none" rtlCol="0">
              <a:spAutoFit/>
            </a:bodyPr>
            <a:lstStyle/>
            <a:p>
              <a:pPr algn="l"/>
              <a:r>
                <a:rPr lang="fr-FR" sz="1577" spc="0" baseline="0" dirty="0">
                  <a:solidFill>
                    <a:srgbClr val="000000"/>
                  </a:solidFill>
                  <a:latin typeface="Helvetica"/>
                  <a:cs typeface="Helvetica"/>
                  <a:sym typeface="Helvetica"/>
                  <a:rtl val="0"/>
                </a:rPr>
                <a:t>Condition</a:t>
              </a:r>
            </a:p>
          </p:txBody>
        </p:sp>
      </p:grpSp>
      <p:sp>
        <p:nvSpPr>
          <p:cNvPr id="34" name="ZoneTexte 33">
            <a:extLst>
              <a:ext uri="{FF2B5EF4-FFF2-40B4-BE49-F238E27FC236}">
                <a16:creationId xmlns:a16="http://schemas.microsoft.com/office/drawing/2014/main" id="{2D1B8240-5FE6-41F9-9CD2-B9AF5DA29229}"/>
              </a:ext>
            </a:extLst>
          </p:cNvPr>
          <p:cNvSpPr txBox="1"/>
          <p:nvPr/>
        </p:nvSpPr>
        <p:spPr>
          <a:xfrm>
            <a:off x="4002899" y="1410405"/>
            <a:ext cx="4625788" cy="461665"/>
          </a:xfrm>
          <a:prstGeom prst="rect">
            <a:avLst/>
          </a:prstGeom>
          <a:noFill/>
        </p:spPr>
        <p:txBody>
          <a:bodyPr wrap="square" rtlCol="0">
            <a:spAutoFit/>
          </a:bodyPr>
          <a:lstStyle/>
          <a:p>
            <a:pPr marL="285750" indent="-285750">
              <a:buFont typeface="Arial" panose="020B0604020202020204" pitchFamily="34" charset="0"/>
              <a:buChar char="•"/>
            </a:pPr>
            <a:r>
              <a:rPr lang="fr-FR" sz="2400" dirty="0"/>
              <a:t>Reliées par des flèches</a:t>
            </a:r>
          </a:p>
        </p:txBody>
      </p:sp>
      <p:cxnSp>
        <p:nvCxnSpPr>
          <p:cNvPr id="11" name="Connecteur droit avec flèche 10">
            <a:extLst>
              <a:ext uri="{FF2B5EF4-FFF2-40B4-BE49-F238E27FC236}">
                <a16:creationId xmlns:a16="http://schemas.microsoft.com/office/drawing/2014/main" id="{C26BE0CB-A807-4FF4-82B8-0C2BCEAACB01}"/>
              </a:ext>
            </a:extLst>
          </p:cNvPr>
          <p:cNvCxnSpPr>
            <a:cxnSpLocks/>
          </p:cNvCxnSpPr>
          <p:nvPr/>
        </p:nvCxnSpPr>
        <p:spPr>
          <a:xfrm>
            <a:off x="2213091" y="2224895"/>
            <a:ext cx="0" cy="2571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eur droit avec flèche 34">
            <a:extLst>
              <a:ext uri="{FF2B5EF4-FFF2-40B4-BE49-F238E27FC236}">
                <a16:creationId xmlns:a16="http://schemas.microsoft.com/office/drawing/2014/main" id="{5DB68DD8-026A-43E9-98CD-A93716655922}"/>
              </a:ext>
            </a:extLst>
          </p:cNvPr>
          <p:cNvCxnSpPr>
            <a:cxnSpLocks/>
          </p:cNvCxnSpPr>
          <p:nvPr/>
        </p:nvCxnSpPr>
        <p:spPr>
          <a:xfrm>
            <a:off x="2202487" y="2982735"/>
            <a:ext cx="0" cy="40419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cteur droit avec flèche 35">
            <a:extLst>
              <a:ext uri="{FF2B5EF4-FFF2-40B4-BE49-F238E27FC236}">
                <a16:creationId xmlns:a16="http://schemas.microsoft.com/office/drawing/2014/main" id="{B139A09F-684D-4563-BAC4-B3A3B8E19877}"/>
              </a:ext>
            </a:extLst>
          </p:cNvPr>
          <p:cNvCxnSpPr>
            <a:cxnSpLocks/>
            <a:endCxn id="32" idx="0"/>
          </p:cNvCxnSpPr>
          <p:nvPr/>
        </p:nvCxnSpPr>
        <p:spPr>
          <a:xfrm>
            <a:off x="2209800" y="4054502"/>
            <a:ext cx="1" cy="26297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Connecteur droit 45">
            <a:extLst>
              <a:ext uri="{FF2B5EF4-FFF2-40B4-BE49-F238E27FC236}">
                <a16:creationId xmlns:a16="http://schemas.microsoft.com/office/drawing/2014/main" id="{A6E8EF9B-AE1B-45DC-89C4-BA5B4BB26BB2}"/>
              </a:ext>
            </a:extLst>
          </p:cNvPr>
          <p:cNvCxnSpPr>
            <a:stCxn id="32" idx="1"/>
          </p:cNvCxnSpPr>
          <p:nvPr/>
        </p:nvCxnSpPr>
        <p:spPr>
          <a:xfrm>
            <a:off x="3211166" y="4818162"/>
            <a:ext cx="583594" cy="409"/>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Connecteur droit 47">
            <a:extLst>
              <a:ext uri="{FF2B5EF4-FFF2-40B4-BE49-F238E27FC236}">
                <a16:creationId xmlns:a16="http://schemas.microsoft.com/office/drawing/2014/main" id="{70575923-7E18-4C8E-85A7-822B51A79D7F}"/>
              </a:ext>
            </a:extLst>
          </p:cNvPr>
          <p:cNvCxnSpPr/>
          <p:nvPr/>
        </p:nvCxnSpPr>
        <p:spPr>
          <a:xfrm flipV="1">
            <a:off x="3810000" y="3720714"/>
            <a:ext cx="0" cy="1097857"/>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Connecteur droit avec flèche 51">
            <a:extLst>
              <a:ext uri="{FF2B5EF4-FFF2-40B4-BE49-F238E27FC236}">
                <a16:creationId xmlns:a16="http://schemas.microsoft.com/office/drawing/2014/main" id="{7783A150-B3FB-487A-B830-665A4E09572B}"/>
              </a:ext>
            </a:extLst>
          </p:cNvPr>
          <p:cNvCxnSpPr>
            <a:cxnSpLocks/>
          </p:cNvCxnSpPr>
          <p:nvPr/>
        </p:nvCxnSpPr>
        <p:spPr>
          <a:xfrm flipH="1">
            <a:off x="3201286" y="3716366"/>
            <a:ext cx="608714" cy="0"/>
          </a:xfrm>
          <a:prstGeom prst="straightConnector1">
            <a:avLst/>
          </a:prstGeom>
          <a:ln w="28575"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cteur droit 53">
            <a:extLst>
              <a:ext uri="{FF2B5EF4-FFF2-40B4-BE49-F238E27FC236}">
                <a16:creationId xmlns:a16="http://schemas.microsoft.com/office/drawing/2014/main" id="{588E9CE8-9F56-4127-8082-FABB0FC24640}"/>
              </a:ext>
            </a:extLst>
          </p:cNvPr>
          <p:cNvCxnSpPr>
            <a:cxnSpLocks/>
          </p:cNvCxnSpPr>
          <p:nvPr/>
        </p:nvCxnSpPr>
        <p:spPr>
          <a:xfrm flipH="1">
            <a:off x="723940" y="4818162"/>
            <a:ext cx="474616" cy="0"/>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eur droit 54">
            <a:extLst>
              <a:ext uri="{FF2B5EF4-FFF2-40B4-BE49-F238E27FC236}">
                <a16:creationId xmlns:a16="http://schemas.microsoft.com/office/drawing/2014/main" id="{D7D60560-B9AF-4421-97A0-40AE3C8A783F}"/>
              </a:ext>
            </a:extLst>
          </p:cNvPr>
          <p:cNvCxnSpPr>
            <a:cxnSpLocks/>
          </p:cNvCxnSpPr>
          <p:nvPr/>
        </p:nvCxnSpPr>
        <p:spPr>
          <a:xfrm flipV="1">
            <a:off x="723940" y="2757107"/>
            <a:ext cx="0" cy="2057116"/>
          </a:xfrm>
          <a:prstGeom prst="line">
            <a:avLst/>
          </a:prstGeom>
          <a:ln w="28575"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Connecteur droit avec flèche 55">
            <a:extLst>
              <a:ext uri="{FF2B5EF4-FFF2-40B4-BE49-F238E27FC236}">
                <a16:creationId xmlns:a16="http://schemas.microsoft.com/office/drawing/2014/main" id="{05A71B0C-EEAC-4C37-945E-F5E05DA01357}"/>
              </a:ext>
            </a:extLst>
          </p:cNvPr>
          <p:cNvCxnSpPr>
            <a:cxnSpLocks/>
          </p:cNvCxnSpPr>
          <p:nvPr/>
        </p:nvCxnSpPr>
        <p:spPr>
          <a:xfrm>
            <a:off x="723940" y="2757107"/>
            <a:ext cx="489856" cy="0"/>
          </a:xfrm>
          <a:prstGeom prst="straightConnector1">
            <a:avLst/>
          </a:prstGeom>
          <a:ln w="28575"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Organigramme : Données 36">
            <a:extLst>
              <a:ext uri="{FF2B5EF4-FFF2-40B4-BE49-F238E27FC236}">
                <a16:creationId xmlns:a16="http://schemas.microsoft.com/office/drawing/2014/main" id="{BC5B3E35-65CA-4FF2-823D-B286F4BDEE57}"/>
              </a:ext>
            </a:extLst>
          </p:cNvPr>
          <p:cNvSpPr/>
          <p:nvPr/>
        </p:nvSpPr>
        <p:spPr>
          <a:xfrm>
            <a:off x="966068" y="5532810"/>
            <a:ext cx="2424832" cy="743334"/>
          </a:xfrm>
          <a:prstGeom prst="flowChartInputOutput">
            <a:avLst/>
          </a:prstGeom>
          <a:solidFill>
            <a:srgbClr val="FFFFFF"/>
          </a:solidFill>
          <a:ln w="16630" cap="flat">
            <a:solidFill>
              <a:srgbClr val="000000"/>
            </a:solidFill>
            <a:prstDash val="solid"/>
            <a:miter/>
          </a:ln>
        </p:spPr>
        <p:txBody>
          <a:bodyPr rtlCol="0" anchor="ctr"/>
          <a:lstStyle/>
          <a:p>
            <a:r>
              <a:rPr lang="fr-FR" dirty="0">
                <a:solidFill>
                  <a:schemeClr val="tx1"/>
                </a:solidFill>
              </a:rPr>
              <a:t>Entrée/Sortie</a:t>
            </a:r>
          </a:p>
        </p:txBody>
      </p:sp>
      <p:cxnSp>
        <p:nvCxnSpPr>
          <p:cNvPr id="38" name="Connecteur droit avec flèche 37">
            <a:extLst>
              <a:ext uri="{FF2B5EF4-FFF2-40B4-BE49-F238E27FC236}">
                <a16:creationId xmlns:a16="http://schemas.microsoft.com/office/drawing/2014/main" id="{7442052C-0DE4-4136-8B93-ED742ED9D0ED}"/>
              </a:ext>
            </a:extLst>
          </p:cNvPr>
          <p:cNvCxnSpPr>
            <a:cxnSpLocks/>
          </p:cNvCxnSpPr>
          <p:nvPr/>
        </p:nvCxnSpPr>
        <p:spPr>
          <a:xfrm>
            <a:off x="2199919" y="5314419"/>
            <a:ext cx="5119" cy="21484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4311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par>
                                <p:cTn id="16" presetID="22" presetClass="entr" presetSubtype="8"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par>
                                <p:cTn id="19" presetID="22" presetClass="entr" presetSubtype="8"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left)">
                                      <p:cBhvr>
                                        <p:cTn id="21" dur="500"/>
                                        <p:tgtEl>
                                          <p:spTgt spid="23"/>
                                        </p:tgtEl>
                                      </p:cBhvr>
                                    </p:animEffect>
                                  </p:childTnLst>
                                </p:cTn>
                              </p:par>
                              <p:par>
                                <p:cTn id="22" presetID="22" presetClass="entr" presetSubtype="8"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par>
                                <p:cTn id="36" presetID="10"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nodeType="with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fade">
                                      <p:cBhvr>
                                        <p:cTn id="44" dur="500"/>
                                        <p:tgtEl>
                                          <p:spTgt spid="55"/>
                                        </p:tgtEl>
                                      </p:cBhvr>
                                    </p:animEffect>
                                  </p:childTnLst>
                                </p:cTn>
                              </p:par>
                              <p:par>
                                <p:cTn id="45" presetID="10"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par>
                                <p:cTn id="57" presetID="10" presetClass="entr" presetSubtype="0" fill="hold" nodeType="with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fade">
                                      <p:cBhvr>
                                        <p:cTn id="59" dur="500"/>
                                        <p:tgtEl>
                                          <p:spTgt spid="46"/>
                                        </p:tgtEl>
                                      </p:cBhvr>
                                    </p:animEffect>
                                  </p:childTnLst>
                                </p:cTn>
                              </p:par>
                              <p:par>
                                <p:cTn id="60" presetID="10" presetClass="entr" presetSubtype="0"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par>
                                <p:cTn id="63" presetID="10" presetClass="entr" presetSubtype="0" fill="hold"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p:bldP spid="34" grpId="0"/>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46990" y="1437096"/>
            <a:ext cx="5730452" cy="87553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321" name="Graphique 17">
            <a:extLst>
              <a:ext uri="{FF2B5EF4-FFF2-40B4-BE49-F238E27FC236}">
                <a16:creationId xmlns:a16="http://schemas.microsoft.com/office/drawing/2014/main" id="{B4F3BFE0-8394-4543-884A-6A70EEFDBC80}"/>
              </a:ext>
            </a:extLst>
          </p:cNvPr>
          <p:cNvGrpSpPr/>
          <p:nvPr/>
        </p:nvGrpSpPr>
        <p:grpSpPr>
          <a:xfrm>
            <a:off x="1204796" y="1186755"/>
            <a:ext cx="4114800" cy="500682"/>
            <a:chOff x="1196890" y="2555147"/>
            <a:chExt cx="2029773" cy="500682"/>
          </a:xfrm>
        </p:grpSpPr>
        <p:sp>
          <p:nvSpPr>
            <p:cNvPr id="322" name="Forme libre : forme 321">
              <a:extLst>
                <a:ext uri="{FF2B5EF4-FFF2-40B4-BE49-F238E27FC236}">
                  <a16:creationId xmlns:a16="http://schemas.microsoft.com/office/drawing/2014/main" id="{2770D7E3-5B47-4411-A4F6-6030CF79F58B}"/>
                </a:ext>
              </a:extLst>
            </p:cNvPr>
            <p:cNvSpPr/>
            <p:nvPr/>
          </p:nvSpPr>
          <p:spPr>
            <a:xfrm>
              <a:off x="1210404" y="2555147"/>
              <a:ext cx="2002730" cy="500682"/>
            </a:xfrm>
            <a:custGeom>
              <a:avLst/>
              <a:gdLst>
                <a:gd name="connsiteX0" fmla="*/ 1752390 w 2002730"/>
                <a:gd name="connsiteY0" fmla="*/ -410 h 500682"/>
                <a:gd name="connsiteX1" fmla="*/ 2002731 w 2002730"/>
                <a:gd name="connsiteY1" fmla="*/ 249932 h 500682"/>
                <a:gd name="connsiteX2" fmla="*/ 2002731 w 2002730"/>
                <a:gd name="connsiteY2" fmla="*/ 249932 h 500682"/>
                <a:gd name="connsiteX3" fmla="*/ 1752390 w 2002730"/>
                <a:gd name="connsiteY3" fmla="*/ 500273 h 500682"/>
                <a:gd name="connsiteX4" fmla="*/ 250342 w 2002730"/>
                <a:gd name="connsiteY4" fmla="*/ 500273 h 500682"/>
                <a:gd name="connsiteX5" fmla="*/ 1 w 2002730"/>
                <a:gd name="connsiteY5" fmla="*/ 249932 h 500682"/>
                <a:gd name="connsiteX6" fmla="*/ 1 w 2002730"/>
                <a:gd name="connsiteY6" fmla="*/ 249932 h 500682"/>
                <a:gd name="connsiteX7" fmla="*/ 250342 w 2002730"/>
                <a:gd name="connsiteY7" fmla="*/ -410 h 500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730" h="500682">
                  <a:moveTo>
                    <a:pt x="1752390" y="-410"/>
                  </a:moveTo>
                  <a:cubicBezTo>
                    <a:pt x="1890650" y="-410"/>
                    <a:pt x="2002731" y="111672"/>
                    <a:pt x="2002731" y="249932"/>
                  </a:cubicBezTo>
                  <a:lnTo>
                    <a:pt x="2002731" y="249932"/>
                  </a:lnTo>
                  <a:cubicBezTo>
                    <a:pt x="2002731" y="388191"/>
                    <a:pt x="1890650" y="500273"/>
                    <a:pt x="1752390" y="500273"/>
                  </a:cubicBezTo>
                  <a:lnTo>
                    <a:pt x="250342" y="500273"/>
                  </a:lnTo>
                  <a:cubicBezTo>
                    <a:pt x="112083" y="500273"/>
                    <a:pt x="1" y="388191"/>
                    <a:pt x="1" y="249932"/>
                  </a:cubicBezTo>
                  <a:lnTo>
                    <a:pt x="1" y="249932"/>
                  </a:lnTo>
                  <a:cubicBezTo>
                    <a:pt x="1" y="111672"/>
                    <a:pt x="112083" y="-410"/>
                    <a:pt x="250342" y="-410"/>
                  </a:cubicBez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323" name="ZoneTexte 322">
              <a:extLst>
                <a:ext uri="{FF2B5EF4-FFF2-40B4-BE49-F238E27FC236}">
                  <a16:creationId xmlns:a16="http://schemas.microsoft.com/office/drawing/2014/main" id="{04A828CD-46BD-4ECB-96AE-0BB81F186E30}"/>
                </a:ext>
              </a:extLst>
            </p:cNvPr>
            <p:cNvSpPr txBox="1"/>
            <p:nvPr/>
          </p:nvSpPr>
          <p:spPr>
            <a:xfrm>
              <a:off x="1196890" y="2637974"/>
              <a:ext cx="2029773"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Accueillir et présenter le fonctionnement </a:t>
              </a:r>
            </a:p>
          </p:txBody>
        </p:sp>
      </p:grpSp>
      <p:sp>
        <p:nvSpPr>
          <p:cNvPr id="324" name="ZoneTexte 323">
            <a:extLst>
              <a:ext uri="{FF2B5EF4-FFF2-40B4-BE49-F238E27FC236}">
                <a16:creationId xmlns:a16="http://schemas.microsoft.com/office/drawing/2014/main" id="{455D3FA9-2A94-43C8-A27D-AD33DAC1E9FF}"/>
              </a:ext>
            </a:extLst>
          </p:cNvPr>
          <p:cNvSpPr txBox="1"/>
          <p:nvPr/>
        </p:nvSpPr>
        <p:spPr>
          <a:xfrm>
            <a:off x="129074" y="1770264"/>
            <a:ext cx="6671776" cy="923330"/>
          </a:xfrm>
          <a:prstGeom prst="rect">
            <a:avLst/>
          </a:prstGeom>
          <a:noFill/>
        </p:spPr>
        <p:txBody>
          <a:bodyPr wrap="square" rtlCol="0">
            <a:spAutoFit/>
          </a:bodyPr>
          <a:lstStyle/>
          <a:p>
            <a:pPr algn="just"/>
            <a:r>
              <a:rPr lang="fr-FR" dirty="0"/>
              <a:t>L’atelier réparation est un temps gratuit et permet aux participants de mettre la main à la pâte afin de réparer un objet en panne en étant guidé par un réparateur.</a:t>
            </a:r>
          </a:p>
        </p:txBody>
      </p:sp>
      <p:grpSp>
        <p:nvGrpSpPr>
          <p:cNvPr id="325" name="Graphique 17">
            <a:extLst>
              <a:ext uri="{FF2B5EF4-FFF2-40B4-BE49-F238E27FC236}">
                <a16:creationId xmlns:a16="http://schemas.microsoft.com/office/drawing/2014/main" id="{E9F4213C-3579-4DBE-A61B-C6C3109FFA23}"/>
              </a:ext>
            </a:extLst>
          </p:cNvPr>
          <p:cNvGrpSpPr/>
          <p:nvPr/>
        </p:nvGrpSpPr>
        <p:grpSpPr>
          <a:xfrm>
            <a:off x="2137054" y="2772753"/>
            <a:ext cx="2300312" cy="500682"/>
            <a:chOff x="1210404" y="3222724"/>
            <a:chExt cx="2002730" cy="500682"/>
          </a:xfrm>
        </p:grpSpPr>
        <p:sp>
          <p:nvSpPr>
            <p:cNvPr id="326" name="Forme libre : forme 325">
              <a:extLst>
                <a:ext uri="{FF2B5EF4-FFF2-40B4-BE49-F238E27FC236}">
                  <a16:creationId xmlns:a16="http://schemas.microsoft.com/office/drawing/2014/main" id="{DC6E42E3-26C7-4A35-8788-8951F666F2E6}"/>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327" name="ZoneTexte 326">
              <a:extLst>
                <a:ext uri="{FF2B5EF4-FFF2-40B4-BE49-F238E27FC236}">
                  <a16:creationId xmlns:a16="http://schemas.microsoft.com/office/drawing/2014/main" id="{D20A5BB2-ED7E-425B-B09D-5E0E3F967660}"/>
                </a:ext>
              </a:extLst>
            </p:cNvPr>
            <p:cNvSpPr txBox="1"/>
            <p:nvPr/>
          </p:nvSpPr>
          <p:spPr>
            <a:xfrm>
              <a:off x="1255464" y="3283609"/>
              <a:ext cx="1869026"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Faire décrire la panne</a:t>
              </a:r>
            </a:p>
          </p:txBody>
        </p:sp>
      </p:grpSp>
      <p:sp>
        <p:nvSpPr>
          <p:cNvPr id="328" name="ZoneTexte 327">
            <a:extLst>
              <a:ext uri="{FF2B5EF4-FFF2-40B4-BE49-F238E27FC236}">
                <a16:creationId xmlns:a16="http://schemas.microsoft.com/office/drawing/2014/main" id="{4F9CBAEE-7C94-491C-8691-BDD7500F6F06}"/>
              </a:ext>
            </a:extLst>
          </p:cNvPr>
          <p:cNvSpPr txBox="1"/>
          <p:nvPr/>
        </p:nvSpPr>
        <p:spPr>
          <a:xfrm>
            <a:off x="129074" y="3526249"/>
            <a:ext cx="6671776" cy="2308324"/>
          </a:xfrm>
          <a:prstGeom prst="rect">
            <a:avLst/>
          </a:prstGeom>
          <a:noFill/>
        </p:spPr>
        <p:txBody>
          <a:bodyPr wrap="square" rtlCol="0">
            <a:spAutoFit/>
          </a:bodyPr>
          <a:lstStyle/>
          <a:p>
            <a:pPr algn="just"/>
            <a:r>
              <a:rPr lang="fr-FR" b="1" dirty="0"/>
              <a:t>C’est dès maintenant que l’enquête commence !</a:t>
            </a:r>
          </a:p>
          <a:p>
            <a:pPr algn="just"/>
            <a:r>
              <a:rPr lang="fr-FR" dirty="0"/>
              <a:t>La description de la panne par l’utilisateur de l’appareil permet d’avoir un premier aperçu du dysfonctionnement.</a:t>
            </a:r>
          </a:p>
          <a:p>
            <a:pPr algn="just"/>
            <a:endParaRPr lang="fr-FR" dirty="0"/>
          </a:p>
          <a:p>
            <a:pPr algn="just"/>
            <a:r>
              <a:rPr lang="fr-FR" dirty="0"/>
              <a:t>⚠ Comme on le dit dans le cas d’un bug sur un ordinateur, le problème se situe souvent entre le clavier et la chaise ! ⚠</a:t>
            </a:r>
          </a:p>
          <a:p>
            <a:pPr algn="just"/>
            <a:endParaRPr lang="fr-FR" dirty="0"/>
          </a:p>
          <a:p>
            <a:pPr algn="just"/>
            <a:r>
              <a:rPr lang="fr-FR" dirty="0"/>
              <a:t>Le premier suspect est donc l’utilisateur !</a:t>
            </a:r>
          </a:p>
        </p:txBody>
      </p:sp>
    </p:spTree>
    <p:extLst>
      <p:ext uri="{BB962C8B-B14F-4D97-AF65-F5344CB8AC3E}">
        <p14:creationId xmlns:p14="http://schemas.microsoft.com/office/powerpoint/2010/main" val="323337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1"/>
                                        </p:tgtEl>
                                        <p:attrNameLst>
                                          <p:attrName>style.visibility</p:attrName>
                                        </p:attrNameLst>
                                      </p:cBhvr>
                                      <p:to>
                                        <p:strVal val="visible"/>
                                      </p:to>
                                    </p:set>
                                    <p:animEffect transition="in" filter="wipe(left)">
                                      <p:cBhvr>
                                        <p:cTn id="7" dur="500"/>
                                        <p:tgtEl>
                                          <p:spTgt spid="32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4"/>
                                        </p:tgtEl>
                                        <p:attrNameLst>
                                          <p:attrName>style.visibility</p:attrName>
                                        </p:attrNameLst>
                                      </p:cBhvr>
                                      <p:to>
                                        <p:strVal val="visible"/>
                                      </p:to>
                                    </p:set>
                                    <p:animEffect transition="in" filter="wipe(left)">
                                      <p:cBhvr>
                                        <p:cTn id="10" dur="500"/>
                                        <p:tgtEl>
                                          <p:spTgt spid="32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25"/>
                                        </p:tgtEl>
                                        <p:attrNameLst>
                                          <p:attrName>style.visibility</p:attrName>
                                        </p:attrNameLst>
                                      </p:cBhvr>
                                      <p:to>
                                        <p:strVal val="visible"/>
                                      </p:to>
                                    </p:set>
                                    <p:animEffect transition="in" filter="wipe(left)">
                                      <p:cBhvr>
                                        <p:cTn id="15" dur="500"/>
                                        <p:tgtEl>
                                          <p:spTgt spid="325"/>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28"/>
                                        </p:tgtEl>
                                        <p:attrNameLst>
                                          <p:attrName>style.visibility</p:attrName>
                                        </p:attrNameLst>
                                      </p:cBhvr>
                                      <p:to>
                                        <p:strVal val="visible"/>
                                      </p:to>
                                    </p:set>
                                    <p:animEffect transition="in" filter="wipe(left)">
                                      <p:cBhvr>
                                        <p:cTn id="18"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 grpId="0"/>
      <p:bldP spid="3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46990" y="850920"/>
            <a:ext cx="5730452" cy="87553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5" name="Graphique 17">
            <a:extLst>
              <a:ext uri="{FF2B5EF4-FFF2-40B4-BE49-F238E27FC236}">
                <a16:creationId xmlns:a16="http://schemas.microsoft.com/office/drawing/2014/main" id="{D0D31566-08CE-4A8A-98CB-63201C1268E5}"/>
              </a:ext>
            </a:extLst>
          </p:cNvPr>
          <p:cNvGrpSpPr/>
          <p:nvPr/>
        </p:nvGrpSpPr>
        <p:grpSpPr>
          <a:xfrm>
            <a:off x="2137054" y="1071351"/>
            <a:ext cx="2300312" cy="500682"/>
            <a:chOff x="1210404" y="3222724"/>
            <a:chExt cx="2002730" cy="500682"/>
          </a:xfrm>
        </p:grpSpPr>
        <p:sp>
          <p:nvSpPr>
            <p:cNvPr id="16" name="Forme libre : forme 15">
              <a:extLst>
                <a:ext uri="{FF2B5EF4-FFF2-40B4-BE49-F238E27FC236}">
                  <a16:creationId xmlns:a16="http://schemas.microsoft.com/office/drawing/2014/main" id="{E40B4218-5EEB-4592-814A-C5E4EDA6AE54}"/>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17" name="ZoneTexte 16">
              <a:extLst>
                <a:ext uri="{FF2B5EF4-FFF2-40B4-BE49-F238E27FC236}">
                  <a16:creationId xmlns:a16="http://schemas.microsoft.com/office/drawing/2014/main" id="{03D56E50-C943-4671-962E-326266BCC78A}"/>
                </a:ext>
              </a:extLst>
            </p:cNvPr>
            <p:cNvSpPr txBox="1"/>
            <p:nvPr/>
          </p:nvSpPr>
          <p:spPr>
            <a:xfrm>
              <a:off x="1367119" y="3283609"/>
              <a:ext cx="1645726"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Constater la panne</a:t>
              </a:r>
            </a:p>
          </p:txBody>
        </p:sp>
      </p:grpSp>
      <p:sp>
        <p:nvSpPr>
          <p:cNvPr id="18" name="ZoneTexte 17">
            <a:extLst>
              <a:ext uri="{FF2B5EF4-FFF2-40B4-BE49-F238E27FC236}">
                <a16:creationId xmlns:a16="http://schemas.microsoft.com/office/drawing/2014/main" id="{7746C7C2-3182-464C-ADA4-B12FD8AD0B4C}"/>
              </a:ext>
            </a:extLst>
          </p:cNvPr>
          <p:cNvSpPr txBox="1"/>
          <p:nvPr/>
        </p:nvSpPr>
        <p:spPr>
          <a:xfrm>
            <a:off x="186264" y="1591083"/>
            <a:ext cx="6671776" cy="1754326"/>
          </a:xfrm>
          <a:prstGeom prst="rect">
            <a:avLst/>
          </a:prstGeom>
          <a:noFill/>
        </p:spPr>
        <p:txBody>
          <a:bodyPr wrap="square" rtlCol="0">
            <a:spAutoFit/>
          </a:bodyPr>
          <a:lstStyle/>
          <a:p>
            <a:pPr algn="just"/>
            <a:r>
              <a:rPr lang="fr-FR" dirty="0"/>
              <a:t>L’utilisateur motivé souhaiteras peut-être tout de suite commencer à démonter l’objet de son malheur ! Retenez le et prenez le temps de constater la panne avec lui, votre regard acéré vous permettras de détecter peut-être dès ce moment l’origine de la panne, et des fois l’objet marcheras directement  à la plus grande confusion de son propriétaire…</a:t>
            </a:r>
          </a:p>
        </p:txBody>
      </p:sp>
      <p:grpSp>
        <p:nvGrpSpPr>
          <p:cNvPr id="19" name="Graphique 17">
            <a:extLst>
              <a:ext uri="{FF2B5EF4-FFF2-40B4-BE49-F238E27FC236}">
                <a16:creationId xmlns:a16="http://schemas.microsoft.com/office/drawing/2014/main" id="{07F260F1-27B7-487D-9EE9-DF10DA904238}"/>
              </a:ext>
            </a:extLst>
          </p:cNvPr>
          <p:cNvGrpSpPr/>
          <p:nvPr/>
        </p:nvGrpSpPr>
        <p:grpSpPr>
          <a:xfrm>
            <a:off x="971233" y="3314973"/>
            <a:ext cx="4631953" cy="915850"/>
            <a:chOff x="1109004" y="3222724"/>
            <a:chExt cx="2202036" cy="500682"/>
          </a:xfrm>
        </p:grpSpPr>
        <p:sp>
          <p:nvSpPr>
            <p:cNvPr id="20" name="Forme libre : forme 19">
              <a:extLst>
                <a:ext uri="{FF2B5EF4-FFF2-40B4-BE49-F238E27FC236}">
                  <a16:creationId xmlns:a16="http://schemas.microsoft.com/office/drawing/2014/main" id="{F18C7FDB-4C2A-40E4-9D1D-DA93BB843272}"/>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1" name="ZoneTexte 20">
              <a:extLst>
                <a:ext uri="{FF2B5EF4-FFF2-40B4-BE49-F238E27FC236}">
                  <a16:creationId xmlns:a16="http://schemas.microsoft.com/office/drawing/2014/main" id="{F95C2BF9-26E2-4637-8C7C-B1D11BA7340B}"/>
                </a:ext>
              </a:extLst>
            </p:cNvPr>
            <p:cNvSpPr txBox="1"/>
            <p:nvPr/>
          </p:nvSpPr>
          <p:spPr>
            <a:xfrm>
              <a:off x="1109004" y="3245931"/>
              <a:ext cx="2202036" cy="461461"/>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Identifier la fonction principale en panne et rechercher sur internet une éventuelle panne similaire</a:t>
              </a:r>
            </a:p>
          </p:txBody>
        </p:sp>
      </p:grpSp>
      <p:sp>
        <p:nvSpPr>
          <p:cNvPr id="22" name="ZoneTexte 21">
            <a:extLst>
              <a:ext uri="{FF2B5EF4-FFF2-40B4-BE49-F238E27FC236}">
                <a16:creationId xmlns:a16="http://schemas.microsoft.com/office/drawing/2014/main" id="{F8B204EA-20B8-49D9-BF1D-C8F80ADB0FC3}"/>
              </a:ext>
            </a:extLst>
          </p:cNvPr>
          <p:cNvSpPr txBox="1"/>
          <p:nvPr/>
        </p:nvSpPr>
        <p:spPr>
          <a:xfrm>
            <a:off x="129074" y="4212948"/>
            <a:ext cx="6728966" cy="2031325"/>
          </a:xfrm>
          <a:prstGeom prst="rect">
            <a:avLst/>
          </a:prstGeom>
          <a:noFill/>
        </p:spPr>
        <p:txBody>
          <a:bodyPr wrap="square" rtlCol="0">
            <a:spAutoFit/>
          </a:bodyPr>
          <a:lstStyle/>
          <a:p>
            <a:pPr algn="just"/>
            <a:r>
              <a:rPr lang="fr-FR" dirty="0"/>
              <a:t>Identifier la fonction principale d’un objet en panne permet d’orienter dès le début ses recherches ! Par exemple un poste radio dont les CDs ne sont pas lus mais qui diffuse bien la radio vous indiqueras que la fonction amplification du son fonctionne et qu’elle n’est pas en cause mais qu’il vas falloir regarder du côté du lecteur CD !</a:t>
            </a:r>
          </a:p>
          <a:p>
            <a:pPr algn="just"/>
            <a:r>
              <a:rPr lang="fr-FR" dirty="0"/>
              <a:t>Internet est une superbe mine d’or et vaudras toujours le coup d’y jeter un œil !</a:t>
            </a:r>
          </a:p>
        </p:txBody>
      </p:sp>
    </p:spTree>
    <p:extLst>
      <p:ext uri="{BB962C8B-B14F-4D97-AF65-F5344CB8AC3E}">
        <p14:creationId xmlns:p14="http://schemas.microsoft.com/office/powerpoint/2010/main" val="19908340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46990" y="260450"/>
            <a:ext cx="5730452" cy="87553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3" name="Graphique 17">
            <a:extLst>
              <a:ext uri="{FF2B5EF4-FFF2-40B4-BE49-F238E27FC236}">
                <a16:creationId xmlns:a16="http://schemas.microsoft.com/office/drawing/2014/main" id="{829E6FC2-AA2B-4DBD-8871-4ED880342460}"/>
              </a:ext>
            </a:extLst>
          </p:cNvPr>
          <p:cNvGrpSpPr/>
          <p:nvPr/>
        </p:nvGrpSpPr>
        <p:grpSpPr>
          <a:xfrm>
            <a:off x="1265423" y="1213711"/>
            <a:ext cx="4631953" cy="446770"/>
            <a:chOff x="1109004" y="3222724"/>
            <a:chExt cx="2202036" cy="500682"/>
          </a:xfrm>
        </p:grpSpPr>
        <p:sp>
          <p:nvSpPr>
            <p:cNvPr id="24" name="Forme libre : forme 23">
              <a:extLst>
                <a:ext uri="{FF2B5EF4-FFF2-40B4-BE49-F238E27FC236}">
                  <a16:creationId xmlns:a16="http://schemas.microsoft.com/office/drawing/2014/main" id="{192CC1F5-F67D-4266-95B9-67566F7719CF}"/>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5" name="ZoneTexte 24">
              <a:extLst>
                <a:ext uri="{FF2B5EF4-FFF2-40B4-BE49-F238E27FC236}">
                  <a16:creationId xmlns:a16="http://schemas.microsoft.com/office/drawing/2014/main" id="{DC9B34F1-7029-4A4A-A4B8-D9FA4A07B48E}"/>
                </a:ext>
              </a:extLst>
            </p:cNvPr>
            <p:cNvSpPr txBox="1"/>
            <p:nvPr/>
          </p:nvSpPr>
          <p:spPr>
            <a:xfrm>
              <a:off x="1109004" y="3245931"/>
              <a:ext cx="2202036" cy="375456"/>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Faire ouvrir et démonter par l’utilisateur</a:t>
              </a:r>
            </a:p>
          </p:txBody>
        </p:sp>
      </p:grpSp>
      <p:sp>
        <p:nvSpPr>
          <p:cNvPr id="26" name="ZoneTexte 25">
            <a:extLst>
              <a:ext uri="{FF2B5EF4-FFF2-40B4-BE49-F238E27FC236}">
                <a16:creationId xmlns:a16="http://schemas.microsoft.com/office/drawing/2014/main" id="{9E36F3A9-9B79-4294-BEA1-99DDDF72AFF1}"/>
              </a:ext>
            </a:extLst>
          </p:cNvPr>
          <p:cNvSpPr txBox="1"/>
          <p:nvPr/>
        </p:nvSpPr>
        <p:spPr>
          <a:xfrm>
            <a:off x="129074" y="1770264"/>
            <a:ext cx="6671776" cy="1200329"/>
          </a:xfrm>
          <a:prstGeom prst="rect">
            <a:avLst/>
          </a:prstGeom>
          <a:noFill/>
        </p:spPr>
        <p:txBody>
          <a:bodyPr wrap="square" rtlCol="0">
            <a:spAutoFit/>
          </a:bodyPr>
          <a:lstStyle/>
          <a:p>
            <a:pPr algn="just"/>
            <a:r>
              <a:rPr lang="fr-FR" dirty="0"/>
              <a:t>Faire démonter l’objet </a:t>
            </a:r>
            <a:r>
              <a:rPr lang="fr-FR" b="1" dirty="0">
                <a:solidFill>
                  <a:srgbClr val="FF3D1F"/>
                </a:solidFill>
              </a:rPr>
              <a:t>hors tension </a:t>
            </a:r>
            <a:r>
              <a:rPr lang="fr-FR" dirty="0"/>
              <a:t>par l’utilisateur permet d'accueillir un autre utilisateur et lui permet de s’impliquer dans la réparation. Ne pas hésiter à trouver une vidéo d’un démontage sur internet !</a:t>
            </a:r>
          </a:p>
        </p:txBody>
      </p:sp>
      <p:grpSp>
        <p:nvGrpSpPr>
          <p:cNvPr id="11" name="Graphique 17">
            <a:extLst>
              <a:ext uri="{FF2B5EF4-FFF2-40B4-BE49-F238E27FC236}">
                <a16:creationId xmlns:a16="http://schemas.microsoft.com/office/drawing/2014/main" id="{58BC37AC-7B79-4CD3-BAD4-3CBD6FF7EC62}"/>
              </a:ext>
            </a:extLst>
          </p:cNvPr>
          <p:cNvGrpSpPr/>
          <p:nvPr/>
        </p:nvGrpSpPr>
        <p:grpSpPr>
          <a:xfrm>
            <a:off x="1785497" y="3097023"/>
            <a:ext cx="3591803" cy="446770"/>
            <a:chOff x="1109004" y="3222724"/>
            <a:chExt cx="2202036" cy="500682"/>
          </a:xfrm>
        </p:grpSpPr>
        <p:sp>
          <p:nvSpPr>
            <p:cNvPr id="12" name="Forme libre : forme 11">
              <a:extLst>
                <a:ext uri="{FF2B5EF4-FFF2-40B4-BE49-F238E27FC236}">
                  <a16:creationId xmlns:a16="http://schemas.microsoft.com/office/drawing/2014/main" id="{8C197DD4-5BA5-4363-8878-6AC291F03D5F}"/>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14" name="ZoneTexte 13">
              <a:extLst>
                <a:ext uri="{FF2B5EF4-FFF2-40B4-BE49-F238E27FC236}">
                  <a16:creationId xmlns:a16="http://schemas.microsoft.com/office/drawing/2014/main" id="{BC77BDB9-6AA5-4622-954F-B4700635CDDC}"/>
                </a:ext>
              </a:extLst>
            </p:cNvPr>
            <p:cNvSpPr txBox="1"/>
            <p:nvPr/>
          </p:nvSpPr>
          <p:spPr>
            <a:xfrm>
              <a:off x="1109004" y="3245931"/>
              <a:ext cx="2202036" cy="375456"/>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Identifier le composant en panne</a:t>
              </a:r>
            </a:p>
          </p:txBody>
        </p:sp>
      </p:grpSp>
      <p:sp>
        <p:nvSpPr>
          <p:cNvPr id="15" name="ZoneTexte 14">
            <a:extLst>
              <a:ext uri="{FF2B5EF4-FFF2-40B4-BE49-F238E27FC236}">
                <a16:creationId xmlns:a16="http://schemas.microsoft.com/office/drawing/2014/main" id="{0CBA96AE-8E75-4636-A29C-B7D1A0D96B89}"/>
              </a:ext>
            </a:extLst>
          </p:cNvPr>
          <p:cNvSpPr txBox="1"/>
          <p:nvPr/>
        </p:nvSpPr>
        <p:spPr>
          <a:xfrm>
            <a:off x="129074" y="3760977"/>
            <a:ext cx="6671776" cy="1754326"/>
          </a:xfrm>
          <a:prstGeom prst="rect">
            <a:avLst/>
          </a:prstGeom>
          <a:noFill/>
        </p:spPr>
        <p:txBody>
          <a:bodyPr wrap="square" rtlCol="0">
            <a:spAutoFit/>
          </a:bodyPr>
          <a:lstStyle/>
          <a:p>
            <a:pPr algn="just"/>
            <a:r>
              <a:rPr lang="fr-FR" dirty="0"/>
              <a:t>C’est là que vous rentrez en jeu et qu’armé de votre œil de lynx et votre multimètre vous allez sous les yeux épatés de l’utilisateur trouver le composant coupable, le fil abimé ou débranché, le moteur bloqué, etc… ! </a:t>
            </a:r>
          </a:p>
          <a:p>
            <a:pPr algn="just"/>
            <a:endParaRPr lang="fr-FR" dirty="0"/>
          </a:p>
          <a:p>
            <a:pPr algn="just"/>
            <a:r>
              <a:rPr lang="fr-FR" dirty="0"/>
              <a:t>On en parleras bien plus longuement bientôt !</a:t>
            </a:r>
          </a:p>
        </p:txBody>
      </p:sp>
    </p:spTree>
    <p:extLst>
      <p:ext uri="{BB962C8B-B14F-4D97-AF65-F5344CB8AC3E}">
        <p14:creationId xmlns:p14="http://schemas.microsoft.com/office/powerpoint/2010/main" val="416075223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par>
                                <p:cTn id="16" presetID="2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46990" y="-1028199"/>
            <a:ext cx="5730452" cy="87553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aphique 17">
            <a:extLst>
              <a:ext uri="{FF2B5EF4-FFF2-40B4-BE49-F238E27FC236}">
                <a16:creationId xmlns:a16="http://schemas.microsoft.com/office/drawing/2014/main" id="{0992850F-B4F2-4BF5-B3D4-2B1B391B08D5}"/>
              </a:ext>
            </a:extLst>
          </p:cNvPr>
          <p:cNvGrpSpPr/>
          <p:nvPr/>
        </p:nvGrpSpPr>
        <p:grpSpPr>
          <a:xfrm>
            <a:off x="1940859" y="1109546"/>
            <a:ext cx="2743200" cy="1238822"/>
            <a:chOff x="1210404" y="4821104"/>
            <a:chExt cx="2362200" cy="1238822"/>
          </a:xfrm>
        </p:grpSpPr>
        <p:sp>
          <p:nvSpPr>
            <p:cNvPr id="8" name="Forme libre : forme 7">
              <a:extLst>
                <a:ext uri="{FF2B5EF4-FFF2-40B4-BE49-F238E27FC236}">
                  <a16:creationId xmlns:a16="http://schemas.microsoft.com/office/drawing/2014/main" id="{D58BDF68-440D-4058-A5C3-FCECA568F293}"/>
                </a:ext>
              </a:extLst>
            </p:cNvPr>
            <p:cNvSpPr/>
            <p:nvPr/>
          </p:nvSpPr>
          <p:spPr>
            <a:xfrm>
              <a:off x="1210404" y="4821104"/>
              <a:ext cx="2362200" cy="1238822"/>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9" name="ZoneTexte 8">
              <a:extLst>
                <a:ext uri="{FF2B5EF4-FFF2-40B4-BE49-F238E27FC236}">
                  <a16:creationId xmlns:a16="http://schemas.microsoft.com/office/drawing/2014/main" id="{F3CBA951-17E2-4D52-8470-FD5F1BE7513E}"/>
                </a:ext>
              </a:extLst>
            </p:cNvPr>
            <p:cNvSpPr txBox="1"/>
            <p:nvPr/>
          </p:nvSpPr>
          <p:spPr>
            <a:xfrm>
              <a:off x="1481400" y="5273001"/>
              <a:ext cx="1820207"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Composant réparable ?</a:t>
              </a:r>
            </a:p>
          </p:txBody>
        </p:sp>
      </p:grpSp>
      <p:sp>
        <p:nvSpPr>
          <p:cNvPr id="3" name="ZoneTexte 2">
            <a:extLst>
              <a:ext uri="{FF2B5EF4-FFF2-40B4-BE49-F238E27FC236}">
                <a16:creationId xmlns:a16="http://schemas.microsoft.com/office/drawing/2014/main" id="{B87FA8BD-52F8-4996-82FE-3C4F6E615EDE}"/>
              </a:ext>
            </a:extLst>
          </p:cNvPr>
          <p:cNvSpPr txBox="1"/>
          <p:nvPr/>
        </p:nvSpPr>
        <p:spPr>
          <a:xfrm>
            <a:off x="4867835" y="1461247"/>
            <a:ext cx="511679" cy="369332"/>
          </a:xfrm>
          <a:prstGeom prst="rect">
            <a:avLst/>
          </a:prstGeom>
          <a:noFill/>
        </p:spPr>
        <p:txBody>
          <a:bodyPr wrap="none" rtlCol="0">
            <a:spAutoFit/>
          </a:bodyPr>
          <a:lstStyle/>
          <a:p>
            <a:r>
              <a:rPr lang="fr-FR" b="1" dirty="0">
                <a:latin typeface="Huit" panose="00000500000000000000" pitchFamily="2" charset="0"/>
              </a:rPr>
              <a:t>Oui</a:t>
            </a:r>
          </a:p>
        </p:txBody>
      </p:sp>
      <p:sp>
        <p:nvSpPr>
          <p:cNvPr id="11" name="ZoneTexte 10">
            <a:extLst>
              <a:ext uri="{FF2B5EF4-FFF2-40B4-BE49-F238E27FC236}">
                <a16:creationId xmlns:a16="http://schemas.microsoft.com/office/drawing/2014/main" id="{CF0207B9-F67A-4CA3-999E-08343755BDCE}"/>
              </a:ext>
            </a:extLst>
          </p:cNvPr>
          <p:cNvSpPr txBox="1"/>
          <p:nvPr/>
        </p:nvSpPr>
        <p:spPr>
          <a:xfrm>
            <a:off x="1201282" y="1461247"/>
            <a:ext cx="532518" cy="369332"/>
          </a:xfrm>
          <a:prstGeom prst="rect">
            <a:avLst/>
          </a:prstGeom>
          <a:noFill/>
        </p:spPr>
        <p:txBody>
          <a:bodyPr wrap="none" rtlCol="0">
            <a:spAutoFit/>
          </a:bodyPr>
          <a:lstStyle/>
          <a:p>
            <a:r>
              <a:rPr lang="fr-FR" b="1" dirty="0">
                <a:latin typeface="Huit" panose="00000500000000000000" pitchFamily="2" charset="0"/>
              </a:rPr>
              <a:t>Non</a:t>
            </a:r>
          </a:p>
        </p:txBody>
      </p:sp>
      <p:sp>
        <p:nvSpPr>
          <p:cNvPr id="12" name="ZoneTexte 11">
            <a:extLst>
              <a:ext uri="{FF2B5EF4-FFF2-40B4-BE49-F238E27FC236}">
                <a16:creationId xmlns:a16="http://schemas.microsoft.com/office/drawing/2014/main" id="{9150C629-100F-4308-9269-BD5DFDAAFF54}"/>
              </a:ext>
            </a:extLst>
          </p:cNvPr>
          <p:cNvSpPr txBox="1"/>
          <p:nvPr/>
        </p:nvSpPr>
        <p:spPr>
          <a:xfrm>
            <a:off x="242047" y="2461380"/>
            <a:ext cx="6340082" cy="646331"/>
          </a:xfrm>
          <a:prstGeom prst="rect">
            <a:avLst/>
          </a:prstGeom>
          <a:noFill/>
        </p:spPr>
        <p:txBody>
          <a:bodyPr wrap="square" rtlCol="0">
            <a:spAutoFit/>
          </a:bodyPr>
          <a:lstStyle/>
          <a:p>
            <a:pPr algn="just"/>
            <a:r>
              <a:rPr lang="fr-FR" dirty="0"/>
              <a:t>Nous voilà face à une question/condition, ici donc, deux possibilités de chemin à emprunter !</a:t>
            </a:r>
          </a:p>
        </p:txBody>
      </p:sp>
      <p:cxnSp>
        <p:nvCxnSpPr>
          <p:cNvPr id="10" name="Connecteur droit 9">
            <a:extLst>
              <a:ext uri="{FF2B5EF4-FFF2-40B4-BE49-F238E27FC236}">
                <a16:creationId xmlns:a16="http://schemas.microsoft.com/office/drawing/2014/main" id="{477B064B-BD8C-4378-92B5-8AE1C7E94EDA}"/>
              </a:ext>
            </a:extLst>
          </p:cNvPr>
          <p:cNvCxnSpPr>
            <a:cxnSpLocks/>
          </p:cNvCxnSpPr>
          <p:nvPr/>
        </p:nvCxnSpPr>
        <p:spPr>
          <a:xfrm>
            <a:off x="3412088" y="3236259"/>
            <a:ext cx="0" cy="298524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Graphique 17">
            <a:extLst>
              <a:ext uri="{FF2B5EF4-FFF2-40B4-BE49-F238E27FC236}">
                <a16:creationId xmlns:a16="http://schemas.microsoft.com/office/drawing/2014/main" id="{FD20855E-596F-4DE8-A634-4E7C7A159103}"/>
              </a:ext>
            </a:extLst>
          </p:cNvPr>
          <p:cNvGrpSpPr/>
          <p:nvPr/>
        </p:nvGrpSpPr>
        <p:grpSpPr>
          <a:xfrm>
            <a:off x="614842" y="4303496"/>
            <a:ext cx="2158974" cy="411398"/>
            <a:chOff x="1109004" y="3222724"/>
            <a:chExt cx="2202036" cy="500682"/>
          </a:xfrm>
        </p:grpSpPr>
        <p:sp>
          <p:nvSpPr>
            <p:cNvPr id="17" name="Forme libre : forme 16">
              <a:extLst>
                <a:ext uri="{FF2B5EF4-FFF2-40B4-BE49-F238E27FC236}">
                  <a16:creationId xmlns:a16="http://schemas.microsoft.com/office/drawing/2014/main" id="{5932EC2B-9F94-494D-A296-86C3340EB800}"/>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18" name="ZoneTexte 17">
              <a:extLst>
                <a:ext uri="{FF2B5EF4-FFF2-40B4-BE49-F238E27FC236}">
                  <a16:creationId xmlns:a16="http://schemas.microsoft.com/office/drawing/2014/main" id="{3605780A-E52D-42CB-BED2-16548F33F3D0}"/>
                </a:ext>
              </a:extLst>
            </p:cNvPr>
            <p:cNvSpPr txBox="1"/>
            <p:nvPr/>
          </p:nvSpPr>
          <p:spPr>
            <a:xfrm>
              <a:off x="1109004" y="3245931"/>
              <a:ext cx="2202036" cy="283977"/>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Remonter l’appareil</a:t>
              </a:r>
            </a:p>
          </p:txBody>
        </p:sp>
      </p:grpSp>
      <p:grpSp>
        <p:nvGrpSpPr>
          <p:cNvPr id="20" name="Graphique 17">
            <a:extLst>
              <a:ext uri="{FF2B5EF4-FFF2-40B4-BE49-F238E27FC236}">
                <a16:creationId xmlns:a16="http://schemas.microsoft.com/office/drawing/2014/main" id="{B1DAC1B6-5DCA-47ED-80A5-DE0B6CEA96CF}"/>
              </a:ext>
            </a:extLst>
          </p:cNvPr>
          <p:cNvGrpSpPr/>
          <p:nvPr/>
        </p:nvGrpSpPr>
        <p:grpSpPr>
          <a:xfrm>
            <a:off x="3430017" y="3630932"/>
            <a:ext cx="3408678" cy="411398"/>
            <a:chOff x="1109004" y="3245931"/>
            <a:chExt cx="3476666" cy="500682"/>
          </a:xfrm>
        </p:grpSpPr>
        <p:sp>
          <p:nvSpPr>
            <p:cNvPr id="21" name="Forme libre : forme 20">
              <a:extLst>
                <a:ext uri="{FF2B5EF4-FFF2-40B4-BE49-F238E27FC236}">
                  <a16:creationId xmlns:a16="http://schemas.microsoft.com/office/drawing/2014/main" id="{AEF242B4-C276-48FB-9335-488C8AB4A734}"/>
                </a:ext>
              </a:extLst>
            </p:cNvPr>
            <p:cNvSpPr/>
            <p:nvPr/>
          </p:nvSpPr>
          <p:spPr>
            <a:xfrm>
              <a:off x="1226295" y="3245931"/>
              <a:ext cx="3295306"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2" name="ZoneTexte 21">
              <a:extLst>
                <a:ext uri="{FF2B5EF4-FFF2-40B4-BE49-F238E27FC236}">
                  <a16:creationId xmlns:a16="http://schemas.microsoft.com/office/drawing/2014/main" id="{41B38121-3D34-4D8B-903A-AFBCC96D4F0B}"/>
                </a:ext>
              </a:extLst>
            </p:cNvPr>
            <p:cNvSpPr txBox="1"/>
            <p:nvPr/>
          </p:nvSpPr>
          <p:spPr>
            <a:xfrm>
              <a:off x="1109004" y="3245931"/>
              <a:ext cx="3476666" cy="407738"/>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Réparer ou remplacer le composant</a:t>
              </a:r>
            </a:p>
          </p:txBody>
        </p:sp>
      </p:grpSp>
      <p:grpSp>
        <p:nvGrpSpPr>
          <p:cNvPr id="24" name="Graphique 17">
            <a:extLst>
              <a:ext uri="{FF2B5EF4-FFF2-40B4-BE49-F238E27FC236}">
                <a16:creationId xmlns:a16="http://schemas.microsoft.com/office/drawing/2014/main" id="{EE929E18-9EC1-485D-B4D0-14F42011047D}"/>
              </a:ext>
            </a:extLst>
          </p:cNvPr>
          <p:cNvGrpSpPr/>
          <p:nvPr/>
        </p:nvGrpSpPr>
        <p:grpSpPr>
          <a:xfrm>
            <a:off x="3430017" y="4172863"/>
            <a:ext cx="3408675" cy="829440"/>
            <a:chOff x="1109004" y="3245931"/>
            <a:chExt cx="3476666" cy="703103"/>
          </a:xfrm>
        </p:grpSpPr>
        <p:sp>
          <p:nvSpPr>
            <p:cNvPr id="25" name="Forme libre : forme 24">
              <a:extLst>
                <a:ext uri="{FF2B5EF4-FFF2-40B4-BE49-F238E27FC236}">
                  <a16:creationId xmlns:a16="http://schemas.microsoft.com/office/drawing/2014/main" id="{FB781D0B-5237-4143-9ECC-8836E1C9AB65}"/>
                </a:ext>
              </a:extLst>
            </p:cNvPr>
            <p:cNvSpPr/>
            <p:nvPr/>
          </p:nvSpPr>
          <p:spPr>
            <a:xfrm>
              <a:off x="1226295" y="3245931"/>
              <a:ext cx="3295306"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6" name="ZoneTexte 25">
              <a:extLst>
                <a:ext uri="{FF2B5EF4-FFF2-40B4-BE49-F238E27FC236}">
                  <a16:creationId xmlns:a16="http://schemas.microsoft.com/office/drawing/2014/main" id="{DEC65F0B-7A54-47BD-9710-FED86D761F32}"/>
                </a:ext>
              </a:extLst>
            </p:cNvPr>
            <p:cNvSpPr txBox="1"/>
            <p:nvPr/>
          </p:nvSpPr>
          <p:spPr>
            <a:xfrm>
              <a:off x="1109004" y="3245931"/>
              <a:ext cx="3476666" cy="703103"/>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Faire remonter le composant</a:t>
              </a:r>
              <a:br>
                <a:rPr lang="fr-FR" sz="1577" spc="0" baseline="0" dirty="0">
                  <a:solidFill>
                    <a:srgbClr val="000000"/>
                  </a:solidFill>
                  <a:latin typeface="Huit" panose="00000500000000000000" pitchFamily="2" charset="0"/>
                  <a:cs typeface="Helvetica"/>
                  <a:sym typeface="Helvetica"/>
                  <a:rtl val="0"/>
                </a:rPr>
              </a:br>
              <a:r>
                <a:rPr lang="fr-FR" sz="1577" spc="0" baseline="0" dirty="0">
                  <a:solidFill>
                    <a:srgbClr val="000000"/>
                  </a:solidFill>
                  <a:latin typeface="Huit" panose="00000500000000000000" pitchFamily="2" charset="0"/>
                  <a:cs typeface="Helvetica"/>
                  <a:sym typeface="Helvetica"/>
                  <a:rtl val="0"/>
                </a:rPr>
                <a:t>à l’utilisateur</a:t>
              </a:r>
            </a:p>
          </p:txBody>
        </p:sp>
      </p:grpSp>
      <p:sp>
        <p:nvSpPr>
          <p:cNvPr id="28" name="ZoneTexte 27">
            <a:extLst>
              <a:ext uri="{FF2B5EF4-FFF2-40B4-BE49-F238E27FC236}">
                <a16:creationId xmlns:a16="http://schemas.microsoft.com/office/drawing/2014/main" id="{75C0B4E5-4810-481F-BD5C-026520E4C01C}"/>
              </a:ext>
            </a:extLst>
          </p:cNvPr>
          <p:cNvSpPr txBox="1"/>
          <p:nvPr/>
        </p:nvSpPr>
        <p:spPr>
          <a:xfrm>
            <a:off x="363066" y="4871082"/>
            <a:ext cx="2662526" cy="1477328"/>
          </a:xfrm>
          <a:prstGeom prst="rect">
            <a:avLst/>
          </a:prstGeom>
          <a:noFill/>
        </p:spPr>
        <p:txBody>
          <a:bodyPr wrap="square">
            <a:spAutoFit/>
          </a:bodyPr>
          <a:lstStyle/>
          <a:p>
            <a:pPr algn="ctr"/>
            <a:r>
              <a:rPr lang="fr-FR" dirty="0"/>
              <a:t>Dans ce cas on remonte l’appareil afin qu’il ne reste pas éventré et puisse si besoin être stocké.</a:t>
            </a:r>
          </a:p>
        </p:txBody>
      </p:sp>
      <p:sp>
        <p:nvSpPr>
          <p:cNvPr id="29" name="ZoneTexte 28">
            <a:extLst>
              <a:ext uri="{FF2B5EF4-FFF2-40B4-BE49-F238E27FC236}">
                <a16:creationId xmlns:a16="http://schemas.microsoft.com/office/drawing/2014/main" id="{7CBC0DA9-FBDA-414C-8221-4DCF3EC93B8F}"/>
              </a:ext>
            </a:extLst>
          </p:cNvPr>
          <p:cNvSpPr txBox="1"/>
          <p:nvPr/>
        </p:nvSpPr>
        <p:spPr>
          <a:xfrm>
            <a:off x="281517" y="3163203"/>
            <a:ext cx="2904565" cy="923330"/>
          </a:xfrm>
          <a:prstGeom prst="rect">
            <a:avLst/>
          </a:prstGeom>
          <a:noFill/>
        </p:spPr>
        <p:txBody>
          <a:bodyPr wrap="square" rtlCol="0">
            <a:spAutoFit/>
          </a:bodyPr>
          <a:lstStyle/>
          <a:p>
            <a:pPr algn="ctr"/>
            <a:r>
              <a:rPr lang="fr-FR" dirty="0"/>
              <a:t>Le composant n’est malheureusement pas réparable ou remplaçable… </a:t>
            </a:r>
          </a:p>
        </p:txBody>
      </p:sp>
      <p:sp>
        <p:nvSpPr>
          <p:cNvPr id="31" name="ZoneTexte 30">
            <a:extLst>
              <a:ext uri="{FF2B5EF4-FFF2-40B4-BE49-F238E27FC236}">
                <a16:creationId xmlns:a16="http://schemas.microsoft.com/office/drawing/2014/main" id="{BC19D37D-BB5F-40A6-BAE7-47A047012300}"/>
              </a:ext>
            </a:extLst>
          </p:cNvPr>
          <p:cNvSpPr txBox="1"/>
          <p:nvPr/>
        </p:nvSpPr>
        <p:spPr>
          <a:xfrm>
            <a:off x="3573209" y="4763510"/>
            <a:ext cx="3122290" cy="1754326"/>
          </a:xfrm>
          <a:prstGeom prst="rect">
            <a:avLst/>
          </a:prstGeom>
          <a:noFill/>
        </p:spPr>
        <p:txBody>
          <a:bodyPr wrap="square">
            <a:spAutoFit/>
          </a:bodyPr>
          <a:lstStyle/>
          <a:p>
            <a:pPr algn="ctr"/>
            <a:r>
              <a:rPr lang="fr-FR" dirty="0"/>
              <a:t>On répare le composant, en le réimprimant dans le cas d’une pièce plastique ou on soude d’un câble coupé, d’un composant grillé, etc… et ce avec l’utilisateur !</a:t>
            </a:r>
          </a:p>
        </p:txBody>
      </p:sp>
      <p:sp>
        <p:nvSpPr>
          <p:cNvPr id="33" name="ZoneTexte 32">
            <a:extLst>
              <a:ext uri="{FF2B5EF4-FFF2-40B4-BE49-F238E27FC236}">
                <a16:creationId xmlns:a16="http://schemas.microsoft.com/office/drawing/2014/main" id="{3AF6A904-7B3F-464B-8AB7-1D4869AF0693}"/>
              </a:ext>
            </a:extLst>
          </p:cNvPr>
          <p:cNvSpPr txBox="1"/>
          <p:nvPr/>
        </p:nvSpPr>
        <p:spPr>
          <a:xfrm>
            <a:off x="3658721" y="3175552"/>
            <a:ext cx="2904565" cy="369332"/>
          </a:xfrm>
          <a:prstGeom prst="rect">
            <a:avLst/>
          </a:prstGeom>
          <a:noFill/>
        </p:spPr>
        <p:txBody>
          <a:bodyPr wrap="square" rtlCol="0">
            <a:spAutoFit/>
          </a:bodyPr>
          <a:lstStyle/>
          <a:p>
            <a:pPr algn="ctr"/>
            <a:r>
              <a:rPr lang="fr-FR" dirty="0"/>
              <a:t>Le composant est réparable !</a:t>
            </a:r>
          </a:p>
        </p:txBody>
      </p:sp>
    </p:spTree>
    <p:extLst>
      <p:ext uri="{BB962C8B-B14F-4D97-AF65-F5344CB8AC3E}">
        <p14:creationId xmlns:p14="http://schemas.microsoft.com/office/powerpoint/2010/main" val="28075523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 presetClass="entr" presetSubtype="4"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left)">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2" presetClass="entr" presetSubtype="8"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par>
                                <p:cTn id="40" presetID="22" presetClass="entr" presetSubtype="8"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2" grpId="0"/>
      <p:bldP spid="28" grpId="0"/>
      <p:bldP spid="29" grpId="0"/>
      <p:bldP spid="31"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9C9E40-7BB7-4474-8D4F-18B86E1242F0}"/>
              </a:ext>
            </a:extLst>
          </p:cNvPr>
          <p:cNvSpPr>
            <a:spLocks noGrp="1"/>
          </p:cNvSpPr>
          <p:nvPr>
            <p:ph type="title"/>
          </p:nvPr>
        </p:nvSpPr>
        <p:spPr/>
        <p:txBody>
          <a:bodyPr>
            <a:normAutofit/>
          </a:bodyPr>
          <a:lstStyle/>
          <a:p>
            <a:r>
              <a:rPr lang="fr-FR" dirty="0"/>
              <a:t>Exemple atelier réparation</a:t>
            </a:r>
          </a:p>
        </p:txBody>
      </p:sp>
      <p:sp>
        <p:nvSpPr>
          <p:cNvPr id="4" name="Espace réservé de la date 3">
            <a:extLst>
              <a:ext uri="{FF2B5EF4-FFF2-40B4-BE49-F238E27FC236}">
                <a16:creationId xmlns:a16="http://schemas.microsoft.com/office/drawing/2014/main" id="{DAD0DD23-B650-4BB2-88B1-D7B0F50C188F}"/>
              </a:ext>
            </a:extLst>
          </p:cNvPr>
          <p:cNvSpPr>
            <a:spLocks noGrp="1"/>
          </p:cNvSpPr>
          <p:nvPr>
            <p:ph type="dt" sz="half" idx="10"/>
          </p:nvPr>
        </p:nvSpPr>
        <p:spPr/>
        <p:txBody>
          <a:bodyPr/>
          <a:lstStyle/>
          <a:p>
            <a:fld id="{8140E65B-0337-4711-9F46-6DC5B19725D0}" type="datetime1">
              <a:rPr lang="fr-FR" smtClean="0"/>
              <a:t>05/09/2024</a:t>
            </a:fld>
            <a:endParaRPr lang="fr-FR"/>
          </a:p>
        </p:txBody>
      </p:sp>
      <p:sp>
        <p:nvSpPr>
          <p:cNvPr id="5" name="Espace réservé du pied de page 4">
            <a:extLst>
              <a:ext uri="{FF2B5EF4-FFF2-40B4-BE49-F238E27FC236}">
                <a16:creationId xmlns:a16="http://schemas.microsoft.com/office/drawing/2014/main" id="{F6D91D07-909E-4369-8537-66365765ACC2}"/>
              </a:ext>
            </a:extLst>
          </p:cNvPr>
          <p:cNvSpPr>
            <a:spLocks noGrp="1"/>
          </p:cNvSpPr>
          <p:nvPr>
            <p:ph type="ftr" sz="quarter" idx="11"/>
          </p:nvPr>
        </p:nvSpPr>
        <p:spPr/>
        <p:txBody>
          <a:bodyPr/>
          <a:lstStyle/>
          <a:p>
            <a:endParaRPr lang="fr-FR"/>
          </a:p>
        </p:txBody>
      </p:sp>
      <p:pic>
        <p:nvPicPr>
          <p:cNvPr id="13" name="Graphique 12">
            <a:extLst>
              <a:ext uri="{FF2B5EF4-FFF2-40B4-BE49-F238E27FC236}">
                <a16:creationId xmlns:a16="http://schemas.microsoft.com/office/drawing/2014/main" id="{88D96817-3ED8-4E87-B5C6-A3EC125303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46990" y="-1028199"/>
            <a:ext cx="5730452" cy="8755379"/>
          </a:xfrm>
          <a:prstGeom prst="rect">
            <a:avLst/>
          </a:prstGeom>
        </p:spPr>
      </p:pic>
      <p:sp>
        <p:nvSpPr>
          <p:cNvPr id="320" name="Rectangle 319">
            <a:extLst>
              <a:ext uri="{FF2B5EF4-FFF2-40B4-BE49-F238E27FC236}">
                <a16:creationId xmlns:a16="http://schemas.microsoft.com/office/drawing/2014/main" id="{91F667CC-4BC7-40E7-940A-D6ABBAAFEFE8}"/>
              </a:ext>
            </a:extLst>
          </p:cNvPr>
          <p:cNvSpPr/>
          <p:nvPr/>
        </p:nvSpPr>
        <p:spPr>
          <a:xfrm>
            <a:off x="6924675" y="6489700"/>
            <a:ext cx="5348287" cy="374650"/>
          </a:xfrm>
          <a:prstGeom prst="rect">
            <a:avLst/>
          </a:prstGeom>
          <a:solidFill>
            <a:srgbClr val="FF3D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aphique 17">
            <a:extLst>
              <a:ext uri="{FF2B5EF4-FFF2-40B4-BE49-F238E27FC236}">
                <a16:creationId xmlns:a16="http://schemas.microsoft.com/office/drawing/2014/main" id="{0992850F-B4F2-4BF5-B3D4-2B1B391B08D5}"/>
              </a:ext>
            </a:extLst>
          </p:cNvPr>
          <p:cNvGrpSpPr/>
          <p:nvPr/>
        </p:nvGrpSpPr>
        <p:grpSpPr>
          <a:xfrm>
            <a:off x="1940859" y="1109546"/>
            <a:ext cx="2743200" cy="1238822"/>
            <a:chOff x="1210404" y="4821104"/>
            <a:chExt cx="2362200" cy="1238822"/>
          </a:xfrm>
        </p:grpSpPr>
        <p:sp>
          <p:nvSpPr>
            <p:cNvPr id="8" name="Forme libre : forme 7">
              <a:extLst>
                <a:ext uri="{FF2B5EF4-FFF2-40B4-BE49-F238E27FC236}">
                  <a16:creationId xmlns:a16="http://schemas.microsoft.com/office/drawing/2014/main" id="{D58BDF68-440D-4058-A5C3-FCECA568F293}"/>
                </a:ext>
              </a:extLst>
            </p:cNvPr>
            <p:cNvSpPr/>
            <p:nvPr/>
          </p:nvSpPr>
          <p:spPr>
            <a:xfrm>
              <a:off x="1210404" y="4821104"/>
              <a:ext cx="2362200" cy="1238822"/>
            </a:xfrm>
            <a:custGeom>
              <a:avLst/>
              <a:gdLst>
                <a:gd name="connsiteX0" fmla="*/ 1001366 w 2002730"/>
                <a:gd name="connsiteY0" fmla="*/ -410 h 1001365"/>
                <a:gd name="connsiteX1" fmla="*/ 2002731 w 2002730"/>
                <a:gd name="connsiteY1" fmla="*/ 500273 h 1001365"/>
                <a:gd name="connsiteX2" fmla="*/ 1001366 w 2002730"/>
                <a:gd name="connsiteY2" fmla="*/ 1000956 h 1001365"/>
                <a:gd name="connsiteX3" fmla="*/ 1 w 2002730"/>
                <a:gd name="connsiteY3" fmla="*/ 500273 h 1001365"/>
              </a:gdLst>
              <a:ahLst/>
              <a:cxnLst>
                <a:cxn ang="0">
                  <a:pos x="connsiteX0" y="connsiteY0"/>
                </a:cxn>
                <a:cxn ang="0">
                  <a:pos x="connsiteX1" y="connsiteY1"/>
                </a:cxn>
                <a:cxn ang="0">
                  <a:pos x="connsiteX2" y="connsiteY2"/>
                </a:cxn>
                <a:cxn ang="0">
                  <a:pos x="connsiteX3" y="connsiteY3"/>
                </a:cxn>
              </a:cxnLst>
              <a:rect l="l" t="t" r="r" b="b"/>
              <a:pathLst>
                <a:path w="2002730" h="1001365">
                  <a:moveTo>
                    <a:pt x="1001366" y="-410"/>
                  </a:moveTo>
                  <a:lnTo>
                    <a:pt x="2002731" y="500273"/>
                  </a:lnTo>
                  <a:lnTo>
                    <a:pt x="1001366" y="1000956"/>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9" name="ZoneTexte 8">
              <a:extLst>
                <a:ext uri="{FF2B5EF4-FFF2-40B4-BE49-F238E27FC236}">
                  <a16:creationId xmlns:a16="http://schemas.microsoft.com/office/drawing/2014/main" id="{F3CBA951-17E2-4D52-8470-FD5F1BE7513E}"/>
                </a:ext>
              </a:extLst>
            </p:cNvPr>
            <p:cNvSpPr txBox="1"/>
            <p:nvPr/>
          </p:nvSpPr>
          <p:spPr>
            <a:xfrm>
              <a:off x="1481400" y="5273001"/>
              <a:ext cx="1820207" cy="335028"/>
            </a:xfrm>
            <a:prstGeom prst="rect">
              <a:avLst/>
            </a:prstGeom>
            <a:noFill/>
          </p:spPr>
          <p:txBody>
            <a:bodyPr wrap="none" rtlCol="0">
              <a:spAutoFit/>
            </a:bodyPr>
            <a:lstStyle/>
            <a:p>
              <a:pPr algn="ctr"/>
              <a:r>
                <a:rPr lang="fr-FR" sz="1577" spc="0" baseline="0" dirty="0">
                  <a:solidFill>
                    <a:srgbClr val="000000"/>
                  </a:solidFill>
                  <a:latin typeface="Huit" panose="00000500000000000000" pitchFamily="2" charset="0"/>
                  <a:cs typeface="Helvetica"/>
                  <a:sym typeface="Helvetica"/>
                  <a:rtl val="0"/>
                </a:rPr>
                <a:t>Composant réparable ?</a:t>
              </a:r>
            </a:p>
          </p:txBody>
        </p:sp>
      </p:grpSp>
      <p:sp>
        <p:nvSpPr>
          <p:cNvPr id="3" name="ZoneTexte 2">
            <a:extLst>
              <a:ext uri="{FF2B5EF4-FFF2-40B4-BE49-F238E27FC236}">
                <a16:creationId xmlns:a16="http://schemas.microsoft.com/office/drawing/2014/main" id="{B87FA8BD-52F8-4996-82FE-3C4F6E615EDE}"/>
              </a:ext>
            </a:extLst>
          </p:cNvPr>
          <p:cNvSpPr txBox="1"/>
          <p:nvPr/>
        </p:nvSpPr>
        <p:spPr>
          <a:xfrm>
            <a:off x="4867835" y="1461247"/>
            <a:ext cx="511679" cy="369332"/>
          </a:xfrm>
          <a:prstGeom prst="rect">
            <a:avLst/>
          </a:prstGeom>
          <a:noFill/>
        </p:spPr>
        <p:txBody>
          <a:bodyPr wrap="none" rtlCol="0">
            <a:spAutoFit/>
          </a:bodyPr>
          <a:lstStyle/>
          <a:p>
            <a:r>
              <a:rPr lang="fr-FR" b="1" dirty="0">
                <a:latin typeface="Huit" panose="00000500000000000000" pitchFamily="2" charset="0"/>
              </a:rPr>
              <a:t>Oui</a:t>
            </a:r>
          </a:p>
        </p:txBody>
      </p:sp>
      <p:sp>
        <p:nvSpPr>
          <p:cNvPr id="11" name="ZoneTexte 10">
            <a:extLst>
              <a:ext uri="{FF2B5EF4-FFF2-40B4-BE49-F238E27FC236}">
                <a16:creationId xmlns:a16="http://schemas.microsoft.com/office/drawing/2014/main" id="{CF0207B9-F67A-4CA3-999E-08343755BDCE}"/>
              </a:ext>
            </a:extLst>
          </p:cNvPr>
          <p:cNvSpPr txBox="1"/>
          <p:nvPr/>
        </p:nvSpPr>
        <p:spPr>
          <a:xfrm>
            <a:off x="1201282" y="1461247"/>
            <a:ext cx="532518" cy="369332"/>
          </a:xfrm>
          <a:prstGeom prst="rect">
            <a:avLst/>
          </a:prstGeom>
          <a:noFill/>
        </p:spPr>
        <p:txBody>
          <a:bodyPr wrap="none" rtlCol="0">
            <a:spAutoFit/>
          </a:bodyPr>
          <a:lstStyle/>
          <a:p>
            <a:r>
              <a:rPr lang="fr-FR" b="1" dirty="0">
                <a:latin typeface="Huit" panose="00000500000000000000" pitchFamily="2" charset="0"/>
              </a:rPr>
              <a:t>Non</a:t>
            </a:r>
          </a:p>
        </p:txBody>
      </p:sp>
      <p:sp>
        <p:nvSpPr>
          <p:cNvPr id="12" name="ZoneTexte 11">
            <a:extLst>
              <a:ext uri="{FF2B5EF4-FFF2-40B4-BE49-F238E27FC236}">
                <a16:creationId xmlns:a16="http://schemas.microsoft.com/office/drawing/2014/main" id="{9150C629-100F-4308-9269-BD5DFDAAFF54}"/>
              </a:ext>
            </a:extLst>
          </p:cNvPr>
          <p:cNvSpPr txBox="1"/>
          <p:nvPr/>
        </p:nvSpPr>
        <p:spPr>
          <a:xfrm>
            <a:off x="242047" y="2461380"/>
            <a:ext cx="6340082" cy="646331"/>
          </a:xfrm>
          <a:prstGeom prst="rect">
            <a:avLst/>
          </a:prstGeom>
          <a:noFill/>
        </p:spPr>
        <p:txBody>
          <a:bodyPr wrap="square" rtlCol="0">
            <a:spAutoFit/>
          </a:bodyPr>
          <a:lstStyle/>
          <a:p>
            <a:pPr algn="just"/>
            <a:r>
              <a:rPr lang="fr-FR" dirty="0"/>
              <a:t>Nous voilà face à une question/condition, ici donc, deux possibilités de chemin à emprunter !</a:t>
            </a:r>
          </a:p>
        </p:txBody>
      </p:sp>
      <p:cxnSp>
        <p:nvCxnSpPr>
          <p:cNvPr id="10" name="Connecteur droit 9">
            <a:extLst>
              <a:ext uri="{FF2B5EF4-FFF2-40B4-BE49-F238E27FC236}">
                <a16:creationId xmlns:a16="http://schemas.microsoft.com/office/drawing/2014/main" id="{477B064B-BD8C-4378-92B5-8AE1C7E94EDA}"/>
              </a:ext>
            </a:extLst>
          </p:cNvPr>
          <p:cNvCxnSpPr>
            <a:cxnSpLocks/>
          </p:cNvCxnSpPr>
          <p:nvPr/>
        </p:nvCxnSpPr>
        <p:spPr>
          <a:xfrm>
            <a:off x="3412088" y="3236259"/>
            <a:ext cx="0" cy="298524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84D39943-45BC-4F44-BD21-8146D7987879}"/>
              </a:ext>
            </a:extLst>
          </p:cNvPr>
          <p:cNvSpPr txBox="1"/>
          <p:nvPr/>
        </p:nvSpPr>
        <p:spPr>
          <a:xfrm>
            <a:off x="251055" y="5096413"/>
            <a:ext cx="2904565" cy="923330"/>
          </a:xfrm>
          <a:prstGeom prst="rect">
            <a:avLst/>
          </a:prstGeom>
          <a:noFill/>
        </p:spPr>
        <p:txBody>
          <a:bodyPr wrap="square" rtlCol="0">
            <a:spAutoFit/>
          </a:bodyPr>
          <a:lstStyle/>
          <a:p>
            <a:pPr algn="ctr"/>
            <a:r>
              <a:rPr lang="fr-FR" dirty="0"/>
              <a:t>On garde une trace de ce qui a été fais et tenté et le poids de l’objet !</a:t>
            </a:r>
          </a:p>
        </p:txBody>
      </p:sp>
      <p:grpSp>
        <p:nvGrpSpPr>
          <p:cNvPr id="16" name="Graphique 17">
            <a:extLst>
              <a:ext uri="{FF2B5EF4-FFF2-40B4-BE49-F238E27FC236}">
                <a16:creationId xmlns:a16="http://schemas.microsoft.com/office/drawing/2014/main" id="{FD20855E-596F-4DE8-A634-4E7C7A159103}"/>
              </a:ext>
            </a:extLst>
          </p:cNvPr>
          <p:cNvGrpSpPr/>
          <p:nvPr/>
        </p:nvGrpSpPr>
        <p:grpSpPr>
          <a:xfrm>
            <a:off x="271788" y="4195698"/>
            <a:ext cx="3043877" cy="1290702"/>
            <a:chOff x="1109004" y="3222724"/>
            <a:chExt cx="2202036" cy="1021676"/>
          </a:xfrm>
        </p:grpSpPr>
        <p:sp>
          <p:nvSpPr>
            <p:cNvPr id="17" name="Forme libre : forme 16">
              <a:extLst>
                <a:ext uri="{FF2B5EF4-FFF2-40B4-BE49-F238E27FC236}">
                  <a16:creationId xmlns:a16="http://schemas.microsoft.com/office/drawing/2014/main" id="{5932EC2B-9F94-494D-A296-86C3340EB800}"/>
                </a:ext>
              </a:extLst>
            </p:cNvPr>
            <p:cNvSpPr/>
            <p:nvPr/>
          </p:nvSpPr>
          <p:spPr>
            <a:xfrm>
              <a:off x="1210404" y="3222724"/>
              <a:ext cx="2002730"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18" name="ZoneTexte 17">
              <a:extLst>
                <a:ext uri="{FF2B5EF4-FFF2-40B4-BE49-F238E27FC236}">
                  <a16:creationId xmlns:a16="http://schemas.microsoft.com/office/drawing/2014/main" id="{3605780A-E52D-42CB-BED2-16548F33F3D0}"/>
                </a:ext>
              </a:extLst>
            </p:cNvPr>
            <p:cNvSpPr txBox="1"/>
            <p:nvPr/>
          </p:nvSpPr>
          <p:spPr>
            <a:xfrm>
              <a:off x="1109004" y="3245931"/>
              <a:ext cx="2202036" cy="998469"/>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Remplir le document de suivi</a:t>
              </a:r>
              <a:br>
                <a:rPr lang="fr-FR" sz="1577" spc="0" baseline="0" dirty="0">
                  <a:solidFill>
                    <a:srgbClr val="000000"/>
                  </a:solidFill>
                  <a:latin typeface="Huit" panose="00000500000000000000" pitchFamily="2" charset="0"/>
                  <a:cs typeface="Helvetica"/>
                  <a:sym typeface="Helvetica"/>
                  <a:rtl val="0"/>
                </a:rPr>
              </a:br>
              <a:r>
                <a:rPr lang="fr-FR" sz="1577" spc="0" baseline="0" dirty="0">
                  <a:solidFill>
                    <a:srgbClr val="000000"/>
                  </a:solidFill>
                  <a:latin typeface="Huit" panose="00000500000000000000" pitchFamily="2" charset="0"/>
                  <a:cs typeface="Helvetica"/>
                  <a:sym typeface="Helvetica"/>
                  <a:rtl val="0"/>
                </a:rPr>
                <a:t>des réparations</a:t>
              </a:r>
            </a:p>
          </p:txBody>
        </p:sp>
      </p:grpSp>
      <p:sp>
        <p:nvSpPr>
          <p:cNvPr id="19" name="ZoneTexte 18">
            <a:extLst>
              <a:ext uri="{FF2B5EF4-FFF2-40B4-BE49-F238E27FC236}">
                <a16:creationId xmlns:a16="http://schemas.microsoft.com/office/drawing/2014/main" id="{0817383C-1489-4CE1-AF71-ECE5A63098EE}"/>
              </a:ext>
            </a:extLst>
          </p:cNvPr>
          <p:cNvSpPr txBox="1"/>
          <p:nvPr/>
        </p:nvSpPr>
        <p:spPr>
          <a:xfrm>
            <a:off x="3658721" y="4265417"/>
            <a:ext cx="2904565" cy="1754326"/>
          </a:xfrm>
          <a:prstGeom prst="rect">
            <a:avLst/>
          </a:prstGeom>
          <a:noFill/>
        </p:spPr>
        <p:txBody>
          <a:bodyPr wrap="square" rtlCol="0">
            <a:spAutoFit/>
          </a:bodyPr>
          <a:lstStyle/>
          <a:p>
            <a:pPr algn="ctr"/>
            <a:r>
              <a:rPr lang="fr-FR" dirty="0"/>
              <a:t>Maintenant que le composant en panne à été remplacé/réparé on procède à un nouveau test de l’appareil en croisant les doigts !</a:t>
            </a:r>
          </a:p>
        </p:txBody>
      </p:sp>
      <p:grpSp>
        <p:nvGrpSpPr>
          <p:cNvPr id="20" name="Graphique 17">
            <a:extLst>
              <a:ext uri="{FF2B5EF4-FFF2-40B4-BE49-F238E27FC236}">
                <a16:creationId xmlns:a16="http://schemas.microsoft.com/office/drawing/2014/main" id="{B1DAC1B6-5DCA-47ED-80A5-DE0B6CEA96CF}"/>
              </a:ext>
            </a:extLst>
          </p:cNvPr>
          <p:cNvGrpSpPr/>
          <p:nvPr/>
        </p:nvGrpSpPr>
        <p:grpSpPr>
          <a:xfrm>
            <a:off x="4728406" y="3675757"/>
            <a:ext cx="864077" cy="411398"/>
            <a:chOff x="1109004" y="3245931"/>
            <a:chExt cx="3476666" cy="500682"/>
          </a:xfrm>
        </p:grpSpPr>
        <p:sp>
          <p:nvSpPr>
            <p:cNvPr id="21" name="Forme libre : forme 20">
              <a:extLst>
                <a:ext uri="{FF2B5EF4-FFF2-40B4-BE49-F238E27FC236}">
                  <a16:creationId xmlns:a16="http://schemas.microsoft.com/office/drawing/2014/main" id="{AEF242B4-C276-48FB-9335-488C8AB4A734}"/>
                </a:ext>
              </a:extLst>
            </p:cNvPr>
            <p:cNvSpPr/>
            <p:nvPr/>
          </p:nvSpPr>
          <p:spPr>
            <a:xfrm>
              <a:off x="1226295" y="3245931"/>
              <a:ext cx="3295306" cy="500682"/>
            </a:xfrm>
            <a:custGeom>
              <a:avLst/>
              <a:gdLst>
                <a:gd name="connsiteX0" fmla="*/ 1 w 2002730"/>
                <a:gd name="connsiteY0" fmla="*/ -410 h 500682"/>
                <a:gd name="connsiteX1" fmla="*/ 2002731 w 2002730"/>
                <a:gd name="connsiteY1" fmla="*/ -410 h 500682"/>
                <a:gd name="connsiteX2" fmla="*/ 2002731 w 2002730"/>
                <a:gd name="connsiteY2" fmla="*/ 500273 h 500682"/>
                <a:gd name="connsiteX3" fmla="*/ 1 w 2002730"/>
                <a:gd name="connsiteY3" fmla="*/ 500273 h 500682"/>
              </a:gdLst>
              <a:ahLst/>
              <a:cxnLst>
                <a:cxn ang="0">
                  <a:pos x="connsiteX0" y="connsiteY0"/>
                </a:cxn>
                <a:cxn ang="0">
                  <a:pos x="connsiteX1" y="connsiteY1"/>
                </a:cxn>
                <a:cxn ang="0">
                  <a:pos x="connsiteX2" y="connsiteY2"/>
                </a:cxn>
                <a:cxn ang="0">
                  <a:pos x="connsiteX3" y="connsiteY3"/>
                </a:cxn>
              </a:cxnLst>
              <a:rect l="l" t="t" r="r" b="b"/>
              <a:pathLst>
                <a:path w="2002730" h="500682">
                  <a:moveTo>
                    <a:pt x="1" y="-410"/>
                  </a:moveTo>
                  <a:lnTo>
                    <a:pt x="2002731" y="-410"/>
                  </a:lnTo>
                  <a:lnTo>
                    <a:pt x="2002731" y="500273"/>
                  </a:lnTo>
                  <a:lnTo>
                    <a:pt x="1" y="500273"/>
                  </a:lnTo>
                  <a:close/>
                </a:path>
              </a:pathLst>
            </a:custGeom>
            <a:solidFill>
              <a:srgbClr val="FFFFFF"/>
            </a:solidFill>
            <a:ln w="16630" cap="flat">
              <a:solidFill>
                <a:srgbClr val="000000"/>
              </a:solidFill>
              <a:prstDash val="solid"/>
              <a:miter/>
            </a:ln>
          </p:spPr>
          <p:txBody>
            <a:bodyPr rtlCol="0" anchor="ctr"/>
            <a:lstStyle/>
            <a:p>
              <a:pPr algn="ctr"/>
              <a:endParaRPr lang="fr-FR">
                <a:latin typeface="Huit" panose="00000500000000000000" pitchFamily="2" charset="0"/>
              </a:endParaRPr>
            </a:p>
          </p:txBody>
        </p:sp>
        <p:sp>
          <p:nvSpPr>
            <p:cNvPr id="22" name="ZoneTexte 21">
              <a:extLst>
                <a:ext uri="{FF2B5EF4-FFF2-40B4-BE49-F238E27FC236}">
                  <a16:creationId xmlns:a16="http://schemas.microsoft.com/office/drawing/2014/main" id="{41B38121-3D34-4D8B-903A-AFBCC96D4F0B}"/>
                </a:ext>
              </a:extLst>
            </p:cNvPr>
            <p:cNvSpPr txBox="1"/>
            <p:nvPr/>
          </p:nvSpPr>
          <p:spPr>
            <a:xfrm>
              <a:off x="1109004" y="3245931"/>
              <a:ext cx="3476666" cy="407738"/>
            </a:xfrm>
            <a:prstGeom prst="rect">
              <a:avLst/>
            </a:prstGeom>
            <a:noFill/>
          </p:spPr>
          <p:txBody>
            <a:bodyPr wrap="square" rtlCol="0">
              <a:spAutoFit/>
            </a:bodyPr>
            <a:lstStyle/>
            <a:p>
              <a:pPr algn="ctr"/>
              <a:r>
                <a:rPr lang="fr-FR" sz="1577" spc="0" baseline="0" dirty="0">
                  <a:solidFill>
                    <a:srgbClr val="000000"/>
                  </a:solidFill>
                  <a:latin typeface="Huit" panose="00000500000000000000" pitchFamily="2" charset="0"/>
                  <a:cs typeface="Helvetica"/>
                  <a:sym typeface="Helvetica"/>
                  <a:rtl val="0"/>
                </a:rPr>
                <a:t>Tester</a:t>
              </a:r>
            </a:p>
          </p:txBody>
        </p:sp>
      </p:grpSp>
      <p:sp>
        <p:nvSpPr>
          <p:cNvPr id="27" name="ZoneTexte 26">
            <a:extLst>
              <a:ext uri="{FF2B5EF4-FFF2-40B4-BE49-F238E27FC236}">
                <a16:creationId xmlns:a16="http://schemas.microsoft.com/office/drawing/2014/main" id="{3C1B1544-A664-46AC-9621-A3748DA9E3CD}"/>
              </a:ext>
            </a:extLst>
          </p:cNvPr>
          <p:cNvSpPr txBox="1"/>
          <p:nvPr/>
        </p:nvSpPr>
        <p:spPr>
          <a:xfrm>
            <a:off x="281517" y="3163203"/>
            <a:ext cx="2904565" cy="923330"/>
          </a:xfrm>
          <a:prstGeom prst="rect">
            <a:avLst/>
          </a:prstGeom>
          <a:noFill/>
        </p:spPr>
        <p:txBody>
          <a:bodyPr wrap="square" rtlCol="0">
            <a:spAutoFit/>
          </a:bodyPr>
          <a:lstStyle/>
          <a:p>
            <a:pPr algn="ctr"/>
            <a:r>
              <a:rPr lang="fr-FR" dirty="0"/>
              <a:t>Le composant n’est malheureusement pas réparable ou remplaçable… </a:t>
            </a:r>
          </a:p>
        </p:txBody>
      </p:sp>
      <p:sp>
        <p:nvSpPr>
          <p:cNvPr id="28" name="ZoneTexte 27">
            <a:extLst>
              <a:ext uri="{FF2B5EF4-FFF2-40B4-BE49-F238E27FC236}">
                <a16:creationId xmlns:a16="http://schemas.microsoft.com/office/drawing/2014/main" id="{A3AC899B-6BB6-4DED-96D2-4EAF5EDED31B}"/>
              </a:ext>
            </a:extLst>
          </p:cNvPr>
          <p:cNvSpPr txBox="1"/>
          <p:nvPr/>
        </p:nvSpPr>
        <p:spPr>
          <a:xfrm>
            <a:off x="3658721" y="3175552"/>
            <a:ext cx="2904565" cy="369332"/>
          </a:xfrm>
          <a:prstGeom prst="rect">
            <a:avLst/>
          </a:prstGeom>
          <a:noFill/>
        </p:spPr>
        <p:txBody>
          <a:bodyPr wrap="square" rtlCol="0">
            <a:spAutoFit/>
          </a:bodyPr>
          <a:lstStyle/>
          <a:p>
            <a:pPr algn="ctr"/>
            <a:r>
              <a:rPr lang="fr-FR" dirty="0"/>
              <a:t>Le composant est réparable !</a:t>
            </a:r>
          </a:p>
        </p:txBody>
      </p:sp>
    </p:spTree>
    <p:extLst>
      <p:ext uri="{BB962C8B-B14F-4D97-AF65-F5344CB8AC3E}">
        <p14:creationId xmlns:p14="http://schemas.microsoft.com/office/powerpoint/2010/main" val="15835998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par>
                                <p:cTn id="16" presetID="22" presetClass="entr" presetSubtype="8" fill="hold"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theme/theme1.xml><?xml version="1.0" encoding="utf-8"?>
<a:theme xmlns:a="http://schemas.openxmlformats.org/drawingml/2006/main" name="8 Fablab">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8 Fablab" id="{9A040586-44A8-4789-A77B-6339AFB00011}" vid="{09BFC172-EA03-4A90-B4C6-AE814C1775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8 Fablab</Template>
  <TotalTime>805</TotalTime>
  <Words>1690</Words>
  <Application>Microsoft Office PowerPoint</Application>
  <PresentationFormat>Grand écran</PresentationFormat>
  <Paragraphs>386</Paragraphs>
  <Slides>31</Slides>
  <Notes>6</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31</vt:i4>
      </vt:variant>
    </vt:vector>
  </HeadingPairs>
  <TitlesOfParts>
    <vt:vector size="39" baseType="lpstr">
      <vt:lpstr>Arial</vt:lpstr>
      <vt:lpstr>Calibri</vt:lpstr>
      <vt:lpstr>Cambria Math</vt:lpstr>
      <vt:lpstr>Corbel</vt:lpstr>
      <vt:lpstr>Helvetica</vt:lpstr>
      <vt:lpstr>Huit</vt:lpstr>
      <vt:lpstr>Times New Roman</vt:lpstr>
      <vt:lpstr>8 Fablab</vt:lpstr>
      <vt:lpstr>Identifier les fonctions principales d'un objet électronique</vt:lpstr>
      <vt:lpstr>Les synoptiques </vt:lpstr>
      <vt:lpstr>Les synoptiques – Une marche à suivre</vt:lpstr>
      <vt:lpstr>Les synoptiques – Une marche à suivre</vt:lpstr>
      <vt:lpstr>Exemple atelier réparation</vt:lpstr>
      <vt:lpstr>Exemple atelier réparation</vt:lpstr>
      <vt:lpstr>Exemple atelier réparation</vt:lpstr>
      <vt:lpstr>Exemple atelier réparation</vt:lpstr>
      <vt:lpstr>Exemple atelier réparation</vt:lpstr>
      <vt:lpstr>Exemple atelier réparation</vt:lpstr>
      <vt:lpstr>Exemple atelier réparation</vt:lpstr>
      <vt:lpstr>RepairHelp</vt:lpstr>
      <vt:lpstr>Schémas fonctionnels</vt:lpstr>
      <vt:lpstr>Aïe ! Ça pique !</vt:lpstr>
      <vt:lpstr>Aïe ! Ça pique !</vt:lpstr>
      <vt:lpstr>Aïe ! Ça pique !</vt:lpstr>
      <vt:lpstr>Une approche fonctionnelle</vt:lpstr>
      <vt:lpstr>Une approche fonctionnelle</vt:lpstr>
      <vt:lpstr>Schéma fonctionnel</vt:lpstr>
      <vt:lpstr>Exemple – Mesure autonomie d’une batterie</vt:lpstr>
      <vt:lpstr>Exemple – Mesure autonomie d’une batterie</vt:lpstr>
      <vt:lpstr>Exemple – Mesure autonomie d’une batterie</vt:lpstr>
      <vt:lpstr>Exemple – Mesure autonomie d’une batterie</vt:lpstr>
      <vt:lpstr>Exemple – Mesure autonomie d’une batterie</vt:lpstr>
      <vt:lpstr>Exemple – Mesure autonomie d’une batterie</vt:lpstr>
      <vt:lpstr>Fonctions principales courantes</vt:lpstr>
      <vt:lpstr>Les fonctions principales classiques</vt:lpstr>
      <vt:lpstr>À vous !</vt:lpstr>
      <vt:lpstr>Alimenter</vt:lpstr>
      <vt:lpstr>Alimentation secteur</vt:lpstr>
      <vt:lpstr>Alimentation batterie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Identifier les fonctions principales d'un objet électronique</dc:title>
  <dc:creator>TooT</dc:creator>
  <cp:lastModifiedBy>TooT</cp:lastModifiedBy>
  <cp:revision>50</cp:revision>
  <dcterms:created xsi:type="dcterms:W3CDTF">2022-10-18T11:58:39Z</dcterms:created>
  <dcterms:modified xsi:type="dcterms:W3CDTF">2024-09-05T07:43:30Z</dcterms:modified>
</cp:coreProperties>
</file>