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8" r:id="rId1"/>
    <p:sldMasterId id="2147483709" r:id="rId2"/>
    <p:sldMasterId id="2147483723" r:id="rId3"/>
  </p:sldMasterIdLst>
  <p:notesMasterIdLst>
    <p:notesMasterId r:id="rId22"/>
  </p:notesMasterIdLst>
  <p:sldIdLst>
    <p:sldId id="256" r:id="rId4"/>
    <p:sldId id="264" r:id="rId5"/>
    <p:sldId id="257" r:id="rId6"/>
    <p:sldId id="258" r:id="rId7"/>
    <p:sldId id="259" r:id="rId8"/>
    <p:sldId id="262" r:id="rId9"/>
    <p:sldId id="260" r:id="rId10"/>
    <p:sldId id="261" r:id="rId11"/>
    <p:sldId id="263" r:id="rId12"/>
    <p:sldId id="266" r:id="rId13"/>
    <p:sldId id="265" r:id="rId14"/>
    <p:sldId id="267" r:id="rId15"/>
    <p:sldId id="269" r:id="rId16"/>
    <p:sldId id="268" r:id="rId17"/>
    <p:sldId id="343" r:id="rId18"/>
    <p:sldId id="344" r:id="rId19"/>
    <p:sldId id="345" r:id="rId20"/>
    <p:sldId id="346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ooT" initials="To" lastIdx="1" clrIdx="0">
    <p:extLst>
      <p:ext uri="{19B8F6BF-5375-455C-9EA6-DF929625EA0E}">
        <p15:presenceInfo xmlns:p15="http://schemas.microsoft.com/office/powerpoint/2012/main" userId="Too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BA7"/>
    <a:srgbClr val="1D2440"/>
    <a:srgbClr val="FF6600"/>
    <a:srgbClr val="663232"/>
    <a:srgbClr val="FF3D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32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D7DFE-01B8-4823-9130-8E4C2178B4B9}" type="datetimeFigureOut">
              <a:rPr lang="fr-FR" smtClean="0"/>
              <a:t>10/09/2025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6C5FD9-5170-491E-96E4-4D7B5227C39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677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Pauli </a:t>
            </a:r>
            <a:r>
              <a:rPr lang="fr-FR" dirty="0">
                <a:sym typeface="Wingdings" panose="05000000000000000000" pitchFamily="2" charset="2"/>
              </a:rPr>
              <a:t> Exclusion Quantique  </a:t>
            </a:r>
            <a:r>
              <a:rPr lang="fr-FR" dirty="0" err="1">
                <a:sym typeface="Wingdings" panose="05000000000000000000" pitchFamily="2" charset="2"/>
              </a:rPr>
              <a:t>Eléctrons</a:t>
            </a:r>
            <a:r>
              <a:rPr lang="fr-FR" dirty="0">
                <a:sym typeface="Wingdings" panose="05000000000000000000" pitchFamily="2" charset="2"/>
              </a:rPr>
              <a:t> ne peuvent avoir le même état quantique</a:t>
            </a:r>
          </a:p>
          <a:p>
            <a:r>
              <a:rPr lang="fr-FR" dirty="0">
                <a:sym typeface="Wingdings" panose="05000000000000000000" pitchFamily="2" charset="2"/>
              </a:rPr>
              <a:t>Fermi -&gt; Niveau de fermi  Niveau d’énergie électron volts entre bande de valence et band de conduction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6202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9F2019-0D87-4BA0-8733-7688AB162E14}"/>
              </a:ext>
            </a:extLst>
          </p:cNvPr>
          <p:cNvSpPr/>
          <p:nvPr/>
        </p:nvSpPr>
        <p:spPr>
          <a:xfrm>
            <a:off x="0" y="0"/>
            <a:ext cx="12192000" cy="517207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7EC719-6A9D-4256-AD98-3C7F9D5DB8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E06858F-C796-4AB2-B0BF-36BE4A08C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1125" y="5456634"/>
            <a:ext cx="9144000" cy="558006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8" name="Espace réservé de la date 7">
            <a:extLst>
              <a:ext uri="{FF2B5EF4-FFF2-40B4-BE49-F238E27FC236}">
                <a16:creationId xmlns:a16="http://schemas.microsoft.com/office/drawing/2014/main" id="{D2F80FEF-77E3-43BB-BB57-D195D713F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1B124-873F-4574-A610-607AAEF869A9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2B45D533-8A44-4118-B611-ED93B23EA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9B06866C-4DE4-4853-8EA3-55BB7A9AB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3968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6861890-7968-4367-96A6-D40768D515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E50B61-376B-4DCD-B4FE-CC8CC15656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95363"/>
            <a:ext cx="3932237" cy="48736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EA635DE-360A-4C4B-8B3D-CDED1E278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D5A7-C8BC-4A4E-B2BF-A77405F74BF9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DC4BEC2-3DD2-49F0-A011-A854B4BBF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3647EA-0CC5-4E08-AC8C-EB721C98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F4EB338A-7372-4848-A805-4DC906B52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846302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CDD04-51C0-4F83-851C-A0544ED98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A619E64-FBAA-4EBB-8B40-4E1C76A25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2B252F-6FB8-4CE7-A715-2DFCF87B1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3384A-1F4E-4B26-9612-A5B51BB7B55D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623882-A21F-4506-A99E-30152D420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1CAB35-769D-4C64-8CBC-213D89ABF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12708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9F2019-0D87-4BA0-8733-7688AB162E14}"/>
              </a:ext>
            </a:extLst>
          </p:cNvPr>
          <p:cNvSpPr/>
          <p:nvPr/>
        </p:nvSpPr>
        <p:spPr>
          <a:xfrm>
            <a:off x="0" y="0"/>
            <a:ext cx="12192000" cy="517207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7EC719-6A9D-4256-AD98-3C7F9D5DB8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E06858F-C796-4AB2-B0BF-36BE4A08C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1125" y="5456634"/>
            <a:ext cx="9144000" cy="558006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8" name="Espace réservé de la date 7">
            <a:extLst>
              <a:ext uri="{FF2B5EF4-FFF2-40B4-BE49-F238E27FC236}">
                <a16:creationId xmlns:a16="http://schemas.microsoft.com/office/drawing/2014/main" id="{D2F80FEF-77E3-43BB-BB57-D195D713F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D64AC-13F1-47E0-AD9B-385852A661CE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2B45D533-8A44-4118-B611-ED93B23EA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9B06866C-4DE4-4853-8EA3-55BB7A9AB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06783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1F0E78-12E0-486A-A3E4-FC82EFDFB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3BFF0C-5263-49C4-A735-1009DB0CD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AB5B14-760C-4A38-93C1-EDAB28B76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7706-981A-4E5F-8E77-149E0982F8D3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56B7C3-517D-464F-A448-739FBA7BE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EA0E58-DE24-4ED5-962A-7FF089B8E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356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Encart Pet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515EF7B-6DB1-43B3-927D-F76D5C05261D}"/>
              </a:ext>
            </a:extLst>
          </p:cNvPr>
          <p:cNvSpPr/>
          <p:nvPr/>
        </p:nvSpPr>
        <p:spPr>
          <a:xfrm>
            <a:off x="7928060" y="0"/>
            <a:ext cx="4263940" cy="660082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91F0E78-12E0-486A-A3E4-FC82EFDFB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3BFF0C-5263-49C4-A735-1009DB0CD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226" y="1009650"/>
            <a:ext cx="7191374" cy="52768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AB5B14-760C-4A38-93C1-EDAB28B76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7706-981A-4E5F-8E77-149E0982F8D3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56B7C3-517D-464F-A448-739FBA7BE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EA0E58-DE24-4ED5-962A-7FF089B8E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5569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Encart Moy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515EF7B-6DB1-43B3-927D-F76D5C05261D}"/>
              </a:ext>
            </a:extLst>
          </p:cNvPr>
          <p:cNvSpPr/>
          <p:nvPr/>
        </p:nvSpPr>
        <p:spPr>
          <a:xfrm>
            <a:off x="6096000" y="0"/>
            <a:ext cx="6096000" cy="660082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91F0E78-12E0-486A-A3E4-FC82EFDFB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3BFF0C-5263-49C4-A735-1009DB0CD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227" y="1009650"/>
            <a:ext cx="5553074" cy="52768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AB5B14-760C-4A38-93C1-EDAB28B76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7706-981A-4E5F-8E77-149E0982F8D3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56B7C3-517D-464F-A448-739FBA7BE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EA0E58-DE24-4ED5-962A-7FF089B8E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93739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BA97393-0267-4AA1-BBF1-75053C19EF6C}"/>
              </a:ext>
            </a:extLst>
          </p:cNvPr>
          <p:cNvSpPr/>
          <p:nvPr/>
        </p:nvSpPr>
        <p:spPr>
          <a:xfrm>
            <a:off x="0" y="0"/>
            <a:ext cx="12192000" cy="456247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D0A2536-4F2F-41CA-BF3F-47980D385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A8422D-53D6-4F87-9633-F975875565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290457"/>
            <a:ext cx="10515600" cy="79919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87241E1-FAF4-4DEF-92CD-9D4AB44F2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EF1B-F8BC-48E1-88E2-2E563C17916E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C7E47D-CC5D-4F48-AF29-EC89121E9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61BEB4-3D2E-44B1-AEB4-F534BAF6A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6579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7EAB44-50B2-4D80-B583-C5312368B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74CE0D-A011-4839-B9E2-CF0C8DF701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12980"/>
            <a:ext cx="5181600" cy="49639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FA14CB6-E05E-4206-8175-92236CE950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212980"/>
            <a:ext cx="5181600" cy="49639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7B24EF3-6AC3-480B-A363-3D9D8E1BC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611-36D3-4472-89FF-353B02CEF073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5EA0FE-A9BF-4689-B787-670689E6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8B5D081-2B77-4CBF-892B-9BE7C5608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44310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C629ABF-92F7-4204-BDA2-2EDCF756C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19189"/>
            <a:ext cx="5157787" cy="823912"/>
          </a:xfrm>
        </p:spPr>
        <p:txBody>
          <a:bodyPr anchor="ctr"/>
          <a:lstStyle>
            <a:lvl1pPr marL="0" indent="0" algn="ctr">
              <a:buNone/>
              <a:defRPr sz="2400" b="1">
                <a:latin typeface="Huit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BBB3B8E-79E2-48C5-8B53-36DEB3132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090057"/>
            <a:ext cx="5157787" cy="409960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AB52A61-56CC-4195-96F6-43F523F0F3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3788" y="1119189"/>
            <a:ext cx="5183188" cy="823912"/>
          </a:xfrm>
        </p:spPr>
        <p:txBody>
          <a:bodyPr anchor="ctr"/>
          <a:lstStyle>
            <a:lvl1pPr marL="0" indent="0" algn="ctr">
              <a:buNone/>
              <a:defRPr sz="2400" b="1">
                <a:latin typeface="Huit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0214146-F792-4F31-8F8F-CE7B3509BE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090057"/>
            <a:ext cx="5183188" cy="409960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14A61DF-E4D5-47B7-9C05-9E3E130B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65AB-B371-45AD-9A2E-0D6F945E3DF1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91423D9-4301-4C76-93A3-2CA92D35C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848F0DA-48E9-4632-A5BD-65859399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u titre 1">
            <a:extLst>
              <a:ext uri="{FF2B5EF4-FFF2-40B4-BE49-F238E27FC236}">
                <a16:creationId xmlns:a16="http://schemas.microsoft.com/office/drawing/2014/main" id="{86081D14-FC63-45E5-BAA5-04336AB9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78610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17680-74B2-4AA0-B5FA-63BBDB137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EC935F-EF08-4DB5-9D4A-D2AE33EFA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144-2A1B-46A5-98A5-FFDDA7BC5DA4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F885973-7263-4BC5-A332-883FB6E69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F8039B6-B09D-490F-8691-2CBCB1872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2980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1F0E78-12E0-486A-A3E4-FC82EFDFB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3BFF0C-5263-49C4-A735-1009DB0CD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AB5B14-760C-4A38-93C1-EDAB28B76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56B7C3-517D-464F-A448-739FBA7BE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EA0E58-DE24-4ED5-962A-7FF089B8E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192114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A8C24D4-138C-46E6-A49F-47247E9F4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DB73D78-4CBA-432C-A136-41135D623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3FD64DA-BEB4-4C15-B62B-3242790AD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u titre 1">
            <a:extLst>
              <a:ext uri="{FF2B5EF4-FFF2-40B4-BE49-F238E27FC236}">
                <a16:creationId xmlns:a16="http://schemas.microsoft.com/office/drawing/2014/main" id="{A83971FF-62BA-4311-B707-4EBCD5B47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68272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34031D-2094-489D-AF42-0364D382A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BE11961-E020-4B33-AC3E-749B07632A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39B0667-A62E-461C-9615-8B296E73C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3D4-580B-46E9-8D89-0630FD1F3301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51D8A1-D323-4F9B-AB21-C7285EA41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45C4515-71F6-4A91-B38F-6C24D1D6D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CF154DAE-E244-482D-94BB-DEB014911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06312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6861890-7968-4367-96A6-D40768D515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E50B61-376B-4DCD-B4FE-CC8CC15656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95363"/>
            <a:ext cx="3932237" cy="48736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EA635DE-360A-4C4B-8B3D-CDED1E278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2EAE-2B2F-4189-8EB3-7A963759265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DC4BEC2-3DD2-49F0-A011-A854B4BBF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3647EA-0CC5-4E08-AC8C-EB721C98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F4EB338A-7372-4848-A805-4DC906B52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1657978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CDD04-51C0-4F83-851C-A0544ED98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A619E64-FBAA-4EBB-8B40-4E1C76A25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2B252F-6FB8-4CE7-A715-2DFCF87B1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B10C3-E6E8-4710-A019-CB7699EB650B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623882-A21F-4506-A99E-30152D420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1CAB35-769D-4C64-8CBC-213D89ABF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9817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9F2019-0D87-4BA0-8733-7688AB162E14}"/>
              </a:ext>
            </a:extLst>
          </p:cNvPr>
          <p:cNvSpPr/>
          <p:nvPr/>
        </p:nvSpPr>
        <p:spPr>
          <a:xfrm>
            <a:off x="0" y="0"/>
            <a:ext cx="12192000" cy="5172075"/>
          </a:xfrm>
          <a:prstGeom prst="rect">
            <a:avLst/>
          </a:prstGeom>
          <a:solidFill>
            <a:srgbClr val="1D2440"/>
          </a:solidFill>
          <a:ln>
            <a:solidFill>
              <a:srgbClr val="1D24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7EC719-6A9D-4256-AD98-3C7F9D5DB8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Bebas Neue Pro SmE Eb" panose="020B0706020202050201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E06858F-C796-4AB2-B0BF-36BE4A08C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1125" y="5456634"/>
            <a:ext cx="9144000" cy="558006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rgbClr val="2ABBA7"/>
                </a:solidFill>
                <a:latin typeface="Karla" panose="020B00040305030300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FR" dirty="0"/>
          </a:p>
        </p:txBody>
      </p:sp>
      <p:sp>
        <p:nvSpPr>
          <p:cNvPr id="8" name="Espace réservé de la date 7">
            <a:extLst>
              <a:ext uri="{FF2B5EF4-FFF2-40B4-BE49-F238E27FC236}">
                <a16:creationId xmlns:a16="http://schemas.microsoft.com/office/drawing/2014/main" id="{D2F80FEF-77E3-43BB-BB57-D195D713F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2ABBA7"/>
                </a:solidFill>
              </a:defRPr>
            </a:lvl1pPr>
          </a:lstStyle>
          <a:p>
            <a:fld id="{D7F1B124-873F-4574-A610-607AAEF869A9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2B45D533-8A44-4118-B611-ED93B23EA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ABBA7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9B06866C-4DE4-4853-8EA3-55BB7A9AB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ABBA7"/>
                </a:solidFill>
              </a:defRPr>
            </a:lvl1pPr>
          </a:lstStyle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78053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1F0E78-12E0-486A-A3E4-FC82EFDFB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ebas Neue Pro SmE Eb" panose="020B0706020202050201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3BFF0C-5263-49C4-A735-1009DB0CD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AB5B14-760C-4A38-93C1-EDAB28B76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fr-FR" sz="1200" kern="1200" smtClean="0">
                <a:solidFill>
                  <a:srgbClr val="2ABBA7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</a:lstStyle>
          <a:p>
            <a:fld id="{8140E65B-0337-4711-9F46-6DC5B19725D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56B7C3-517D-464F-A448-739FBA7BE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EA0E58-DE24-4ED5-962A-7FF089B8E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64762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BA97393-0267-4AA1-BBF1-75053C19EF6C}"/>
              </a:ext>
            </a:extLst>
          </p:cNvPr>
          <p:cNvSpPr/>
          <p:nvPr/>
        </p:nvSpPr>
        <p:spPr>
          <a:xfrm>
            <a:off x="0" y="0"/>
            <a:ext cx="12192000" cy="4562475"/>
          </a:xfrm>
          <a:prstGeom prst="rect">
            <a:avLst/>
          </a:prstGeom>
          <a:solidFill>
            <a:srgbClr val="1D2440"/>
          </a:solidFill>
          <a:ln>
            <a:solidFill>
              <a:srgbClr val="1D24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D0A2536-4F2F-41CA-BF3F-47980D385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  <a:latin typeface="Bebas Neue Pro SmE Eb" panose="020B0706020202050201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A8422D-53D6-4F87-9633-F975875565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290457"/>
            <a:ext cx="10515600" cy="799193"/>
          </a:xfrm>
        </p:spPr>
        <p:txBody>
          <a:bodyPr/>
          <a:lstStyle>
            <a:lvl1pPr marL="0" indent="0">
              <a:buNone/>
              <a:defRPr lang="fr-FR" sz="2400" kern="1200" dirty="0">
                <a:solidFill>
                  <a:srgbClr val="2ABBA7"/>
                </a:solidFill>
                <a:latin typeface="Karla" panose="020B0004030503030003" pitchFamily="34" charset="0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87241E1-FAF4-4DEF-92CD-9D4AB44F2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2ABBA7"/>
                </a:solidFill>
              </a:defRPr>
            </a:lvl1pPr>
          </a:lstStyle>
          <a:p>
            <a:fld id="{C07D4496-A438-4B9E-BFC5-F65F22AFBEFE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C7E47D-CC5D-4F48-AF29-EC89121E9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2ABBA7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61BEB4-3D2E-44B1-AEB4-F534BAF6A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ABBA7"/>
                </a:solidFill>
              </a:defRPr>
            </a:lvl1pPr>
          </a:lstStyle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80549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7EAB44-50B2-4D80-B583-C5312368B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ebas Neue Pro SmE Eb" panose="020B0706020202050201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74CE0D-A011-4839-B9E2-CF0C8DF701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12980"/>
            <a:ext cx="5181600" cy="49639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FA14CB6-E05E-4206-8175-92236CE950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212980"/>
            <a:ext cx="5181600" cy="49639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7B24EF3-6AC3-480B-A363-3D9D8E1BC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fr-FR" sz="1200" kern="1200" smtClean="0">
                <a:solidFill>
                  <a:srgbClr val="2ABBA7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</a:lstStyle>
          <a:p>
            <a:fld id="{6F5246BE-A7AA-44DD-A5D6-4BCBB5DED51D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5EA0FE-A9BF-4689-B787-670689E6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fr-FR" sz="1200" kern="1200" dirty="0">
                <a:solidFill>
                  <a:srgbClr val="2ABBA7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8B5D081-2B77-4CBF-892B-9BE7C5608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fr-FR" sz="1200" kern="1200" smtClean="0">
                <a:solidFill>
                  <a:srgbClr val="2ABBA7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</a:lstStyle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65887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C629ABF-92F7-4204-BDA2-2EDCF756C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19189"/>
            <a:ext cx="5157787" cy="823912"/>
          </a:xfrm>
        </p:spPr>
        <p:txBody>
          <a:bodyPr anchor="ctr"/>
          <a:lstStyle>
            <a:lvl1pPr marL="0" indent="0" algn="ctr">
              <a:buNone/>
              <a:defRPr sz="2400" b="1">
                <a:latin typeface="Huit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BBB3B8E-79E2-48C5-8B53-36DEB3132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090057"/>
            <a:ext cx="5157787" cy="409960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AB52A61-56CC-4195-96F6-43F523F0F3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3788" y="1119189"/>
            <a:ext cx="5183188" cy="823912"/>
          </a:xfrm>
        </p:spPr>
        <p:txBody>
          <a:bodyPr anchor="ctr"/>
          <a:lstStyle>
            <a:lvl1pPr marL="0" indent="0" algn="ctr">
              <a:buNone/>
              <a:defRPr sz="2400" b="1">
                <a:latin typeface="Huit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0214146-F792-4F31-8F8F-CE7B3509BE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090057"/>
            <a:ext cx="5183188" cy="409960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14A61DF-E4D5-47B7-9C05-9E3E130B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fr-FR" sz="1200" kern="1200" smtClean="0">
                <a:solidFill>
                  <a:srgbClr val="2ABBA7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</a:lstStyle>
          <a:p>
            <a:fld id="{D91EACAA-2AD2-4061-954B-1A168473C42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91423D9-4301-4C76-93A3-2CA92D35C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fr-FR" sz="1200" kern="1200" dirty="0">
                <a:solidFill>
                  <a:srgbClr val="2ABBA7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</a:lstStyle>
          <a:p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848F0DA-48E9-4632-A5BD-65859399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fr-FR" sz="1200" kern="1200" smtClean="0">
                <a:solidFill>
                  <a:srgbClr val="2ABBA7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</a:lstStyle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u titre 1">
            <a:extLst>
              <a:ext uri="{FF2B5EF4-FFF2-40B4-BE49-F238E27FC236}">
                <a16:creationId xmlns:a16="http://schemas.microsoft.com/office/drawing/2014/main" id="{86081D14-FC63-45E5-BAA5-04336AB9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391517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17680-74B2-4AA0-B5FA-63BBDB137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EC935F-EF08-4DB5-9D4A-D2AE33EFA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fr-FR" sz="1200" kern="1200" smtClean="0">
                <a:solidFill>
                  <a:srgbClr val="2ABBA7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</a:lstStyle>
          <a:p>
            <a:fld id="{7F6AB6B6-19C3-4101-81C2-61E612FC7DAD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F885973-7263-4BC5-A332-883FB6E69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fr-FR" sz="1200" kern="1200" dirty="0">
                <a:solidFill>
                  <a:srgbClr val="2ABBA7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</a:lstStyle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F8039B6-B09D-490F-8691-2CBCB1872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fr-FR" sz="1200" kern="1200" smtClean="0">
                <a:solidFill>
                  <a:srgbClr val="2ABBA7"/>
                </a:solidFill>
                <a:latin typeface="Huit" panose="00000500000000000000" pitchFamily="2" charset="0"/>
                <a:ea typeface="+mn-ea"/>
                <a:cs typeface="+mn-cs"/>
              </a:defRPr>
            </a:lvl1pPr>
          </a:lstStyle>
          <a:p>
            <a:fld id="{9314658F-8117-410B-9F3D-7B07FCCB90C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405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BA97393-0267-4AA1-BBF1-75053C19EF6C}"/>
              </a:ext>
            </a:extLst>
          </p:cNvPr>
          <p:cNvSpPr/>
          <p:nvPr/>
        </p:nvSpPr>
        <p:spPr>
          <a:xfrm>
            <a:off x="0" y="0"/>
            <a:ext cx="12192000" cy="456247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D0A2536-4F2F-41CA-BF3F-47980D385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A8422D-53D6-4F87-9633-F975875565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290457"/>
            <a:ext cx="10515600" cy="79919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87241E1-FAF4-4DEF-92CD-9D4AB44F2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D4496-A438-4B9E-BFC5-F65F22AFBEFE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C7E47D-CC5D-4F48-AF29-EC89121E9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61BEB4-3D2E-44B1-AEB4-F534BAF6A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463648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A8C24D4-138C-46E6-A49F-47247E9F4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BA0B-41E8-4C14-B67C-BFB62638E3AB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DB73D78-4CBA-432C-A136-41135D623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3FD64DA-BEB4-4C15-B62B-3242790AD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u titre 1">
            <a:extLst>
              <a:ext uri="{FF2B5EF4-FFF2-40B4-BE49-F238E27FC236}">
                <a16:creationId xmlns:a16="http://schemas.microsoft.com/office/drawing/2014/main" id="{A83971FF-62BA-4311-B707-4EBCD5B47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26620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34031D-2094-489D-AF42-0364D382A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BE11961-E020-4B33-AC3E-749B07632A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39B0667-A62E-461C-9615-8B296E73C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9D4-06D6-4127-9DD3-DED826D780F6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51D8A1-D323-4F9B-AB21-C7285EA41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45C4515-71F6-4A91-B38F-6C24D1D6D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CF154DAE-E244-482D-94BB-DEB014911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1645380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6861890-7968-4367-96A6-D40768D515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E50B61-376B-4DCD-B4FE-CC8CC15656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95363"/>
            <a:ext cx="3932237" cy="48736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EA635DE-360A-4C4B-8B3D-CDED1E278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CDD5A7-C8BC-4A4E-B2BF-A77405F74BF9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DC4BEC2-3DD2-49F0-A011-A854B4BBF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3647EA-0CC5-4E08-AC8C-EB721C98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F4EB338A-7372-4848-A805-4DC906B52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0078482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CDD04-51C0-4F83-851C-A0544ED98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A619E64-FBAA-4EBB-8B40-4E1C76A25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2B252F-6FB8-4CE7-A715-2DFCF87B1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3384A-1F4E-4B26-9612-A5B51BB7B55D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623882-A21F-4506-A99E-30152D420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1CAB35-769D-4C64-8CBC-213D89ABF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40390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57DE16EC-7627-43E5-AE25-13F39CD119BD}" type="datetime1">
              <a:rPr lang="fr-FR" smtClean="0"/>
              <a:t>10/09/2025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4815178"/>
      </p:ext>
    </p:extLst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7EAB44-50B2-4D80-B583-C5312368B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74CE0D-A011-4839-B9E2-CF0C8DF701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12980"/>
            <a:ext cx="5181600" cy="49639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FA14CB6-E05E-4206-8175-92236CE950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212980"/>
            <a:ext cx="5181600" cy="49639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7B24EF3-6AC3-480B-A363-3D9D8E1BC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46BE-A7AA-44DD-A5D6-4BCBB5DED51D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5EA0FE-A9BF-4689-B787-670689E6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8B5D081-2B77-4CBF-892B-9BE7C5608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90761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C629ABF-92F7-4204-BDA2-2EDCF756C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19189"/>
            <a:ext cx="5157787" cy="823912"/>
          </a:xfrm>
        </p:spPr>
        <p:txBody>
          <a:bodyPr anchor="ctr"/>
          <a:lstStyle>
            <a:lvl1pPr marL="0" indent="0" algn="ctr">
              <a:buNone/>
              <a:defRPr sz="2400" b="1">
                <a:latin typeface="Huit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BBB3B8E-79E2-48C5-8B53-36DEB3132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090057"/>
            <a:ext cx="5157787" cy="409960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AB52A61-56CC-4195-96F6-43F523F0F3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3788" y="1119189"/>
            <a:ext cx="5183188" cy="823912"/>
          </a:xfrm>
        </p:spPr>
        <p:txBody>
          <a:bodyPr anchor="ctr"/>
          <a:lstStyle>
            <a:lvl1pPr marL="0" indent="0" algn="ctr">
              <a:buNone/>
              <a:defRPr sz="2400" b="1">
                <a:latin typeface="Huit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0214146-F792-4F31-8F8F-CE7B3509BE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090057"/>
            <a:ext cx="5183188" cy="409960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14A61DF-E4D5-47B7-9C05-9E3E130B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EACAA-2AD2-4061-954B-1A168473C42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91423D9-4301-4C76-93A3-2CA92D35C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848F0DA-48E9-4632-A5BD-65859399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1" name="Espace réservé du titre 1">
            <a:extLst>
              <a:ext uri="{FF2B5EF4-FFF2-40B4-BE49-F238E27FC236}">
                <a16:creationId xmlns:a16="http://schemas.microsoft.com/office/drawing/2014/main" id="{86081D14-FC63-45E5-BAA5-04336AB9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3029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17680-74B2-4AA0-B5FA-63BBDB137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EC935F-EF08-4DB5-9D4A-D2AE33EFA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B6B6-19C3-4101-81C2-61E612FC7DAD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F885973-7263-4BC5-A332-883FB6E69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F8039B6-B09D-490F-8691-2CBCB1872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7111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cart à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1CBC9D8-3703-43CA-A332-DFB3954AB91D}"/>
              </a:ext>
            </a:extLst>
          </p:cNvPr>
          <p:cNvSpPr/>
          <p:nvPr/>
        </p:nvSpPr>
        <p:spPr>
          <a:xfrm>
            <a:off x="6915150" y="813709"/>
            <a:ext cx="5276850" cy="5700288"/>
          </a:xfrm>
          <a:prstGeom prst="rect">
            <a:avLst/>
          </a:prstGeom>
          <a:solidFill>
            <a:srgbClr val="FF3D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E117680-74B2-4AA0-B5FA-63BBDB137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EC935F-EF08-4DB5-9D4A-D2AE33EFA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B6B6-19C3-4101-81C2-61E612FC7DAD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F885973-7263-4BC5-A332-883FB6E69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F8039B6-B09D-490F-8691-2CBCB1872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9342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A8C24D4-138C-46E6-A49F-47247E9F4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BA0B-41E8-4C14-B67C-BFB62638E3AB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DB73D78-4CBA-432C-A136-41135D623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3FD64DA-BEB4-4C15-B62B-3242790AD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5" name="Espace réservé du titre 1">
            <a:extLst>
              <a:ext uri="{FF2B5EF4-FFF2-40B4-BE49-F238E27FC236}">
                <a16:creationId xmlns:a16="http://schemas.microsoft.com/office/drawing/2014/main" id="{A83971FF-62BA-4311-B707-4EBCD5B47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7371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34031D-2094-489D-AF42-0364D382A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BE11961-E020-4B33-AC3E-749B07632A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39B0667-A62E-461C-9615-8B296E73C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EB9D4-06D6-4127-9DD3-DED826D780F6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51D8A1-D323-4F9B-AB21-C7285EA41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45C4515-71F6-4A91-B38F-6C24D1D6D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CF154DAE-E244-482D-94BB-DEB014911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509600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A46CED-0799-42A4-B8C5-7DFCD93C70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38335"/>
            <a:ext cx="10515600" cy="5038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37137C-303F-4809-9F24-D3FE1489B727}"/>
              </a:ext>
            </a:extLst>
          </p:cNvPr>
          <p:cNvSpPr/>
          <p:nvPr/>
        </p:nvSpPr>
        <p:spPr>
          <a:xfrm>
            <a:off x="0" y="-1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48FBB8-B635-48D3-B587-419A252EE0B9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D6E3DB-7E6C-4E3B-B748-542697A63A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fld id="{57DE16EC-7627-43E5-AE25-13F39CD119BD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A62DD36-68D2-4573-BB00-BDEFAFCBCE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897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854EE5-3E80-45A2-9FA7-2F84407DB2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A21D67-49B9-4D17-83F8-C0D6B73CEF87}"/>
              </a:ext>
            </a:extLst>
          </p:cNvPr>
          <p:cNvSpPr/>
          <p:nvPr/>
        </p:nvSpPr>
        <p:spPr>
          <a:xfrm>
            <a:off x="0" y="-1"/>
            <a:ext cx="12192000" cy="877079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1B0BB7-BA73-4987-A27E-4AB8028A5C5F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CC2AB45-90AF-4168-A923-3C965D9A0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845598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22" r:id="rId7"/>
    <p:sldLayoutId id="2147483705" r:id="rId8"/>
    <p:sldLayoutId id="2147483706" r:id="rId9"/>
    <p:sldLayoutId id="2147483707" r:id="rId10"/>
    <p:sldLayoutId id="2147483708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uit" panose="000005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A46CED-0799-42A4-B8C5-7DFCD93C70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38335"/>
            <a:ext cx="10515600" cy="5038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37137C-303F-4809-9F24-D3FE1489B727}"/>
              </a:ext>
            </a:extLst>
          </p:cNvPr>
          <p:cNvSpPr/>
          <p:nvPr/>
        </p:nvSpPr>
        <p:spPr>
          <a:xfrm>
            <a:off x="0" y="-1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48FBB8-B635-48D3-B587-419A252EE0B9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D6E3DB-7E6C-4E3B-B748-542697A63A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fld id="{C796A4A4-161B-4790-A4B6-DF3AC7E28431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A62DD36-68D2-4573-BB00-BDEFAFCBCE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897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r>
              <a:rPr lang="fr-FR" dirty="0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854EE5-3E80-45A2-9FA7-2F84407DB2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A21D67-49B9-4D17-83F8-C0D6B73CEF87}"/>
              </a:ext>
            </a:extLst>
          </p:cNvPr>
          <p:cNvSpPr/>
          <p:nvPr/>
        </p:nvSpPr>
        <p:spPr>
          <a:xfrm>
            <a:off x="0" y="-1"/>
            <a:ext cx="12192000" cy="877079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1B0BB7-BA73-4987-A27E-4AB8028A5C5F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CC2AB45-90AF-4168-A923-3C965D9A0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254206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uit" panose="000005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A46CED-0799-42A4-B8C5-7DFCD93C70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38335"/>
            <a:ext cx="10515600" cy="5038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37137C-303F-4809-9F24-D3FE1489B727}"/>
              </a:ext>
            </a:extLst>
          </p:cNvPr>
          <p:cNvSpPr/>
          <p:nvPr/>
        </p:nvSpPr>
        <p:spPr>
          <a:xfrm>
            <a:off x="0" y="-1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48FBB8-B635-48D3-B587-419A252EE0B9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D6E3DB-7E6C-4E3B-B748-542697A63A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fld id="{57DE16EC-7627-43E5-AE25-13F39CD119BD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A62DD36-68D2-4573-BB00-BDEFAFCBCE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897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854EE5-3E80-45A2-9FA7-2F84407DB2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fld id="{9314658F-8117-410B-9F3D-7B07FCCB90C7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A21D67-49B9-4D17-83F8-C0D6B73CEF87}"/>
              </a:ext>
            </a:extLst>
          </p:cNvPr>
          <p:cNvSpPr/>
          <p:nvPr/>
        </p:nvSpPr>
        <p:spPr>
          <a:xfrm>
            <a:off x="0" y="-1"/>
            <a:ext cx="12192000" cy="877079"/>
          </a:xfrm>
          <a:prstGeom prst="rect">
            <a:avLst/>
          </a:prstGeom>
          <a:solidFill>
            <a:srgbClr val="1D2440"/>
          </a:solidFill>
          <a:ln>
            <a:solidFill>
              <a:srgbClr val="1D24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1B0BB7-BA73-4987-A27E-4AB8028A5C5F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1D2440"/>
          </a:solidFill>
          <a:ln>
            <a:solidFill>
              <a:srgbClr val="1D24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CC2AB45-90AF-4168-A923-3C965D9A0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832463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Bebas Neue Pro SmE Eb" panose="020B0706020202050201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2YRx4Tikcug" TargetMode="External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0.png"/><Relationship Id="rId7" Type="http://schemas.openxmlformats.org/officeDocument/2006/relationships/image" Target="../media/image33.svg"/><Relationship Id="rId2" Type="http://schemas.openxmlformats.org/officeDocument/2006/relationships/image" Target="../media/image1480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27E9DC-04CE-4FA4-B7E6-D23FB95E2C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Les composants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E32DA16-642E-43E3-B574-5D65E2DCC6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>
                <a:solidFill>
                  <a:srgbClr val="1D2440"/>
                </a:solidFill>
              </a:rPr>
              <a:t>Les</a:t>
            </a:r>
            <a:r>
              <a:rPr lang="fr-FR" dirty="0"/>
              <a:t> Résistances</a:t>
            </a:r>
          </a:p>
        </p:txBody>
      </p:sp>
    </p:spTree>
    <p:extLst>
      <p:ext uri="{BB962C8B-B14F-4D97-AF65-F5344CB8AC3E}">
        <p14:creationId xmlns:p14="http://schemas.microsoft.com/office/powerpoint/2010/main" val="1812176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E64F4078-47FD-49D7-8F22-787967114C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condensateurs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4639AF2-0522-4D3F-89B8-168BF0B408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236848C-D5E3-4440-AC0F-F9DC36DCA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BA0B-41E8-4C14-B67C-BFB62638E3AB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E30E9AA-0C34-4C55-A5CB-5CAAF019B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899BE0-51D0-444F-9FFB-5D5D722AC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6652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899E8A-12DC-4C2B-8841-974CD30DC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764F67-7D14-45B2-99AA-AA78BD81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A4C1BB-F7EC-4091-ACCC-5F0ECA3F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9BFE85-1D5A-4F98-8A3D-3C0FF87C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condensateurs - Théorie</a:t>
            </a: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9CFF580C-4CC6-4844-AED5-73892326C0E9}"/>
              </a:ext>
            </a:extLst>
          </p:cNvPr>
          <p:cNvGrpSpPr/>
          <p:nvPr/>
        </p:nvGrpSpPr>
        <p:grpSpPr>
          <a:xfrm>
            <a:off x="5802992" y="1045955"/>
            <a:ext cx="6898254" cy="3712441"/>
            <a:chOff x="6170461" y="1045955"/>
            <a:chExt cx="6898254" cy="3712441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B71AFDD-18DA-4FA2-AD6B-43F1D8C6A3E5}"/>
                </a:ext>
              </a:extLst>
            </p:cNvPr>
            <p:cNvSpPr txBox="1"/>
            <p:nvPr/>
          </p:nvSpPr>
          <p:spPr>
            <a:xfrm>
              <a:off x="6170461" y="1045955"/>
              <a:ext cx="26933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b="1" dirty="0">
                  <a:latin typeface="Huit" panose="00000500000000000000" pitchFamily="2" charset="0"/>
                </a:rPr>
                <a:t>Caractéristiques :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EF01C6F8-9747-4976-9F43-EF13BC8BDB7A}"/>
                </a:ext>
              </a:extLst>
            </p:cNvPr>
            <p:cNvSpPr txBox="1"/>
            <p:nvPr/>
          </p:nvSpPr>
          <p:spPr>
            <a:xfrm>
              <a:off x="6533692" y="1619075"/>
              <a:ext cx="6535023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/>
                <a:t>Capacité</a:t>
              </a:r>
              <a:r>
                <a:rPr lang="fr-FR" dirty="0"/>
                <a:t> :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/>
                <a:t>Unité : Farads </a:t>
              </a:r>
              <a:r>
                <a:rPr lang="fr-FR" dirty="0">
                  <a:latin typeface="Huit" panose="00000500000000000000" pitchFamily="2" charset="0"/>
                  <a:ea typeface="Cambria Math" panose="02040503050406030204" pitchFamily="18" charset="0"/>
                </a:rPr>
                <a:t>F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Ordre de grandeur </a:t>
              </a:r>
              <a:r>
                <a:rPr lang="fr-FR" dirty="0">
                  <a:latin typeface="Huit" panose="00000500000000000000" pitchFamily="2" charset="0"/>
                  <a:ea typeface="Cambria Math" panose="02040503050406030204" pitchFamily="18" charset="0"/>
                </a:rPr>
                <a:t>: </a:t>
              </a:r>
              <a:r>
                <a:rPr lang="fr-FR" dirty="0">
                  <a:ea typeface="Cambria Math" panose="02040503050406030204" pitchFamily="18" charset="0"/>
                </a:rPr>
                <a:t>1pF à 1F</a:t>
              </a:r>
              <a:endParaRPr lang="fr-FR" dirty="0">
                <a:latin typeface="Huit" panose="00000500000000000000" pitchFamily="2" charset="0"/>
                <a:ea typeface="Cambria Math" panose="02040503050406030204" pitchFamily="18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>
                  <a:ea typeface="Cambria Math" panose="02040503050406030204" pitchFamily="18" charset="0"/>
                </a:rPr>
                <a:t>Tolérance</a:t>
              </a:r>
              <a:r>
                <a:rPr lang="fr-FR" dirty="0">
                  <a:ea typeface="Cambria Math" panose="02040503050406030204" pitchFamily="18" charset="0"/>
                </a:rPr>
                <a:t> :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Unité : Pourcentage %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Ordre de grandeur : 1% à 20%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>
                  <a:ea typeface="Cambria Math" panose="02040503050406030204" pitchFamily="18" charset="0"/>
                </a:rPr>
                <a:t>Tension de service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Unité : Volts V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Ordre de grandeur : 3V à 630V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>
                  <a:ea typeface="Cambria Math" panose="02040503050406030204" pitchFamily="18" charset="0"/>
                </a:rPr>
                <a:t>Polarité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Polarisé ou non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B7DBA857-7EBD-4365-85BF-BB137D549D82}"/>
                  </a:ext>
                </a:extLst>
              </p:cNvPr>
              <p:cNvSpPr txBox="1"/>
              <p:nvPr/>
            </p:nvSpPr>
            <p:spPr>
              <a:xfrm>
                <a:off x="1047959" y="4204398"/>
                <a:ext cx="4532445" cy="1651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>
                    <a:latin typeface="Huit" panose="00000500000000000000" pitchFamily="2" charset="0"/>
                  </a:rPr>
                  <a:t>Relations :</a:t>
                </a:r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1" i="1" smtClean="0">
                          <a:latin typeface="Cambria Math" panose="02040503050406030204" pitchFamily="18" charset="0"/>
                        </a:rPr>
                        <m:t>𝑪𝒐𝒖𝒓𝒂𝒏𝒕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𝐶</m:t>
                      </m:r>
                      <m:f>
                        <m:fPr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b>
                              <m:r>
                                <a:rPr lang="fr-FR" sz="2000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br>
                  <a:rPr lang="fr-FR" sz="2000" b="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fr-FR" b="0" dirty="0">
                  <a:ea typeface="Cambria Math" panose="02040503050406030204" pitchFamily="18" charset="0"/>
                </a:endParaRPr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B7DBA857-7EBD-4365-85BF-BB137D549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959" y="4204398"/>
                <a:ext cx="4532445" cy="1651991"/>
              </a:xfrm>
              <a:prstGeom prst="rect">
                <a:avLst/>
              </a:prstGeom>
              <a:blipFill>
                <a:blip r:embed="rId2"/>
                <a:stretch>
                  <a:fillRect l="-2153" t="-29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78E83A8B-6EBC-47BD-932B-3665BF30EA95}"/>
                  </a:ext>
                </a:extLst>
              </p:cNvPr>
              <p:cNvSpPr txBox="1"/>
              <p:nvPr/>
            </p:nvSpPr>
            <p:spPr>
              <a:xfrm>
                <a:off x="5802992" y="4839918"/>
                <a:ext cx="6212395" cy="19117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:r>
                  <a:rPr lang="fr-FR" sz="2400" b="1" dirty="0">
                    <a:latin typeface="Huit" panose="00000500000000000000" pitchFamily="2" charset="0"/>
                  </a:rPr>
                  <a:t>Association :</a:t>
                </a:r>
                <a:br>
                  <a:rPr lang="fr-FR" b="0" i="1" dirty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𝑺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é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𝒓𝒊𝒆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: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𝑒𝑞</m:t>
                              </m:r>
                            </m:sub>
                          </m:sSub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+…+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b="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 smtClean="0">
                          <a:latin typeface="Cambria Math" panose="02040503050406030204" pitchFamily="18" charset="0"/>
                        </a:rPr>
                        <m:t>𝑷𝒂𝒓𝒓𝒂𝒍𝒍</m:t>
                      </m:r>
                      <m:r>
                        <a:rPr lang="fr-FR" b="1" i="1" smtClean="0"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b="1" i="1" smtClean="0">
                          <a:latin typeface="Cambria Math" panose="02040503050406030204" pitchFamily="18" charset="0"/>
                        </a:rPr>
                        <m:t>𝒍𝒆</m:t>
                      </m:r>
                      <m:r>
                        <a:rPr lang="fr-FR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𝑒𝑞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fr-FR" i="1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fr-FR" b="0" dirty="0">
                  <a:ea typeface="Cambria Math" panose="02040503050406030204" pitchFamily="18" charset="0"/>
                </a:endParaRPr>
              </a:p>
              <a:p>
                <a:endParaRPr lang="fr-FR" b="0" dirty="0">
                  <a:ea typeface="Cambria Math" panose="02040503050406030204" pitchFamily="18" charset="0"/>
                </a:endParaRPr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78E83A8B-6EBC-47BD-932B-3665BF30EA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992" y="4839918"/>
                <a:ext cx="6212395" cy="1911742"/>
              </a:xfrm>
              <a:prstGeom prst="rect">
                <a:avLst/>
              </a:prstGeom>
              <a:blipFill>
                <a:blip r:embed="rId3"/>
                <a:stretch>
                  <a:fillRect l="-1570" t="-286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e 18">
            <a:extLst>
              <a:ext uri="{FF2B5EF4-FFF2-40B4-BE49-F238E27FC236}">
                <a16:creationId xmlns:a16="http://schemas.microsoft.com/office/drawing/2014/main" id="{7F67B2FF-4408-4E9C-A0BB-6A24D726067F}"/>
              </a:ext>
            </a:extLst>
          </p:cNvPr>
          <p:cNvGrpSpPr/>
          <p:nvPr/>
        </p:nvGrpSpPr>
        <p:grpSpPr>
          <a:xfrm>
            <a:off x="983172" y="1259600"/>
            <a:ext cx="3940312" cy="2167164"/>
            <a:chOff x="983172" y="1259600"/>
            <a:chExt cx="3940312" cy="2167164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776CFC4C-B708-472C-B558-AEC4B70D66DB}"/>
                </a:ext>
              </a:extLst>
            </p:cNvPr>
            <p:cNvSpPr txBox="1"/>
            <p:nvPr/>
          </p:nvSpPr>
          <p:spPr>
            <a:xfrm>
              <a:off x="983172" y="1259600"/>
              <a:ext cx="14366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b="1" dirty="0">
                  <a:latin typeface="Huit" panose="00000500000000000000" pitchFamily="2" charset="0"/>
                </a:rPr>
                <a:t>Symbole :</a:t>
              </a:r>
            </a:p>
          </p:txBody>
        </p:sp>
        <p:pic>
          <p:nvPicPr>
            <p:cNvPr id="18" name="Graphique 17">
              <a:extLst>
                <a:ext uri="{FF2B5EF4-FFF2-40B4-BE49-F238E27FC236}">
                  <a16:creationId xmlns:a16="http://schemas.microsoft.com/office/drawing/2014/main" id="{933A0640-8AE8-437A-B255-F9ECD2E7AC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83172" y="2167156"/>
              <a:ext cx="3940312" cy="12596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287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899E8A-12DC-4C2B-8841-974CD30DC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764F67-7D14-45B2-99AA-AA78BD81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A4C1BB-F7EC-4091-ACCC-5F0ECA3F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9BFE85-1D5A-4F98-8A3D-3C0FF87C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condensateurs – Technologie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B9CFF39-9070-4DFB-BAFB-55D5D035F44E}"/>
              </a:ext>
            </a:extLst>
          </p:cNvPr>
          <p:cNvSpPr txBox="1"/>
          <p:nvPr/>
        </p:nvSpPr>
        <p:spPr>
          <a:xfrm>
            <a:off x="384562" y="1187865"/>
            <a:ext cx="2738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latin typeface="Huit" panose="00000500000000000000" pitchFamily="2" charset="0"/>
              </a:rPr>
              <a:t>Boitiers 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Montage surface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Traversant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Borniers</a:t>
            </a:r>
          </a:p>
          <a:p>
            <a:endParaRPr lang="fr-FR" dirty="0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EF3B0727-FF9C-4910-B67E-3DE75A1C3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468" y="4676106"/>
            <a:ext cx="45719" cy="4571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9C4E56A-CB1D-4B4B-9165-0E0E92E39A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759" y="3871097"/>
            <a:ext cx="968560" cy="106191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3E41255-392A-4A1D-A333-0871B2B89E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530" y="2718320"/>
            <a:ext cx="66960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88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B5A2468-0DB3-48FA-BEBD-FF8F76251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BA0B-41E8-4C14-B67C-BFB62638E3AB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52CBEF-61FA-49FD-9178-EE3BC0A5C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67DC36A-6562-46A5-B9D5-42B7671B9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A97D2B5-9ADE-4255-BE2E-D6DA79282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Attention au sens !!!!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E3F921F9-B5AB-43AA-9CC2-F5B40FCBCA28}"/>
              </a:ext>
            </a:extLst>
          </p:cNvPr>
          <p:cNvGrpSpPr/>
          <p:nvPr/>
        </p:nvGrpSpPr>
        <p:grpSpPr>
          <a:xfrm>
            <a:off x="2860645" y="1530583"/>
            <a:ext cx="5914239" cy="3796834"/>
            <a:chOff x="2860645" y="1530583"/>
            <a:chExt cx="5914239" cy="3796834"/>
          </a:xfrm>
        </p:grpSpPr>
        <p:sp>
          <p:nvSpPr>
            <p:cNvPr id="8" name="Explosion : 8 points 7">
              <a:extLst>
                <a:ext uri="{FF2B5EF4-FFF2-40B4-BE49-F238E27FC236}">
                  <a16:creationId xmlns:a16="http://schemas.microsoft.com/office/drawing/2014/main" id="{80B1613B-7DD8-457B-838D-AE97C971363B}"/>
                </a:ext>
              </a:extLst>
            </p:cNvPr>
            <p:cNvSpPr/>
            <p:nvPr/>
          </p:nvSpPr>
          <p:spPr>
            <a:xfrm>
              <a:off x="2860645" y="1530583"/>
              <a:ext cx="5914239" cy="3796834"/>
            </a:xfrm>
            <a:prstGeom prst="irregularSeal1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Explosion : 8 points 8">
              <a:extLst>
                <a:ext uri="{FF2B5EF4-FFF2-40B4-BE49-F238E27FC236}">
                  <a16:creationId xmlns:a16="http://schemas.microsoft.com/office/drawing/2014/main" id="{E4F10BEF-3266-4F93-9E18-E1924A27245A}"/>
                </a:ext>
              </a:extLst>
            </p:cNvPr>
            <p:cNvSpPr/>
            <p:nvPr/>
          </p:nvSpPr>
          <p:spPr>
            <a:xfrm>
              <a:off x="3333924" y="1767077"/>
              <a:ext cx="4967680" cy="3323846"/>
            </a:xfrm>
            <a:prstGeom prst="irregularSeal1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Explosion : 8 points 9">
              <a:extLst>
                <a:ext uri="{FF2B5EF4-FFF2-40B4-BE49-F238E27FC236}">
                  <a16:creationId xmlns:a16="http://schemas.microsoft.com/office/drawing/2014/main" id="{B47001CC-4813-4C85-AAF2-8966888530EE}"/>
                </a:ext>
              </a:extLst>
            </p:cNvPr>
            <p:cNvSpPr/>
            <p:nvPr/>
          </p:nvSpPr>
          <p:spPr>
            <a:xfrm>
              <a:off x="4605555" y="2692167"/>
              <a:ext cx="2262929" cy="1678002"/>
            </a:xfrm>
            <a:prstGeom prst="irregularSeal1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2" name="Rectangle 11">
            <a:hlinkClick r:id="rId2"/>
            <a:extLst>
              <a:ext uri="{FF2B5EF4-FFF2-40B4-BE49-F238E27FC236}">
                <a16:creationId xmlns:a16="http://schemas.microsoft.com/office/drawing/2014/main" id="{6DE665DA-B944-4671-A7A9-4CD218FC22B7}"/>
              </a:ext>
            </a:extLst>
          </p:cNvPr>
          <p:cNvSpPr/>
          <p:nvPr/>
        </p:nvSpPr>
        <p:spPr>
          <a:xfrm>
            <a:off x="2439796" y="1369557"/>
            <a:ext cx="6755935" cy="4118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1B38185-61FF-4291-82BB-51003F8F121F}"/>
              </a:ext>
            </a:extLst>
          </p:cNvPr>
          <p:cNvSpPr txBox="1"/>
          <p:nvPr/>
        </p:nvSpPr>
        <p:spPr>
          <a:xfrm>
            <a:off x="4202885" y="2751477"/>
            <a:ext cx="32661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b="1" dirty="0">
                <a:latin typeface="Huit" panose="00000500000000000000" pitchFamily="2" charset="0"/>
              </a:rPr>
              <a:t>BOUM !!!</a:t>
            </a:r>
          </a:p>
        </p:txBody>
      </p:sp>
    </p:spTree>
    <p:extLst>
      <p:ext uri="{BB962C8B-B14F-4D97-AF65-F5344CB8AC3E}">
        <p14:creationId xmlns:p14="http://schemas.microsoft.com/office/powerpoint/2010/main" val="1680469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E25D14BA-42D7-4F37-AC83-D629A2DC3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Causes de pannes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B522508C-E604-491F-88D7-B632CC8B9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764" y="1132390"/>
            <a:ext cx="10515600" cy="5038628"/>
          </a:xfrm>
        </p:spPr>
        <p:txBody>
          <a:bodyPr/>
          <a:lstStyle/>
          <a:p>
            <a:r>
              <a:rPr lang="fr-FR" dirty="0"/>
              <a:t>Tension de claquage dépassée</a:t>
            </a:r>
          </a:p>
          <a:p>
            <a:pPr lvl="1"/>
            <a:r>
              <a:rPr lang="fr-FR" dirty="0"/>
              <a:t>Symptômes : </a:t>
            </a:r>
          </a:p>
          <a:p>
            <a:pPr lvl="2"/>
            <a:r>
              <a:rPr lang="fr-FR" dirty="0"/>
              <a:t>Éclatement </a:t>
            </a:r>
            <a:r>
              <a:rPr lang="fr-FR" dirty="0">
                <a:sym typeface="Wingdings" panose="05000000000000000000" pitchFamily="2" charset="2"/>
              </a:rPr>
              <a:t> BOUM !!!</a:t>
            </a:r>
          </a:p>
          <a:p>
            <a:pPr lvl="3"/>
            <a:r>
              <a:rPr lang="fr-FR" dirty="0">
                <a:sym typeface="Wingdings" panose="05000000000000000000" pitchFamily="2" charset="2"/>
              </a:rPr>
              <a:t>Problème d’alimentation !</a:t>
            </a:r>
            <a:endParaRPr lang="fr-FR" dirty="0"/>
          </a:p>
          <a:p>
            <a:pPr marL="914400" lvl="2" indent="0">
              <a:buNone/>
            </a:pPr>
            <a:endParaRPr lang="fr-FR" dirty="0"/>
          </a:p>
          <a:p>
            <a:r>
              <a:rPr lang="fr-FR" dirty="0"/>
              <a:t>Usure dans le temps</a:t>
            </a:r>
          </a:p>
          <a:p>
            <a:pPr lvl="1"/>
            <a:r>
              <a:rPr lang="fr-FR" dirty="0"/>
              <a:t>Symptômes</a:t>
            </a:r>
          </a:p>
          <a:p>
            <a:pPr lvl="2"/>
            <a:r>
              <a:rPr lang="fr-FR" dirty="0"/>
              <a:t>Condensateur bombé </a:t>
            </a:r>
          </a:p>
          <a:p>
            <a:pPr lvl="2"/>
            <a:r>
              <a:rPr lang="fr-FR" dirty="0"/>
              <a:t>Fuite du composant</a:t>
            </a:r>
          </a:p>
          <a:p>
            <a:pPr marL="914400" lvl="2" indent="0">
              <a:buNone/>
            </a:pP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5710392-043C-4662-95F7-BB84A66AF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BA0B-41E8-4C14-B67C-BFB62638E3AB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2996C14-2569-4D10-892F-F169F4BB6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1B4D31C-2646-4E50-97E3-BF6A074B0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14</a:t>
            </a:fld>
            <a:endParaRPr lang="fr-FR" dirty="0"/>
          </a:p>
        </p:txBody>
      </p:sp>
      <p:pic>
        <p:nvPicPr>
          <p:cNvPr id="1026" name="Picture 2" descr="Capacitor plague [ PafGadget ]">
            <a:extLst>
              <a:ext uri="{FF2B5EF4-FFF2-40B4-BE49-F238E27FC236}">
                <a16:creationId xmlns:a16="http://schemas.microsoft.com/office/drawing/2014/main" id="{281B7251-D7FE-4568-B749-2113B70EC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408" y="1254119"/>
            <a:ext cx="3051614" cy="228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C311D02-D302-428A-A5B2-7C169B919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967" y="3864462"/>
            <a:ext cx="3128382" cy="234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2019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C6986F59-61E1-44AB-B78E-D3135D90D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diodes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43EA32F-7620-490C-92AA-FFDD323154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Entrez !!!!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6C636F9-CECF-4D3C-99F1-272576873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10/09/2025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89CB474-275F-4179-86C7-C20AB1A7E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B9B2D0E-37D2-4C71-8B83-0D42AD4FF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6667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1FF957-BAF3-4869-8C83-BBEDA2BFF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EF1B-F8BC-48E1-88E2-2E563C17916E}" type="datetime1">
              <a:rPr lang="fr-FR" smtClean="0"/>
              <a:t>10/09/2025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8A8E30-F5F7-4E34-9A89-D85FCB5A0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DC2538-9227-40E3-A1B3-4DA770B96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D5644747-6EF7-45B4-BACF-88DB5C85C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diodes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C78E7E-362E-46C3-8497-34CAF3C2C89E}"/>
              </a:ext>
            </a:extLst>
          </p:cNvPr>
          <p:cNvSpPr txBox="1"/>
          <p:nvPr/>
        </p:nvSpPr>
        <p:spPr>
          <a:xfrm>
            <a:off x="428625" y="1247775"/>
            <a:ext cx="11077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/>
              <a:t>Comment ça marche ?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2A8DAAB-F59F-4BFB-B990-7B88390F81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72" y="2310597"/>
            <a:ext cx="2585133" cy="258513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19A92A0-1ED3-47EE-B7E8-7A4AD5810B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456" y="2310596"/>
            <a:ext cx="2585133" cy="2585133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ED5247C5-2327-4322-9ADA-8C3AD4F493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49200" y="2675721"/>
            <a:ext cx="3024321" cy="2117025"/>
          </a:xfrm>
          <a:prstGeom prst="rect">
            <a:avLst/>
          </a:prstGeom>
        </p:spPr>
      </p:pic>
      <p:grpSp>
        <p:nvGrpSpPr>
          <p:cNvPr id="15" name="Groupe 14">
            <a:extLst>
              <a:ext uri="{FF2B5EF4-FFF2-40B4-BE49-F238E27FC236}">
                <a16:creationId xmlns:a16="http://schemas.microsoft.com/office/drawing/2014/main" id="{BF1835E2-786A-45BA-80D8-F8A84B9219AC}"/>
              </a:ext>
            </a:extLst>
          </p:cNvPr>
          <p:cNvGrpSpPr/>
          <p:nvPr/>
        </p:nvGrpSpPr>
        <p:grpSpPr>
          <a:xfrm flipV="1">
            <a:off x="4553050" y="3390021"/>
            <a:ext cx="331370" cy="602272"/>
            <a:chOff x="4560670" y="1977350"/>
            <a:chExt cx="150894" cy="274253"/>
          </a:xfrm>
        </p:grpSpPr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068DD4C-00A5-4D48-9BC4-42FB7D7CA0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68308" y="2109335"/>
              <a:ext cx="143256" cy="142268"/>
            </a:xfrm>
            <a:prstGeom prst="line">
              <a:avLst/>
            </a:prstGeom>
            <a:ln w="762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40B3318D-9C21-45AA-AACB-7776D8C2022A}"/>
                </a:ext>
              </a:extLst>
            </p:cNvPr>
            <p:cNvCxnSpPr>
              <a:cxnSpLocks/>
            </p:cNvCxnSpPr>
            <p:nvPr/>
          </p:nvCxnSpPr>
          <p:spPr>
            <a:xfrm>
              <a:off x="4560670" y="1977350"/>
              <a:ext cx="150894" cy="131985"/>
            </a:xfrm>
            <a:prstGeom prst="line">
              <a:avLst/>
            </a:prstGeom>
            <a:ln w="762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F99E240E-9F06-4EF1-B0C4-7EAFD26E8CC3}"/>
              </a:ext>
            </a:extLst>
          </p:cNvPr>
          <p:cNvSpPr/>
          <p:nvPr/>
        </p:nvSpPr>
        <p:spPr>
          <a:xfrm>
            <a:off x="1009725" y="4895729"/>
            <a:ext cx="3095625" cy="462911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074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5631326-3064-475D-A58C-35701C936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10/09/2025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1863BCA-C0E7-460E-8842-CAA917E0C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CC677BD-7914-4001-A28B-10B7C06F2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691152A-0083-497E-9E81-52A8399CC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Diodes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9C97FEB-F403-450F-9A19-4E53E2D63775}"/>
              </a:ext>
            </a:extLst>
          </p:cNvPr>
          <p:cNvGrpSpPr/>
          <p:nvPr/>
        </p:nvGrpSpPr>
        <p:grpSpPr>
          <a:xfrm>
            <a:off x="5802992" y="1045955"/>
            <a:ext cx="6898254" cy="3435442"/>
            <a:chOff x="6170461" y="1045955"/>
            <a:chExt cx="6898254" cy="3435442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531239AD-D239-4CC5-BCF7-36CDFE558E09}"/>
                </a:ext>
              </a:extLst>
            </p:cNvPr>
            <p:cNvSpPr txBox="1"/>
            <p:nvPr/>
          </p:nvSpPr>
          <p:spPr>
            <a:xfrm>
              <a:off x="6170461" y="1045955"/>
              <a:ext cx="26933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b="1" dirty="0">
                  <a:latin typeface="Huit" panose="00000500000000000000" pitchFamily="2" charset="0"/>
                </a:rPr>
                <a:t>Caractéristiques :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94B3FE1-F9CD-4FB8-AF16-62D46E0E4DEF}"/>
                </a:ext>
              </a:extLst>
            </p:cNvPr>
            <p:cNvSpPr txBox="1"/>
            <p:nvPr/>
          </p:nvSpPr>
          <p:spPr>
            <a:xfrm>
              <a:off x="6533692" y="1619075"/>
              <a:ext cx="6535023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/>
                <a:t>Tension de seuil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En Volts (V)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>
                  <a:ea typeface="Cambria Math" panose="02040503050406030204" pitchFamily="18" charset="0"/>
                </a:rPr>
                <a:t>Courant direct nominal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En Ampères (mA)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>
                  <a:ea typeface="Cambria Math" panose="02040503050406030204" pitchFamily="18" charset="0"/>
                </a:rPr>
                <a:t>Tension inverse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En Volts (V)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>
                  <a:ea typeface="Cambria Math" panose="02040503050406030204" pitchFamily="18" charset="0"/>
                </a:rPr>
                <a:t>État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Passante OU bloquée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fr-FR" dirty="0">
                <a:ea typeface="Cambria Math" panose="02040503050406030204" pitchFamily="18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fr-FR" b="1" dirty="0">
                <a:ea typeface="Cambria Math" panose="020405030504060302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51B71A6E-EC15-428C-9F8C-E939953FAC63}"/>
                  </a:ext>
                </a:extLst>
              </p:cNvPr>
              <p:cNvSpPr txBox="1"/>
              <p:nvPr/>
            </p:nvSpPr>
            <p:spPr>
              <a:xfrm>
                <a:off x="971957" y="4540078"/>
                <a:ext cx="4532445" cy="104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>
                    <a:latin typeface="Huit" panose="00000500000000000000" pitchFamily="2" charset="0"/>
                  </a:rPr>
                  <a:t>Relations :</a:t>
                </a:r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1" i="1" smtClean="0">
                          <a:latin typeface="Cambria Math" panose="02040503050406030204" pitchFamily="18" charset="0"/>
                        </a:rPr>
                        <m:t>𝑹𝒊𝒆𝒏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51B71A6E-EC15-428C-9F8C-E939953FAC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957" y="4540078"/>
                <a:ext cx="4532445" cy="1046440"/>
              </a:xfrm>
              <a:prstGeom prst="rect">
                <a:avLst/>
              </a:prstGeom>
              <a:blipFill>
                <a:blip r:embed="rId2"/>
                <a:stretch>
                  <a:fillRect l="-2016" t="-46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CB362599-75C5-4891-AB9A-3AA84FD4045B}"/>
                  </a:ext>
                </a:extLst>
              </p:cNvPr>
              <p:cNvSpPr txBox="1"/>
              <p:nvPr/>
            </p:nvSpPr>
            <p:spPr>
              <a:xfrm>
                <a:off x="5504402" y="4283711"/>
                <a:ext cx="6212395" cy="1292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:r>
                  <a:rPr lang="fr-FR" sz="2400" b="1" dirty="0">
                    <a:latin typeface="Huit" panose="00000500000000000000" pitchFamily="2" charset="0"/>
                  </a:rPr>
                  <a:t>Association :</a:t>
                </a:r>
                <a:br>
                  <a:rPr lang="fr-FR" b="0" i="1" dirty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𝑳𝒐𝒊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𝒅𝒆𝒔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𝒎𝒂𝒊𝒍𝒍𝒆𝒔</m:t>
                      </m:r>
                    </m:oMath>
                    <m:oMath xmlns:m="http://schemas.openxmlformats.org/officeDocument/2006/math"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𝑳𝒐𝒊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𝒅𝒆𝒔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𝒏𝒐𝒆𝒖𝒅𝒔</m:t>
                      </m:r>
                    </m:oMath>
                  </m:oMathPara>
                </a14:m>
                <a:endParaRPr lang="fr-FR" b="0" dirty="0">
                  <a:ea typeface="Cambria Math" panose="02040503050406030204" pitchFamily="18" charset="0"/>
                </a:endParaRPr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CB362599-75C5-4891-AB9A-3AA84FD40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4402" y="4283711"/>
                <a:ext cx="6212395" cy="1292662"/>
              </a:xfrm>
              <a:prstGeom prst="rect">
                <a:avLst/>
              </a:prstGeom>
              <a:blipFill>
                <a:blip r:embed="rId3"/>
                <a:stretch>
                  <a:fillRect l="-1570" t="-424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>
            <a:extLst>
              <a:ext uri="{FF2B5EF4-FFF2-40B4-BE49-F238E27FC236}">
                <a16:creationId xmlns:a16="http://schemas.microsoft.com/office/drawing/2014/main" id="{B7CB5444-FFE6-41C5-9B78-F8FC930A21DF}"/>
              </a:ext>
            </a:extLst>
          </p:cNvPr>
          <p:cNvSpPr txBox="1"/>
          <p:nvPr/>
        </p:nvSpPr>
        <p:spPr>
          <a:xfrm>
            <a:off x="983172" y="1259600"/>
            <a:ext cx="1436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Symbole :</a:t>
            </a:r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F64B54B9-E954-4047-99BB-E98CAA73C3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8957" y="2741924"/>
            <a:ext cx="1091256" cy="763879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5EB342EC-6D1C-43FD-952F-9EDCF3E0D5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46557" y="2189788"/>
            <a:ext cx="1092043" cy="127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07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A6ABB3B-F40F-4007-97F6-513772F80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10/09/2025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900CCE7-F62B-41D7-A9D0-B6F71E10D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90ADCA0-C3D9-49DC-A571-8E6986A82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74D625F2-C580-4D4E-B4C0-C2DF7A1D3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LED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B13972EA-79FE-4DA5-BC1E-09062E12E7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2757" y="1533993"/>
            <a:ext cx="8566486" cy="379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68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27E9DC-04CE-4FA4-B7E6-D23FB95E2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résistances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E32DA16-642E-43E3-B574-5D65E2DCC6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1457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899E8A-12DC-4C2B-8841-974CD30DC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764F67-7D14-45B2-99AA-AA78BD81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A4C1BB-F7EC-4091-ACCC-5F0ECA3F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9BFE85-1D5A-4F98-8A3D-3C0FF87C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résistances - Théorie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44133C4A-E840-4A18-86B0-1BA78D651C79}"/>
              </a:ext>
            </a:extLst>
          </p:cNvPr>
          <p:cNvGrpSpPr/>
          <p:nvPr/>
        </p:nvGrpSpPr>
        <p:grpSpPr>
          <a:xfrm>
            <a:off x="983172" y="1259600"/>
            <a:ext cx="2767168" cy="2481976"/>
            <a:chOff x="444058" y="2663239"/>
            <a:chExt cx="2767168" cy="2481976"/>
          </a:xfrm>
        </p:grpSpPr>
        <p:pic>
          <p:nvPicPr>
            <p:cNvPr id="8" name="Graphique 7">
              <a:extLst>
                <a:ext uri="{FF2B5EF4-FFF2-40B4-BE49-F238E27FC236}">
                  <a16:creationId xmlns:a16="http://schemas.microsoft.com/office/drawing/2014/main" id="{BE84BC4D-14B1-46F8-B431-2C7D22AE6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 flipH="1">
              <a:off x="1749272" y="2296815"/>
              <a:ext cx="446020" cy="2477887"/>
            </a:xfrm>
            <a:prstGeom prst="rect">
              <a:avLst/>
            </a:prstGeom>
          </p:spPr>
        </p:pic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776CFC4C-B708-472C-B558-AEC4B70D66DB}"/>
                </a:ext>
              </a:extLst>
            </p:cNvPr>
            <p:cNvSpPr txBox="1"/>
            <p:nvPr/>
          </p:nvSpPr>
          <p:spPr>
            <a:xfrm>
              <a:off x="444058" y="2663239"/>
              <a:ext cx="14366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b="1" dirty="0">
                  <a:latin typeface="Huit" panose="00000500000000000000" pitchFamily="2" charset="0"/>
                </a:rPr>
                <a:t>Symbole :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25D66E47-FC99-4355-8A1B-4B9C9800B5F3}"/>
                </a:ext>
              </a:extLst>
            </p:cNvPr>
            <p:cNvSpPr txBox="1"/>
            <p:nvPr/>
          </p:nvSpPr>
          <p:spPr>
            <a:xfrm>
              <a:off x="1438321" y="3758769"/>
              <a:ext cx="10679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latin typeface="Huit" panose="00000500000000000000" pitchFamily="2" charset="0"/>
                </a:rPr>
                <a:t>Européen</a:t>
              </a:r>
            </a:p>
          </p:txBody>
        </p:sp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279944DA-C751-4101-BEA5-2FA7ED23B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33338" y="4263460"/>
              <a:ext cx="2477888" cy="377064"/>
            </a:xfrm>
            <a:prstGeom prst="rect">
              <a:avLst/>
            </a:prstGeom>
          </p:spPr>
        </p:pic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34ED00C5-BA32-4DD1-A80A-D267160D3329}"/>
                </a:ext>
              </a:extLst>
            </p:cNvPr>
            <p:cNvSpPr txBox="1"/>
            <p:nvPr/>
          </p:nvSpPr>
          <p:spPr>
            <a:xfrm>
              <a:off x="1381414" y="4775883"/>
              <a:ext cx="1181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b="1" dirty="0">
                  <a:latin typeface="Huit" panose="00000500000000000000" pitchFamily="2" charset="0"/>
                </a:rPr>
                <a:t>Américain</a:t>
              </a:r>
            </a:p>
          </p:txBody>
        </p:sp>
      </p:grp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9CFF580C-4CC6-4844-AED5-73892326C0E9}"/>
              </a:ext>
            </a:extLst>
          </p:cNvPr>
          <p:cNvGrpSpPr/>
          <p:nvPr/>
        </p:nvGrpSpPr>
        <p:grpSpPr>
          <a:xfrm>
            <a:off x="5802992" y="1045955"/>
            <a:ext cx="6898254" cy="3158443"/>
            <a:chOff x="6170461" y="1045955"/>
            <a:chExt cx="6898254" cy="3158443"/>
          </a:xfrm>
        </p:grpSpPr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4B71AFDD-18DA-4FA2-AD6B-43F1D8C6A3E5}"/>
                </a:ext>
              </a:extLst>
            </p:cNvPr>
            <p:cNvSpPr txBox="1"/>
            <p:nvPr/>
          </p:nvSpPr>
          <p:spPr>
            <a:xfrm>
              <a:off x="6170461" y="1045955"/>
              <a:ext cx="26933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b="1" dirty="0">
                  <a:latin typeface="Huit" panose="00000500000000000000" pitchFamily="2" charset="0"/>
                </a:rPr>
                <a:t>Caractéristiques :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EF01C6F8-9747-4976-9F43-EF13BC8BDB7A}"/>
                </a:ext>
              </a:extLst>
            </p:cNvPr>
            <p:cNvSpPr txBox="1"/>
            <p:nvPr/>
          </p:nvSpPr>
          <p:spPr>
            <a:xfrm>
              <a:off x="6533692" y="1619075"/>
              <a:ext cx="6535023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/>
                <a:t>Résistance</a:t>
              </a:r>
              <a:r>
                <a:rPr lang="fr-FR" dirty="0"/>
                <a:t> :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/>
                <a:t>Unité : Ohms </a:t>
              </a:r>
              <a:r>
                <a:rPr lang="fr-FR" dirty="0">
                  <a:latin typeface="Huit" panose="00000500000000000000" pitchFamily="2" charset="0"/>
                  <a:ea typeface="Cambria Math" panose="02040503050406030204" pitchFamily="18" charset="0"/>
                </a:rPr>
                <a:t>Ω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Ordre de grandeur </a:t>
              </a:r>
              <a:r>
                <a:rPr lang="fr-FR" dirty="0">
                  <a:latin typeface="Huit" panose="00000500000000000000" pitchFamily="2" charset="0"/>
                  <a:ea typeface="Cambria Math" panose="02040503050406030204" pitchFamily="18" charset="0"/>
                </a:rPr>
                <a:t>: </a:t>
              </a:r>
              <a:r>
                <a:rPr lang="fr-FR" dirty="0">
                  <a:ea typeface="Cambria Math" panose="02040503050406030204" pitchFamily="18" charset="0"/>
                </a:rPr>
                <a:t>0,1 </a:t>
              </a:r>
              <a:r>
                <a:rPr lang="fr-FR" dirty="0">
                  <a:latin typeface="Huit" panose="00000500000000000000" pitchFamily="2" charset="0"/>
                  <a:ea typeface="Cambria Math" panose="02040503050406030204" pitchFamily="18" charset="0"/>
                </a:rPr>
                <a:t>Ω</a:t>
              </a:r>
              <a:r>
                <a:rPr lang="fr-FR" dirty="0">
                  <a:ea typeface="Cambria Math" panose="02040503050406030204" pitchFamily="18" charset="0"/>
                </a:rPr>
                <a:t> à 100 M</a:t>
              </a:r>
              <a:r>
                <a:rPr lang="fr-FR" dirty="0">
                  <a:latin typeface="Huit" panose="00000500000000000000" pitchFamily="2" charset="0"/>
                  <a:ea typeface="Cambria Math" panose="02040503050406030204" pitchFamily="18" charset="0"/>
                </a:rPr>
                <a:t>Ω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>
                  <a:ea typeface="Cambria Math" panose="02040503050406030204" pitchFamily="18" charset="0"/>
                </a:rPr>
                <a:t>Tolérance</a:t>
              </a:r>
              <a:r>
                <a:rPr lang="fr-FR" dirty="0">
                  <a:ea typeface="Cambria Math" panose="02040503050406030204" pitchFamily="18" charset="0"/>
                </a:rPr>
                <a:t> :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Unité : Pourcentage %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Ordre de grandeur : 1% à 10%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>
                  <a:ea typeface="Cambria Math" panose="02040503050406030204" pitchFamily="18" charset="0"/>
                </a:rPr>
                <a:t>Puissance admissible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Unité : Watts W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Ordre de grandeur : 100 mW à 10kW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B7DBA857-7EBD-4365-85BF-BB137D549D82}"/>
                  </a:ext>
                </a:extLst>
              </p:cNvPr>
              <p:cNvSpPr txBox="1"/>
              <p:nvPr/>
            </p:nvSpPr>
            <p:spPr>
              <a:xfrm>
                <a:off x="1047959" y="4204398"/>
                <a:ext cx="4532445" cy="1908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>
                    <a:latin typeface="Huit" panose="00000500000000000000" pitchFamily="2" charset="0"/>
                  </a:rPr>
                  <a:t>Relations :</a:t>
                </a:r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1" i="1" smtClean="0">
                          <a:latin typeface="Cambria Math" panose="02040503050406030204" pitchFamily="18" charset="0"/>
                        </a:rPr>
                        <m:t>𝑳𝒐𝒊</m:t>
                      </m:r>
                      <m:r>
                        <a:rPr lang="fr-FR" sz="2000" b="1" i="1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fr-FR" sz="2000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2000" b="1" i="1" smtClean="0">
                              <a:latin typeface="Cambria Math" panose="02040503050406030204" pitchFamily="18" charset="0"/>
                            </a:rPr>
                            <m:t>𝒅</m:t>
                          </m:r>
                        </m:e>
                        <m:sup>
                          <m:r>
                            <a:rPr lang="fr-FR" sz="2000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fr-FR" sz="2000" b="1" i="1" smtClean="0">
                          <a:latin typeface="Cambria Math" panose="02040503050406030204" pitchFamily="18" charset="0"/>
                        </a:rPr>
                        <m:t>𝑶𝒉𝒎</m:t>
                      </m:r>
                      <m:r>
                        <a:rPr lang="fr-FR" sz="20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𝑈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  <m:oMath xmlns:m="http://schemas.openxmlformats.org/officeDocument/2006/math">
                      <m:r>
                        <a:rPr lang="fr-FR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𝑷𝒖𝒊𝒔𝒔𝒂𝒏𝒄𝒆</m:t>
                      </m:r>
                      <m:r>
                        <a:rPr lang="fr-FR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𝒅𝒊𝒔𝒔𝒊𝒑</m:t>
                      </m:r>
                      <m:r>
                        <a:rPr lang="fr-FR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é</m:t>
                      </m:r>
                      <m:r>
                        <a:rPr lang="fr-FR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𝒆</m:t>
                      </m:r>
                      <m:r>
                        <a:rPr lang="fr-FR" sz="20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𝑈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fr-FR" sz="2000" b="0" dirty="0">
                  <a:ea typeface="Cambria Math" panose="02040503050406030204" pitchFamily="18" charset="0"/>
                </a:endParaRPr>
              </a:p>
              <a:p>
                <a:endParaRPr lang="fr-FR" b="0" dirty="0">
                  <a:ea typeface="Cambria Math" panose="02040503050406030204" pitchFamily="18" charset="0"/>
                </a:endParaRPr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B7DBA857-7EBD-4365-85BF-BB137D549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959" y="4204398"/>
                <a:ext cx="4532445" cy="1908215"/>
              </a:xfrm>
              <a:prstGeom prst="rect">
                <a:avLst/>
              </a:prstGeom>
              <a:blipFill>
                <a:blip r:embed="rId6"/>
                <a:stretch>
                  <a:fillRect l="-2153" t="-255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78E83A8B-6EBC-47BD-932B-3665BF30EA95}"/>
                  </a:ext>
                </a:extLst>
              </p:cNvPr>
              <p:cNvSpPr txBox="1"/>
              <p:nvPr/>
            </p:nvSpPr>
            <p:spPr>
              <a:xfrm>
                <a:off x="5802992" y="4431107"/>
                <a:ext cx="6212395" cy="21887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>
                    <a:latin typeface="Huit" panose="00000500000000000000" pitchFamily="2" charset="0"/>
                  </a:rPr>
                  <a:t>Association :</a:t>
                </a:r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 smtClean="0">
                          <a:latin typeface="Cambria Math" panose="02040503050406030204" pitchFamily="18" charset="0"/>
                        </a:rPr>
                        <m:t>𝑺</m:t>
                      </m:r>
                      <m:r>
                        <a:rPr lang="fr-FR" b="1" i="1" smtClean="0">
                          <a:latin typeface="Cambria Math" panose="02040503050406030204" pitchFamily="18" charset="0"/>
                        </a:rPr>
                        <m:t>é</m:t>
                      </m:r>
                      <m:r>
                        <a:rPr lang="fr-FR" b="1" i="1" smtClean="0">
                          <a:latin typeface="Cambria Math" panose="02040503050406030204" pitchFamily="18" charset="0"/>
                        </a:rPr>
                        <m:t>𝒓𝒊𝒆</m:t>
                      </m:r>
                      <m:r>
                        <a:rPr lang="fr-FR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𝑒𝑞</m:t>
                          </m:r>
                        </m:sub>
                      </m:sSub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  <m:oMath xmlns:m="http://schemas.openxmlformats.org/officeDocument/2006/math"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𝑷𝒂𝒓𝒓𝒂𝒍𝒍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è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𝒍𝒆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:</m:t>
                      </m:r>
                      <m:f>
                        <m:fPr>
                          <m:ctrlP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𝑒𝑞</m:t>
                              </m:r>
                            </m:sub>
                          </m:sSub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+…+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b="0" dirty="0">
                  <a:ea typeface="Cambria Math" panose="02040503050406030204" pitchFamily="18" charset="0"/>
                </a:endParaRPr>
              </a:p>
              <a:p>
                <a:endParaRPr lang="fr-FR" b="0" dirty="0">
                  <a:ea typeface="Cambria Math" panose="02040503050406030204" pitchFamily="18" charset="0"/>
                </a:endParaRPr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78E83A8B-6EBC-47BD-932B-3665BF30EA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2992" y="4431107"/>
                <a:ext cx="6212395" cy="2188741"/>
              </a:xfrm>
              <a:prstGeom prst="rect">
                <a:avLst/>
              </a:prstGeom>
              <a:blipFill>
                <a:blip r:embed="rId7"/>
                <a:stretch>
                  <a:fillRect l="-1570" t="-22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582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899E8A-12DC-4C2B-8841-974CD30DC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764F67-7D14-45B2-99AA-AA78BD81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A4C1BB-F7EC-4091-ACCC-5F0ECA3F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9BFE85-1D5A-4F98-8A3D-3C0FF87C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résistances – Technologie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032CB28-14E8-497E-A90E-1D82A59B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680" y="1187865"/>
            <a:ext cx="1270000" cy="12700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54F73CF-0623-4B5E-BD3E-FE2A7528A6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815" y="1041112"/>
            <a:ext cx="1563506" cy="1563506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BB9CFF39-9070-4DFB-BAFB-55D5D035F44E}"/>
              </a:ext>
            </a:extLst>
          </p:cNvPr>
          <p:cNvSpPr txBox="1"/>
          <p:nvPr/>
        </p:nvSpPr>
        <p:spPr>
          <a:xfrm>
            <a:off x="384562" y="1187865"/>
            <a:ext cx="2738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latin typeface="Huit" panose="00000500000000000000" pitchFamily="2" charset="0"/>
              </a:rPr>
              <a:t>Boitiers 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Montage surface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Traversant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FR" dirty="0"/>
              <a:t>Borniers</a:t>
            </a:r>
          </a:p>
          <a:p>
            <a:endParaRPr lang="fr-FR" dirty="0"/>
          </a:p>
        </p:txBody>
      </p:sp>
      <p:graphicFrame>
        <p:nvGraphicFramePr>
          <p:cNvPr id="25" name="Tableau 25">
            <a:extLst>
              <a:ext uri="{FF2B5EF4-FFF2-40B4-BE49-F238E27FC236}">
                <a16:creationId xmlns:a16="http://schemas.microsoft.com/office/drawing/2014/main" id="{8661C494-E9A5-48D2-9792-16FDCDAEB8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930333"/>
              </p:ext>
            </p:extLst>
          </p:nvPr>
        </p:nvGraphicFramePr>
        <p:xfrm>
          <a:off x="0" y="2978775"/>
          <a:ext cx="12192000" cy="3510926"/>
        </p:xfrm>
        <a:graphic>
          <a:graphicData uri="http://schemas.openxmlformats.org/drawingml/2006/table">
            <a:tbl>
              <a:tblPr firstRow="1" bandRow="1">
                <a:solidFill>
                  <a:srgbClr val="FF3D1F"/>
                </a:solidFill>
                <a:tableStyleId>{21E4AEA4-8DFA-4A89-87EB-49C32662AFE0}</a:tableStyleId>
              </a:tblPr>
              <a:tblGrid>
                <a:gridCol w="2961314">
                  <a:extLst>
                    <a:ext uri="{9D8B030D-6E8A-4147-A177-3AD203B41FA5}">
                      <a16:colId xmlns:a16="http://schemas.microsoft.com/office/drawing/2014/main" val="1692481518"/>
                    </a:ext>
                  </a:extLst>
                </a:gridCol>
                <a:gridCol w="3134686">
                  <a:extLst>
                    <a:ext uri="{9D8B030D-6E8A-4147-A177-3AD203B41FA5}">
                      <a16:colId xmlns:a16="http://schemas.microsoft.com/office/drawing/2014/main" val="78958229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776868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31650307"/>
                    </a:ext>
                  </a:extLst>
                </a:gridCol>
              </a:tblGrid>
              <a:tr h="575462">
                <a:tc>
                  <a:txBody>
                    <a:bodyPr/>
                    <a:lstStyle/>
                    <a:p>
                      <a:pPr algn="ctr"/>
                      <a:r>
                        <a:rPr lang="fr-FR" sz="1800" b="1" dirty="0">
                          <a:latin typeface="Huit" panose="00000500000000000000" pitchFamily="2" charset="0"/>
                        </a:rPr>
                        <a:t>Boitiers</a:t>
                      </a:r>
                      <a:endParaRPr lang="fr-FR" dirty="0"/>
                    </a:p>
                  </a:txBody>
                  <a:tcPr anchor="ctr"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BB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CMS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BB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Traversant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BBA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Borniers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BBA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4610226"/>
                  </a:ext>
                </a:extLst>
              </a:tr>
              <a:tr h="575462">
                <a:tc>
                  <a:txBody>
                    <a:bodyPr/>
                    <a:lstStyle/>
                    <a:p>
                      <a:r>
                        <a:rPr lang="fr-FR" dirty="0"/>
                        <a:t>Puissance admissible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&lt; 0,25 W</a:t>
                      </a:r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0,25W </a:t>
                      </a:r>
                      <a:r>
                        <a:rPr lang="fr-FR" dirty="0">
                          <a:sym typeface="Wingdings" panose="05000000000000000000" pitchFamily="2" charset="2"/>
                        </a:rPr>
                        <a:t> 2W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2W </a:t>
                      </a:r>
                      <a:r>
                        <a:rPr lang="fr-FR" dirty="0">
                          <a:sym typeface="Wingdings" panose="05000000000000000000" pitchFamily="2" charset="2"/>
                        </a:rPr>
                        <a:t> …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2902347"/>
                  </a:ext>
                </a:extLst>
              </a:tr>
              <a:tr h="2360002">
                <a:tc>
                  <a:txBody>
                    <a:bodyPr/>
                    <a:lstStyle/>
                    <a:p>
                      <a:pPr algn="l"/>
                      <a:r>
                        <a:rPr lang="fr-FR" dirty="0"/>
                        <a:t>Dimensions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0950873"/>
                  </a:ext>
                </a:extLst>
              </a:tr>
            </a:tbl>
          </a:graphicData>
        </a:graphic>
      </p:graphicFrame>
      <p:pic>
        <p:nvPicPr>
          <p:cNvPr id="26" name="Image 25">
            <a:extLst>
              <a:ext uri="{FF2B5EF4-FFF2-40B4-BE49-F238E27FC236}">
                <a16:creationId xmlns:a16="http://schemas.microsoft.com/office/drawing/2014/main" id="{06180104-1147-4158-9D0E-2789657DF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649" y="5173642"/>
            <a:ext cx="191919" cy="191919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9BC27A0D-F908-405C-B875-E1A0A30CD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325" y="5001205"/>
            <a:ext cx="405962" cy="405962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F60C1467-6991-4BEC-9B7C-197219761D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0264"/>
          <a:stretch/>
        </p:blipFill>
        <p:spPr>
          <a:xfrm>
            <a:off x="9620722" y="4297348"/>
            <a:ext cx="5507393" cy="2192352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EF3B0727-FF9C-4910-B67E-3DE75A1C3A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468" y="4676106"/>
            <a:ext cx="45719" cy="45719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BBCEC3E4-78D9-4B20-B6C9-443FA08AD9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11"/>
          <a:stretch/>
        </p:blipFill>
        <p:spPr>
          <a:xfrm>
            <a:off x="9259926" y="1111412"/>
            <a:ext cx="2769496" cy="156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64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899E8A-12DC-4C2B-8841-974CD30DC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764F67-7D14-45B2-99AA-AA78BD81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A4C1BB-F7EC-4091-ACCC-5F0ECA3F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9BFE85-1D5A-4F98-8A3D-3C0FF87C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résistances – Technologie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B9CFF39-9070-4DFB-BAFB-55D5D035F44E}"/>
              </a:ext>
            </a:extLst>
          </p:cNvPr>
          <p:cNvSpPr txBox="1"/>
          <p:nvPr/>
        </p:nvSpPr>
        <p:spPr>
          <a:xfrm>
            <a:off x="129074" y="1321215"/>
            <a:ext cx="3654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latin typeface="Huit" panose="00000500000000000000" pitchFamily="2" charset="0"/>
              </a:rPr>
              <a:t>Valeurs et marquages : </a:t>
            </a:r>
          </a:p>
        </p:txBody>
      </p:sp>
      <p:graphicFrame>
        <p:nvGraphicFramePr>
          <p:cNvPr id="35" name="Tableau 34">
            <a:extLst>
              <a:ext uri="{FF2B5EF4-FFF2-40B4-BE49-F238E27FC236}">
                <a16:creationId xmlns:a16="http://schemas.microsoft.com/office/drawing/2014/main" id="{FCD59800-BAB8-4A93-8BEF-F0943B23C5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03879"/>
              </p:ext>
            </p:extLst>
          </p:nvPr>
        </p:nvGraphicFramePr>
        <p:xfrm>
          <a:off x="6121777" y="1735197"/>
          <a:ext cx="5383308" cy="731520"/>
        </p:xfrm>
        <a:graphic>
          <a:graphicData uri="http://schemas.openxmlformats.org/drawingml/2006/table">
            <a:tbl>
              <a:tblPr/>
              <a:tblGrid>
                <a:gridCol w="769044">
                  <a:extLst>
                    <a:ext uri="{9D8B030D-6E8A-4147-A177-3AD203B41FA5}">
                      <a16:colId xmlns:a16="http://schemas.microsoft.com/office/drawing/2014/main" val="943821586"/>
                    </a:ext>
                  </a:extLst>
                </a:gridCol>
                <a:gridCol w="769044">
                  <a:extLst>
                    <a:ext uri="{9D8B030D-6E8A-4147-A177-3AD203B41FA5}">
                      <a16:colId xmlns:a16="http://schemas.microsoft.com/office/drawing/2014/main" val="3601448393"/>
                    </a:ext>
                  </a:extLst>
                </a:gridCol>
                <a:gridCol w="769044">
                  <a:extLst>
                    <a:ext uri="{9D8B030D-6E8A-4147-A177-3AD203B41FA5}">
                      <a16:colId xmlns:a16="http://schemas.microsoft.com/office/drawing/2014/main" val="2029722053"/>
                    </a:ext>
                  </a:extLst>
                </a:gridCol>
                <a:gridCol w="769044">
                  <a:extLst>
                    <a:ext uri="{9D8B030D-6E8A-4147-A177-3AD203B41FA5}">
                      <a16:colId xmlns:a16="http://schemas.microsoft.com/office/drawing/2014/main" val="750526038"/>
                    </a:ext>
                  </a:extLst>
                </a:gridCol>
                <a:gridCol w="769044">
                  <a:extLst>
                    <a:ext uri="{9D8B030D-6E8A-4147-A177-3AD203B41FA5}">
                      <a16:colId xmlns:a16="http://schemas.microsoft.com/office/drawing/2014/main" val="836314796"/>
                    </a:ext>
                  </a:extLst>
                </a:gridCol>
                <a:gridCol w="769044">
                  <a:extLst>
                    <a:ext uri="{9D8B030D-6E8A-4147-A177-3AD203B41FA5}">
                      <a16:colId xmlns:a16="http://schemas.microsoft.com/office/drawing/2014/main" val="3477157776"/>
                    </a:ext>
                  </a:extLst>
                </a:gridCol>
                <a:gridCol w="769044">
                  <a:extLst>
                    <a:ext uri="{9D8B030D-6E8A-4147-A177-3AD203B41FA5}">
                      <a16:colId xmlns:a16="http://schemas.microsoft.com/office/drawing/2014/main" val="345692473"/>
                    </a:ext>
                  </a:extLst>
                </a:gridCol>
              </a:tblGrid>
              <a:tr h="297181">
                <a:tc>
                  <a:txBody>
                    <a:bodyPr/>
                    <a:lstStyle/>
                    <a:p>
                      <a:r>
                        <a:rPr lang="fr-FR" sz="1800" b="1" dirty="0"/>
                        <a:t>E3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1" dirty="0"/>
                        <a:t>E6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1" dirty="0"/>
                        <a:t>E12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1" dirty="0"/>
                        <a:t>E24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1" dirty="0"/>
                        <a:t>E48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1" dirty="0"/>
                        <a:t>E96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b="1" dirty="0"/>
                        <a:t>E192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8748"/>
                  </a:ext>
                </a:extLst>
              </a:tr>
              <a:tr h="297181">
                <a:tc>
                  <a:txBody>
                    <a:bodyPr/>
                    <a:lstStyle/>
                    <a:p>
                      <a:r>
                        <a:rPr lang="fr-FR" sz="1800" dirty="0"/>
                        <a:t>&gt;20 %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2E2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20 %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2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10 %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5 %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2FFE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2 %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2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1 %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2E2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dirty="0"/>
                        <a:t>0,5 % 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228617"/>
                  </a:ext>
                </a:extLst>
              </a:tr>
            </a:tbl>
          </a:graphicData>
        </a:graphic>
      </p:graphicFrame>
      <p:sp>
        <p:nvSpPr>
          <p:cNvPr id="36" name="ZoneTexte 35">
            <a:extLst>
              <a:ext uri="{FF2B5EF4-FFF2-40B4-BE49-F238E27FC236}">
                <a16:creationId xmlns:a16="http://schemas.microsoft.com/office/drawing/2014/main" id="{C5A96A7F-B201-4A98-8A85-4E411EA95D8B}"/>
              </a:ext>
            </a:extLst>
          </p:cNvPr>
          <p:cNvSpPr txBox="1"/>
          <p:nvPr/>
        </p:nvSpPr>
        <p:spPr>
          <a:xfrm>
            <a:off x="6121777" y="1321215"/>
            <a:ext cx="2488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Tolérances selon la série</a:t>
            </a:r>
          </a:p>
        </p:txBody>
      </p:sp>
      <p:pic>
        <p:nvPicPr>
          <p:cNvPr id="40" name="Image 39">
            <a:extLst>
              <a:ext uri="{FF2B5EF4-FFF2-40B4-BE49-F238E27FC236}">
                <a16:creationId xmlns:a16="http://schemas.microsoft.com/office/drawing/2014/main" id="{4B183B5E-6711-4364-BF95-29F00D843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985" y="3409349"/>
            <a:ext cx="11087100" cy="1841831"/>
          </a:xfrm>
          <a:prstGeom prst="rect">
            <a:avLst/>
          </a:prstGeom>
        </p:spPr>
      </p:pic>
      <p:sp>
        <p:nvSpPr>
          <p:cNvPr id="43" name="ZoneTexte 42">
            <a:extLst>
              <a:ext uri="{FF2B5EF4-FFF2-40B4-BE49-F238E27FC236}">
                <a16:creationId xmlns:a16="http://schemas.microsoft.com/office/drawing/2014/main" id="{163E0E41-2569-40ED-A601-CD6FAD45A059}"/>
              </a:ext>
            </a:extLst>
          </p:cNvPr>
          <p:cNvSpPr txBox="1"/>
          <p:nvPr/>
        </p:nvSpPr>
        <p:spPr>
          <a:xfrm>
            <a:off x="417985" y="2836734"/>
            <a:ext cx="29839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Valeurs unitaire selon la série</a:t>
            </a:r>
          </a:p>
        </p:txBody>
      </p:sp>
    </p:spTree>
    <p:extLst>
      <p:ext uri="{BB962C8B-B14F-4D97-AF65-F5344CB8AC3E}">
        <p14:creationId xmlns:p14="http://schemas.microsoft.com/office/powerpoint/2010/main" val="626759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759A2A9B-F42A-40B6-89DE-73E5C6997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783" y="3195924"/>
            <a:ext cx="8092434" cy="2275998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899E8A-12DC-4C2B-8841-974CD30DC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764F67-7D14-45B2-99AA-AA78BD81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A4C1BB-F7EC-4091-ACCC-5F0ECA3F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9BFE85-1D5A-4F98-8A3D-3C0FF87C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résistances – Technologie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B9CFF39-9070-4DFB-BAFB-55D5D035F44E}"/>
              </a:ext>
            </a:extLst>
          </p:cNvPr>
          <p:cNvSpPr txBox="1"/>
          <p:nvPr/>
        </p:nvSpPr>
        <p:spPr>
          <a:xfrm>
            <a:off x="129074" y="1321215"/>
            <a:ext cx="3654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latin typeface="Huit" panose="00000500000000000000" pitchFamily="2" charset="0"/>
              </a:rPr>
              <a:t>Valeurs et marquages : 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DEBB588B-7983-44B1-A29A-F3D0C887FCA4}"/>
              </a:ext>
            </a:extLst>
          </p:cNvPr>
          <p:cNvCxnSpPr>
            <a:cxnSpLocks/>
          </p:cNvCxnSpPr>
          <p:nvPr/>
        </p:nvCxnSpPr>
        <p:spPr>
          <a:xfrm>
            <a:off x="5905500" y="3353526"/>
            <a:ext cx="0" cy="462712"/>
          </a:xfrm>
          <a:prstGeom prst="straightConnector1">
            <a:avLst/>
          </a:prstGeom>
          <a:ln w="38100">
            <a:solidFill>
              <a:srgbClr val="FF3D1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ccolade fermante 18">
            <a:extLst>
              <a:ext uri="{FF2B5EF4-FFF2-40B4-BE49-F238E27FC236}">
                <a16:creationId xmlns:a16="http://schemas.microsoft.com/office/drawing/2014/main" id="{3199C5A8-E0A3-4162-896E-5D0EB7F5B4C7}"/>
              </a:ext>
            </a:extLst>
          </p:cNvPr>
          <p:cNvSpPr/>
          <p:nvPr/>
        </p:nvSpPr>
        <p:spPr>
          <a:xfrm rot="16200000">
            <a:off x="2860464" y="3123301"/>
            <a:ext cx="216010" cy="676462"/>
          </a:xfrm>
          <a:prstGeom prst="rightBrace">
            <a:avLst>
              <a:gd name="adj1" fmla="val 37319"/>
              <a:gd name="adj2" fmla="val 29615"/>
            </a:avLst>
          </a:prstGeom>
          <a:ln w="28575">
            <a:solidFill>
              <a:srgbClr val="FF3D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2" name="Accolade fermante 31">
            <a:extLst>
              <a:ext uri="{FF2B5EF4-FFF2-40B4-BE49-F238E27FC236}">
                <a16:creationId xmlns:a16="http://schemas.microsoft.com/office/drawing/2014/main" id="{BA1A2194-5382-430A-9FE7-3C738128FDF4}"/>
              </a:ext>
            </a:extLst>
          </p:cNvPr>
          <p:cNvSpPr/>
          <p:nvPr/>
        </p:nvSpPr>
        <p:spPr>
          <a:xfrm rot="16200000">
            <a:off x="3439646" y="3290623"/>
            <a:ext cx="216010" cy="341817"/>
          </a:xfrm>
          <a:prstGeom prst="rightBrace">
            <a:avLst>
              <a:gd name="adj1" fmla="val 37319"/>
              <a:gd name="adj2" fmla="val 76167"/>
            </a:avLst>
          </a:prstGeom>
          <a:ln w="28575">
            <a:solidFill>
              <a:srgbClr val="FF3D1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62ADE43E-502B-47B0-BF07-6F6802441E12}"/>
                  </a:ext>
                </a:extLst>
              </p:cNvPr>
              <p:cNvSpPr txBox="1"/>
              <p:nvPr/>
            </p:nvSpPr>
            <p:spPr>
              <a:xfrm>
                <a:off x="1639383" y="2669141"/>
                <a:ext cx="347471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47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fr-FR" sz="32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62ADE43E-502B-47B0-BF07-6F6802441E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9383" y="2669141"/>
                <a:ext cx="3474717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ZoneTexte 32">
                <a:extLst>
                  <a:ext uri="{FF2B5EF4-FFF2-40B4-BE49-F238E27FC236}">
                    <a16:creationId xmlns:a16="http://schemas.microsoft.com/office/drawing/2014/main" id="{0C22DE2B-F67D-4E80-983E-B48E0321295F}"/>
                  </a:ext>
                </a:extLst>
              </p:cNvPr>
              <p:cNvSpPr txBox="1"/>
              <p:nvPr/>
            </p:nvSpPr>
            <p:spPr>
              <a:xfrm>
                <a:off x="4358641" y="2826743"/>
                <a:ext cx="347471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3200" b="0" i="1" smtClean="0">
                          <a:solidFill>
                            <a:srgbClr val="FF3D1F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80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33" name="ZoneTexte 32">
                <a:extLst>
                  <a:ext uri="{FF2B5EF4-FFF2-40B4-BE49-F238E27FC236}">
                    <a16:creationId xmlns:a16="http://schemas.microsoft.com/office/drawing/2014/main" id="{0C22DE2B-F67D-4E80-983E-B48E032129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641" y="2826743"/>
                <a:ext cx="3474717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045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2" grpId="0" animBg="1"/>
      <p:bldP spid="20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D2E9F530-DE2F-4628-9456-195607DAC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31" y="1705482"/>
            <a:ext cx="5541203" cy="4676775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899E8A-12DC-4C2B-8841-974CD30DC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764F67-7D14-45B2-99AA-AA78BD81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A4C1BB-F7EC-4091-ACCC-5F0ECA3F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9BFE85-1D5A-4F98-8A3D-3C0FF87C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résistances – Technologie</a:t>
            </a:r>
          </a:p>
        </p:txBody>
      </p:sp>
      <p:graphicFrame>
        <p:nvGraphicFramePr>
          <p:cNvPr id="8" name="Tableau 9">
            <a:extLst>
              <a:ext uri="{FF2B5EF4-FFF2-40B4-BE49-F238E27FC236}">
                <a16:creationId xmlns:a16="http://schemas.microsoft.com/office/drawing/2014/main" id="{A5CFEB5E-0552-4777-A164-4E99D7A079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976471"/>
              </p:ext>
            </p:extLst>
          </p:nvPr>
        </p:nvGraphicFramePr>
        <p:xfrm>
          <a:off x="7532614" y="1124209"/>
          <a:ext cx="3821187" cy="4999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874">
                  <a:extLst>
                    <a:ext uri="{9D8B030D-6E8A-4147-A177-3AD203B41FA5}">
                      <a16:colId xmlns:a16="http://schemas.microsoft.com/office/drawing/2014/main" val="3351746945"/>
                    </a:ext>
                  </a:extLst>
                </a:gridCol>
                <a:gridCol w="1015068">
                  <a:extLst>
                    <a:ext uri="{9D8B030D-6E8A-4147-A177-3AD203B41FA5}">
                      <a16:colId xmlns:a16="http://schemas.microsoft.com/office/drawing/2014/main" val="1032309688"/>
                    </a:ext>
                  </a:extLst>
                </a:gridCol>
                <a:gridCol w="2176245">
                  <a:extLst>
                    <a:ext uri="{9D8B030D-6E8A-4147-A177-3AD203B41FA5}">
                      <a16:colId xmlns:a16="http://schemas.microsoft.com/office/drawing/2014/main" val="1781039288"/>
                    </a:ext>
                  </a:extLst>
                </a:gridCol>
              </a:tblGrid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Noir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N</a:t>
                      </a:r>
                      <a:r>
                        <a:rPr lang="fr-FR" b="1" dirty="0"/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533917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23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M</a:t>
                      </a:r>
                      <a:r>
                        <a:rPr lang="fr-FR" b="1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arron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23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M</a:t>
                      </a:r>
                      <a:r>
                        <a:rPr lang="fr-FR" b="1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angez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2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650145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R</a:t>
                      </a:r>
                      <a:r>
                        <a:rPr lang="fr-FR" b="1" dirty="0"/>
                        <a:t>ouge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R</a:t>
                      </a:r>
                      <a:r>
                        <a:rPr lang="fr-FR" b="1" dirty="0"/>
                        <a:t>ien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549342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O</a:t>
                      </a:r>
                      <a:r>
                        <a:rPr lang="fr-FR" b="1" dirty="0"/>
                        <a:t>range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O</a:t>
                      </a:r>
                      <a:r>
                        <a:rPr lang="fr-FR" b="1" dirty="0"/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742579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J</a:t>
                      </a:r>
                      <a:r>
                        <a:rPr lang="fr-FR" b="1" dirty="0"/>
                        <a:t>aune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J</a:t>
                      </a:r>
                      <a:r>
                        <a:rPr lang="fr-FR" b="1" dirty="0"/>
                        <a:t>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929262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V</a:t>
                      </a:r>
                      <a:r>
                        <a:rPr lang="fr-FR" b="1" dirty="0"/>
                        <a:t>ert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V</a:t>
                      </a:r>
                      <a:r>
                        <a:rPr lang="fr-FR" b="1" dirty="0"/>
                        <a:t>ous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8613943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B</a:t>
                      </a:r>
                      <a:r>
                        <a:rPr lang="fr-FR" b="1" dirty="0"/>
                        <a:t>leu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B</a:t>
                      </a:r>
                      <a:r>
                        <a:rPr lang="fr-FR" b="1" dirty="0"/>
                        <a:t>rûle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9005509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V</a:t>
                      </a:r>
                      <a:r>
                        <a:rPr lang="fr-FR" b="1" dirty="0"/>
                        <a:t>iolet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V</a:t>
                      </a:r>
                      <a:r>
                        <a:rPr lang="fr-FR" b="1" dirty="0"/>
                        <a:t>otre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788360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G</a:t>
                      </a:r>
                      <a:r>
                        <a:rPr lang="fr-FR" b="1" dirty="0"/>
                        <a:t>ris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G</a:t>
                      </a:r>
                      <a:r>
                        <a:rPr lang="fr-FR" b="1" dirty="0"/>
                        <a:t>rande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57070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B</a:t>
                      </a:r>
                      <a:r>
                        <a:rPr lang="fr-FR" b="1" dirty="0"/>
                        <a:t>lanc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B</a:t>
                      </a:r>
                      <a:r>
                        <a:rPr lang="fr-FR" b="1" dirty="0"/>
                        <a:t>arbe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317532"/>
                  </a:ext>
                </a:extLst>
              </a:tr>
            </a:tbl>
          </a:graphicData>
        </a:graphic>
      </p:graphicFrame>
      <p:sp>
        <p:nvSpPr>
          <p:cNvPr id="16" name="ZoneTexte 15">
            <a:extLst>
              <a:ext uri="{FF2B5EF4-FFF2-40B4-BE49-F238E27FC236}">
                <a16:creationId xmlns:a16="http://schemas.microsoft.com/office/drawing/2014/main" id="{6CF7451E-E853-4A0F-95CB-E7A7C84D9810}"/>
              </a:ext>
            </a:extLst>
          </p:cNvPr>
          <p:cNvSpPr txBox="1"/>
          <p:nvPr/>
        </p:nvSpPr>
        <p:spPr>
          <a:xfrm>
            <a:off x="129074" y="1077932"/>
            <a:ext cx="3654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latin typeface="Huit" panose="00000500000000000000" pitchFamily="2" charset="0"/>
              </a:rPr>
              <a:t>Valeurs et marquages : </a:t>
            </a:r>
          </a:p>
        </p:txBody>
      </p:sp>
    </p:spTree>
    <p:extLst>
      <p:ext uri="{BB962C8B-B14F-4D97-AF65-F5344CB8AC3E}">
        <p14:creationId xmlns:p14="http://schemas.microsoft.com/office/powerpoint/2010/main" val="1418002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899E8A-12DC-4C2B-8841-974CD30DC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0E65B-0337-4711-9F46-6DC5B19725D0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3764F67-7D14-45B2-99AA-AA78BD810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9A4C1BB-F7EC-4091-ACCC-5F0ECA3F6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9BFE85-1D5A-4F98-8A3D-3C0FF87C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résistances – Technologie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BB9CFF39-9070-4DFB-BAFB-55D5D035F44E}"/>
              </a:ext>
            </a:extLst>
          </p:cNvPr>
          <p:cNvSpPr txBox="1"/>
          <p:nvPr/>
        </p:nvSpPr>
        <p:spPr>
          <a:xfrm>
            <a:off x="129074" y="1077932"/>
            <a:ext cx="3654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b="1" dirty="0">
                <a:latin typeface="Huit" panose="00000500000000000000" pitchFamily="2" charset="0"/>
              </a:rPr>
              <a:t>Valeurs et marquages : </a:t>
            </a:r>
          </a:p>
        </p:txBody>
      </p:sp>
      <p:grpSp>
        <p:nvGrpSpPr>
          <p:cNvPr id="11" name="Graphique 8">
            <a:extLst>
              <a:ext uri="{FF2B5EF4-FFF2-40B4-BE49-F238E27FC236}">
                <a16:creationId xmlns:a16="http://schemas.microsoft.com/office/drawing/2014/main" id="{46C27BAD-6A0B-4D28-9302-E7199998C869}"/>
              </a:ext>
            </a:extLst>
          </p:cNvPr>
          <p:cNvGrpSpPr/>
          <p:nvPr/>
        </p:nvGrpSpPr>
        <p:grpSpPr>
          <a:xfrm>
            <a:off x="855282" y="5874329"/>
            <a:ext cx="1685869" cy="380032"/>
            <a:chOff x="877653" y="1853816"/>
            <a:chExt cx="1685869" cy="380032"/>
          </a:xfrm>
        </p:grpSpPr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9439558E-17E2-4E02-A1FF-DCAFDAE8B114}"/>
                </a:ext>
              </a:extLst>
            </p:cNvPr>
            <p:cNvSpPr/>
            <p:nvPr/>
          </p:nvSpPr>
          <p:spPr>
            <a:xfrm>
              <a:off x="877653" y="1987425"/>
              <a:ext cx="40219" cy="40219"/>
            </a:xfrm>
            <a:custGeom>
              <a:avLst/>
              <a:gdLst>
                <a:gd name="connsiteX0" fmla="*/ 1 w 40219"/>
                <a:gd name="connsiteY0" fmla="*/ 1 h 40219"/>
                <a:gd name="connsiteX1" fmla="*/ 40220 w 40219"/>
                <a:gd name="connsiteY1" fmla="*/ 1 h 40219"/>
                <a:gd name="connsiteX2" fmla="*/ 40220 w 40219"/>
                <a:gd name="connsiteY2" fmla="*/ 40220 h 40219"/>
                <a:gd name="connsiteX3" fmla="*/ 1 w 40219"/>
                <a:gd name="connsiteY3" fmla="*/ 40220 h 4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9" h="40219">
                  <a:moveTo>
                    <a:pt x="1" y="1"/>
                  </a:moveTo>
                  <a:lnTo>
                    <a:pt x="40220" y="1"/>
                  </a:lnTo>
                  <a:lnTo>
                    <a:pt x="40220" y="40220"/>
                  </a:lnTo>
                  <a:lnTo>
                    <a:pt x="1" y="40220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7D7A462C-FE6C-4BE6-BDCA-ECF55222780E}"/>
                </a:ext>
              </a:extLst>
            </p:cNvPr>
            <p:cNvSpPr/>
            <p:nvPr/>
          </p:nvSpPr>
          <p:spPr>
            <a:xfrm>
              <a:off x="2523303" y="1987425"/>
              <a:ext cx="40219" cy="40219"/>
            </a:xfrm>
            <a:custGeom>
              <a:avLst/>
              <a:gdLst>
                <a:gd name="connsiteX0" fmla="*/ 11 w 40219"/>
                <a:gd name="connsiteY0" fmla="*/ 1 h 40219"/>
                <a:gd name="connsiteX1" fmla="*/ 40230 w 40219"/>
                <a:gd name="connsiteY1" fmla="*/ 1 h 40219"/>
                <a:gd name="connsiteX2" fmla="*/ 40230 w 40219"/>
                <a:gd name="connsiteY2" fmla="*/ 40220 h 40219"/>
                <a:gd name="connsiteX3" fmla="*/ 11 w 40219"/>
                <a:gd name="connsiteY3" fmla="*/ 40220 h 4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9" h="40219">
                  <a:moveTo>
                    <a:pt x="11" y="1"/>
                  </a:moveTo>
                  <a:lnTo>
                    <a:pt x="40230" y="1"/>
                  </a:lnTo>
                  <a:lnTo>
                    <a:pt x="40230" y="40220"/>
                  </a:lnTo>
                  <a:lnTo>
                    <a:pt x="11" y="40220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524D9CF0-79D7-4BCA-9374-605365212BC8}"/>
                </a:ext>
              </a:extLst>
            </p:cNvPr>
            <p:cNvSpPr/>
            <p:nvPr/>
          </p:nvSpPr>
          <p:spPr>
            <a:xfrm>
              <a:off x="916062" y="2045944"/>
              <a:ext cx="58519" cy="41895"/>
            </a:xfrm>
            <a:custGeom>
              <a:avLst/>
              <a:gdLst>
                <a:gd name="connsiteX0" fmla="*/ 1 w 58519"/>
                <a:gd name="connsiteY0" fmla="*/ 1 h 41895"/>
                <a:gd name="connsiteX1" fmla="*/ 58520 w 58519"/>
                <a:gd name="connsiteY1" fmla="*/ 1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519" h="41895">
                  <a:moveTo>
                    <a:pt x="1" y="1"/>
                  </a:moveTo>
                  <a:lnTo>
                    <a:pt x="58520" y="1"/>
                  </a:lnTo>
                </a:path>
              </a:pathLst>
            </a:custGeom>
            <a:ln w="116956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9BD8EF5F-8595-48F7-98F8-AC3AE8E1A630}"/>
                </a:ext>
              </a:extLst>
            </p:cNvPr>
            <p:cNvSpPr/>
            <p:nvPr/>
          </p:nvSpPr>
          <p:spPr>
            <a:xfrm>
              <a:off x="2466594" y="2045944"/>
              <a:ext cx="58519" cy="41895"/>
            </a:xfrm>
            <a:custGeom>
              <a:avLst/>
              <a:gdLst>
                <a:gd name="connsiteX0" fmla="*/ 58529 w 58519"/>
                <a:gd name="connsiteY0" fmla="*/ 1 h 41895"/>
                <a:gd name="connsiteX1" fmla="*/ 10 w 58519"/>
                <a:gd name="connsiteY1" fmla="*/ 1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519" h="41895">
                  <a:moveTo>
                    <a:pt x="58529" y="1"/>
                  </a:moveTo>
                  <a:lnTo>
                    <a:pt x="10" y="1"/>
                  </a:lnTo>
                </a:path>
              </a:pathLst>
            </a:custGeom>
            <a:ln w="116956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5F02F58D-223F-469E-8092-E83725986B83}"/>
                </a:ext>
              </a:extLst>
            </p:cNvPr>
            <p:cNvSpPr/>
            <p:nvPr/>
          </p:nvSpPr>
          <p:spPr>
            <a:xfrm>
              <a:off x="916062" y="2045944"/>
              <a:ext cx="1584561" cy="41895"/>
            </a:xfrm>
            <a:custGeom>
              <a:avLst/>
              <a:gdLst>
                <a:gd name="connsiteX0" fmla="*/ 6 w 1584561"/>
                <a:gd name="connsiteY0" fmla="*/ 1 h 41895"/>
                <a:gd name="connsiteX1" fmla="*/ 1584567 w 1584561"/>
                <a:gd name="connsiteY1" fmla="*/ 1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4561" h="41895">
                  <a:moveTo>
                    <a:pt x="6" y="1"/>
                  </a:moveTo>
                  <a:lnTo>
                    <a:pt x="1584567" y="1"/>
                  </a:lnTo>
                </a:path>
              </a:pathLst>
            </a:custGeom>
            <a:noFill/>
            <a:ln w="116956" cap="flat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4849B641-DB26-4FAE-B505-E7A2DEBD25BA}"/>
                </a:ext>
              </a:extLst>
            </p:cNvPr>
            <p:cNvSpPr/>
            <p:nvPr/>
          </p:nvSpPr>
          <p:spPr>
            <a:xfrm>
              <a:off x="1201943" y="1854219"/>
              <a:ext cx="1019156" cy="379629"/>
            </a:xfrm>
            <a:custGeom>
              <a:avLst/>
              <a:gdLst>
                <a:gd name="connsiteX0" fmla="*/ 228049 w 1019156"/>
                <a:gd name="connsiteY0" fmla="*/ 16491 h 379629"/>
                <a:gd name="connsiteX1" fmla="*/ 151230 w 1019156"/>
                <a:gd name="connsiteY1" fmla="*/ 1 h 379629"/>
                <a:gd name="connsiteX2" fmla="*/ 40225 w 1019156"/>
                <a:gd name="connsiteY2" fmla="*/ 1 h 379629"/>
                <a:gd name="connsiteX3" fmla="*/ 6 w 1019156"/>
                <a:gd name="connsiteY3" fmla="*/ 40220 h 379629"/>
                <a:gd name="connsiteX4" fmla="*/ 6 w 1019156"/>
                <a:gd name="connsiteY4" fmla="*/ 339411 h 379629"/>
                <a:gd name="connsiteX5" fmla="*/ 40225 w 1019156"/>
                <a:gd name="connsiteY5" fmla="*/ 379631 h 379629"/>
                <a:gd name="connsiteX6" fmla="*/ 151230 w 1019156"/>
                <a:gd name="connsiteY6" fmla="*/ 379631 h 379629"/>
                <a:gd name="connsiteX7" fmla="*/ 228049 w 1019156"/>
                <a:gd name="connsiteY7" fmla="*/ 363141 h 379629"/>
                <a:gd name="connsiteX8" fmla="*/ 232071 w 1019156"/>
                <a:gd name="connsiteY8" fmla="*/ 361170 h 379629"/>
                <a:gd name="connsiteX9" fmla="*/ 308890 w 1019156"/>
                <a:gd name="connsiteY9" fmla="*/ 344680 h 379629"/>
                <a:gd name="connsiteX10" fmla="*/ 710278 w 1019156"/>
                <a:gd name="connsiteY10" fmla="*/ 344680 h 379629"/>
                <a:gd name="connsiteX11" fmla="*/ 787058 w 1019156"/>
                <a:gd name="connsiteY11" fmla="*/ 361170 h 379629"/>
                <a:gd name="connsiteX12" fmla="*/ 791119 w 1019156"/>
                <a:gd name="connsiteY12" fmla="*/ 363141 h 379629"/>
                <a:gd name="connsiteX13" fmla="*/ 867938 w 1019156"/>
                <a:gd name="connsiteY13" fmla="*/ 379631 h 379629"/>
                <a:gd name="connsiteX14" fmla="*/ 978943 w 1019156"/>
                <a:gd name="connsiteY14" fmla="*/ 379631 h 379629"/>
                <a:gd name="connsiteX15" fmla="*/ 1019162 w 1019156"/>
                <a:gd name="connsiteY15" fmla="*/ 339411 h 379629"/>
                <a:gd name="connsiteX16" fmla="*/ 1019162 w 1019156"/>
                <a:gd name="connsiteY16" fmla="*/ 40220 h 379629"/>
                <a:gd name="connsiteX17" fmla="*/ 978943 w 1019156"/>
                <a:gd name="connsiteY17" fmla="*/ 1 h 379629"/>
                <a:gd name="connsiteX18" fmla="*/ 867938 w 1019156"/>
                <a:gd name="connsiteY18" fmla="*/ 1 h 379629"/>
                <a:gd name="connsiteX19" fmla="*/ 791119 w 1019156"/>
                <a:gd name="connsiteY19" fmla="*/ 16491 h 379629"/>
                <a:gd name="connsiteX20" fmla="*/ 787058 w 1019156"/>
                <a:gd name="connsiteY20" fmla="*/ 18502 h 379629"/>
                <a:gd name="connsiteX21" fmla="*/ 710278 w 1019156"/>
                <a:gd name="connsiteY21" fmla="*/ 34992 h 379629"/>
                <a:gd name="connsiteX22" fmla="*/ 308890 w 1019156"/>
                <a:gd name="connsiteY22" fmla="*/ 34992 h 379629"/>
                <a:gd name="connsiteX23" fmla="*/ 232071 w 1019156"/>
                <a:gd name="connsiteY23" fmla="*/ 18502 h 37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19156" h="379629">
                  <a:moveTo>
                    <a:pt x="228049" y="16491"/>
                  </a:moveTo>
                  <a:cubicBezTo>
                    <a:pt x="207939" y="7240"/>
                    <a:pt x="173351" y="1"/>
                    <a:pt x="151230" y="1"/>
                  </a:cubicBezTo>
                  <a:lnTo>
                    <a:pt x="40225" y="1"/>
                  </a:lnTo>
                  <a:cubicBezTo>
                    <a:pt x="18104" y="1"/>
                    <a:pt x="6" y="18100"/>
                    <a:pt x="6" y="40220"/>
                  </a:cubicBezTo>
                  <a:lnTo>
                    <a:pt x="6" y="339411"/>
                  </a:lnTo>
                  <a:cubicBezTo>
                    <a:pt x="6" y="361572"/>
                    <a:pt x="18104" y="379631"/>
                    <a:pt x="40225" y="379631"/>
                  </a:cubicBezTo>
                  <a:lnTo>
                    <a:pt x="151230" y="379631"/>
                  </a:lnTo>
                  <a:cubicBezTo>
                    <a:pt x="173351" y="379631"/>
                    <a:pt x="207939" y="372029"/>
                    <a:pt x="228049" y="363141"/>
                  </a:cubicBezTo>
                  <a:lnTo>
                    <a:pt x="232071" y="361170"/>
                  </a:lnTo>
                  <a:cubicBezTo>
                    <a:pt x="252180" y="351920"/>
                    <a:pt x="286769" y="344680"/>
                    <a:pt x="308890" y="344680"/>
                  </a:cubicBezTo>
                  <a:lnTo>
                    <a:pt x="710278" y="344680"/>
                  </a:lnTo>
                  <a:cubicBezTo>
                    <a:pt x="732438" y="344680"/>
                    <a:pt x="766948" y="352282"/>
                    <a:pt x="787058" y="361170"/>
                  </a:cubicBezTo>
                  <a:lnTo>
                    <a:pt x="791119" y="363141"/>
                  </a:lnTo>
                  <a:cubicBezTo>
                    <a:pt x="811228" y="372391"/>
                    <a:pt x="845739" y="379631"/>
                    <a:pt x="867938" y="379631"/>
                  </a:cubicBezTo>
                  <a:lnTo>
                    <a:pt x="978943" y="379631"/>
                  </a:lnTo>
                  <a:cubicBezTo>
                    <a:pt x="1001142" y="379631"/>
                    <a:pt x="1019162" y="361572"/>
                    <a:pt x="1019162" y="339411"/>
                  </a:cubicBezTo>
                  <a:lnTo>
                    <a:pt x="1019162" y="40220"/>
                  </a:lnTo>
                  <a:cubicBezTo>
                    <a:pt x="1019162" y="18100"/>
                    <a:pt x="1001142" y="1"/>
                    <a:pt x="978943" y="1"/>
                  </a:cubicBezTo>
                  <a:lnTo>
                    <a:pt x="867938" y="1"/>
                  </a:lnTo>
                  <a:cubicBezTo>
                    <a:pt x="845739" y="1"/>
                    <a:pt x="811228" y="7643"/>
                    <a:pt x="791119" y="16491"/>
                  </a:cubicBezTo>
                  <a:lnTo>
                    <a:pt x="787058" y="18502"/>
                  </a:lnTo>
                  <a:cubicBezTo>
                    <a:pt x="766948" y="27752"/>
                    <a:pt x="732438" y="34992"/>
                    <a:pt x="710278" y="34992"/>
                  </a:cubicBezTo>
                  <a:lnTo>
                    <a:pt x="308890" y="34992"/>
                  </a:lnTo>
                  <a:cubicBezTo>
                    <a:pt x="286769" y="34992"/>
                    <a:pt x="252180" y="27350"/>
                    <a:pt x="232071" y="18502"/>
                  </a:cubicBezTo>
                  <a:close/>
                </a:path>
              </a:pathLst>
            </a:custGeom>
            <a:solidFill>
              <a:srgbClr val="D9B477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FB395CFF-6C07-4836-9E01-2BB0B8E9CE23}"/>
                </a:ext>
              </a:extLst>
            </p:cNvPr>
            <p:cNvSpPr/>
            <p:nvPr/>
          </p:nvSpPr>
          <p:spPr>
            <a:xfrm>
              <a:off x="2087527" y="1853857"/>
              <a:ext cx="39254" cy="379589"/>
            </a:xfrm>
            <a:custGeom>
              <a:avLst/>
              <a:gdLst>
                <a:gd name="connsiteX0" fmla="*/ 8 w 39254"/>
                <a:gd name="connsiteY0" fmla="*/ 1 h 379589"/>
                <a:gd name="connsiteX1" fmla="*/ 39262 w 39254"/>
                <a:gd name="connsiteY1" fmla="*/ 1 h 379589"/>
                <a:gd name="connsiteX2" fmla="*/ 39262 w 39254"/>
                <a:gd name="connsiteY2" fmla="*/ 379591 h 379589"/>
                <a:gd name="connsiteX3" fmla="*/ 8 w 39254"/>
                <a:gd name="connsiteY3" fmla="*/ 379591 h 37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379589">
                  <a:moveTo>
                    <a:pt x="8" y="1"/>
                  </a:moveTo>
                  <a:lnTo>
                    <a:pt x="39262" y="1"/>
                  </a:lnTo>
                  <a:lnTo>
                    <a:pt x="39262" y="379591"/>
                  </a:lnTo>
                  <a:lnTo>
                    <a:pt x="8" y="379591"/>
                  </a:lnTo>
                  <a:close/>
                </a:path>
              </a:pathLst>
            </a:custGeom>
            <a:solidFill>
              <a:srgbClr val="AD9F4E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D866D4A9-B5A1-4EF5-BDD8-5D362D56654F}"/>
                </a:ext>
              </a:extLst>
            </p:cNvPr>
            <p:cNvSpPr/>
            <p:nvPr/>
          </p:nvSpPr>
          <p:spPr>
            <a:xfrm>
              <a:off x="1760947" y="1889209"/>
              <a:ext cx="103363" cy="309286"/>
            </a:xfrm>
            <a:custGeom>
              <a:avLst/>
              <a:gdLst>
                <a:gd name="connsiteX0" fmla="*/ 6 w 103363"/>
                <a:gd name="connsiteY0" fmla="*/ 1 h 309286"/>
                <a:gd name="connsiteX1" fmla="*/ 103370 w 103363"/>
                <a:gd name="connsiteY1" fmla="*/ 1 h 309286"/>
                <a:gd name="connsiteX2" fmla="*/ 103370 w 103363"/>
                <a:gd name="connsiteY2" fmla="*/ 309287 h 309286"/>
                <a:gd name="connsiteX3" fmla="*/ 6 w 103363"/>
                <a:gd name="connsiteY3" fmla="*/ 309287 h 30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3" h="309286">
                  <a:moveTo>
                    <a:pt x="6" y="1"/>
                  </a:moveTo>
                  <a:lnTo>
                    <a:pt x="103370" y="1"/>
                  </a:lnTo>
                  <a:lnTo>
                    <a:pt x="103370" y="309287"/>
                  </a:lnTo>
                  <a:lnTo>
                    <a:pt x="6" y="309287"/>
                  </a:lnTo>
                  <a:close/>
                </a:path>
              </a:pathLst>
            </a:custGeom>
            <a:solidFill>
              <a:srgbClr val="8A3D06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18230599-391B-44C5-9BF4-988EA12393AA}"/>
                </a:ext>
              </a:extLst>
            </p:cNvPr>
            <p:cNvSpPr/>
            <p:nvPr/>
          </p:nvSpPr>
          <p:spPr>
            <a:xfrm>
              <a:off x="1554264" y="1889209"/>
              <a:ext cx="103363" cy="309286"/>
            </a:xfrm>
            <a:custGeom>
              <a:avLst/>
              <a:gdLst>
                <a:gd name="connsiteX0" fmla="*/ 5 w 103363"/>
                <a:gd name="connsiteY0" fmla="*/ 1 h 309286"/>
                <a:gd name="connsiteX1" fmla="*/ 103368 w 103363"/>
                <a:gd name="connsiteY1" fmla="*/ 1 h 309286"/>
                <a:gd name="connsiteX2" fmla="*/ 103368 w 103363"/>
                <a:gd name="connsiteY2" fmla="*/ 309287 h 309286"/>
                <a:gd name="connsiteX3" fmla="*/ 5 w 103363"/>
                <a:gd name="connsiteY3" fmla="*/ 309287 h 30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3" h="309286">
                  <a:moveTo>
                    <a:pt x="5" y="1"/>
                  </a:moveTo>
                  <a:lnTo>
                    <a:pt x="103368" y="1"/>
                  </a:lnTo>
                  <a:lnTo>
                    <a:pt x="103368" y="309287"/>
                  </a:lnTo>
                  <a:lnTo>
                    <a:pt x="5" y="309287"/>
                  </a:lnTo>
                  <a:close/>
                </a:path>
              </a:pathLst>
            </a:custGeom>
            <a:solidFill>
              <a:srgbClr val="C40808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E56FB574-CF3E-4775-8096-B6E861EBC232}"/>
                </a:ext>
              </a:extLst>
            </p:cNvPr>
            <p:cNvSpPr/>
            <p:nvPr/>
          </p:nvSpPr>
          <p:spPr>
            <a:xfrm>
              <a:off x="1348297" y="1853816"/>
              <a:ext cx="102961" cy="379629"/>
            </a:xfrm>
            <a:custGeom>
              <a:avLst/>
              <a:gdLst>
                <a:gd name="connsiteX0" fmla="*/ 102965 w 102961"/>
                <a:gd name="connsiteY0" fmla="*/ 24937 h 379629"/>
                <a:gd name="connsiteX1" fmla="*/ 85671 w 102961"/>
                <a:gd name="connsiteY1" fmla="*/ 18502 h 379629"/>
                <a:gd name="connsiteX2" fmla="*/ 81649 w 102961"/>
                <a:gd name="connsiteY2" fmla="*/ 16491 h 379629"/>
                <a:gd name="connsiteX3" fmla="*/ 4830 w 102961"/>
                <a:gd name="connsiteY3" fmla="*/ 1 h 379629"/>
                <a:gd name="connsiteX4" fmla="*/ 4 w 102961"/>
                <a:gd name="connsiteY4" fmla="*/ 1 h 379629"/>
                <a:gd name="connsiteX5" fmla="*/ 4 w 102961"/>
                <a:gd name="connsiteY5" fmla="*/ 379631 h 379629"/>
                <a:gd name="connsiteX6" fmla="*/ 4830 w 102961"/>
                <a:gd name="connsiteY6" fmla="*/ 379631 h 379629"/>
                <a:gd name="connsiteX7" fmla="*/ 81649 w 102961"/>
                <a:gd name="connsiteY7" fmla="*/ 363141 h 379629"/>
                <a:gd name="connsiteX8" fmla="*/ 85671 w 102961"/>
                <a:gd name="connsiteY8" fmla="*/ 361170 h 379629"/>
                <a:gd name="connsiteX9" fmla="*/ 102965 w 102961"/>
                <a:gd name="connsiteY9" fmla="*/ 354735 h 37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61" h="379629">
                  <a:moveTo>
                    <a:pt x="102965" y="24937"/>
                  </a:moveTo>
                  <a:cubicBezTo>
                    <a:pt x="96530" y="22926"/>
                    <a:pt x="90497" y="20915"/>
                    <a:pt x="85671" y="18502"/>
                  </a:cubicBezTo>
                  <a:lnTo>
                    <a:pt x="81649" y="16491"/>
                  </a:lnTo>
                  <a:cubicBezTo>
                    <a:pt x="61539" y="7281"/>
                    <a:pt x="26951" y="1"/>
                    <a:pt x="4830" y="1"/>
                  </a:cubicBezTo>
                  <a:lnTo>
                    <a:pt x="4" y="1"/>
                  </a:lnTo>
                  <a:lnTo>
                    <a:pt x="4" y="379631"/>
                  </a:lnTo>
                  <a:lnTo>
                    <a:pt x="4830" y="379631"/>
                  </a:lnTo>
                  <a:cubicBezTo>
                    <a:pt x="26951" y="379631"/>
                    <a:pt x="61539" y="372029"/>
                    <a:pt x="81649" y="363141"/>
                  </a:cubicBezTo>
                  <a:lnTo>
                    <a:pt x="85671" y="361170"/>
                  </a:lnTo>
                  <a:cubicBezTo>
                    <a:pt x="90497" y="358677"/>
                    <a:pt x="96530" y="356706"/>
                    <a:pt x="102965" y="354735"/>
                  </a:cubicBezTo>
                  <a:close/>
                </a:path>
              </a:pathLst>
            </a:custGeom>
            <a:solidFill>
              <a:srgbClr val="C40808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9075F945-608D-462B-B407-EF6E516C76EB}"/>
                </a:ext>
              </a:extLst>
            </p:cNvPr>
            <p:cNvSpPr/>
            <p:nvPr/>
          </p:nvSpPr>
          <p:spPr>
            <a:xfrm>
              <a:off x="1234398" y="1991366"/>
              <a:ext cx="986858" cy="223578"/>
            </a:xfrm>
            <a:custGeom>
              <a:avLst/>
              <a:gdLst>
                <a:gd name="connsiteX0" fmla="*/ 947650 w 986858"/>
                <a:gd name="connsiteY0" fmla="*/ 80118 h 223578"/>
                <a:gd name="connsiteX1" fmla="*/ 947650 w 986858"/>
                <a:gd name="connsiteY1" fmla="*/ 80118 h 223578"/>
                <a:gd name="connsiteX2" fmla="*/ 931160 w 986858"/>
                <a:gd name="connsiteY2" fmla="*/ 119171 h 223578"/>
                <a:gd name="connsiteX3" fmla="*/ 823775 w 986858"/>
                <a:gd name="connsiteY3" fmla="*/ 119171 h 223578"/>
                <a:gd name="connsiteX4" fmla="*/ 749330 w 986858"/>
                <a:gd name="connsiteY4" fmla="*/ 112334 h 223578"/>
                <a:gd name="connsiteX5" fmla="*/ 745269 w 986858"/>
                <a:gd name="connsiteY5" fmla="*/ 111449 h 223578"/>
                <a:gd name="connsiteX6" fmla="*/ 670785 w 986858"/>
                <a:gd name="connsiteY6" fmla="*/ 104612 h 223578"/>
                <a:gd name="connsiteX7" fmla="*/ 282747 w 986858"/>
                <a:gd name="connsiteY7" fmla="*/ 104612 h 223578"/>
                <a:gd name="connsiteX8" fmla="*/ 208342 w 986858"/>
                <a:gd name="connsiteY8" fmla="*/ 111449 h 223578"/>
                <a:gd name="connsiteX9" fmla="*/ 204320 w 986858"/>
                <a:gd name="connsiteY9" fmla="*/ 112294 h 223578"/>
                <a:gd name="connsiteX10" fmla="*/ 129914 w 986858"/>
                <a:gd name="connsiteY10" fmla="*/ 119131 h 223578"/>
                <a:gd name="connsiteX11" fmla="*/ 112217 w 986858"/>
                <a:gd name="connsiteY11" fmla="*/ 119131 h 223578"/>
                <a:gd name="connsiteX12" fmla="*/ 56313 w 986858"/>
                <a:gd name="connsiteY12" fmla="*/ 119131 h 223578"/>
                <a:gd name="connsiteX13" fmla="*/ 39018 w 986858"/>
                <a:gd name="connsiteY13" fmla="*/ 119131 h 223578"/>
                <a:gd name="connsiteX14" fmla="*/ 6 w 986858"/>
                <a:gd name="connsiteY14" fmla="*/ 155167 h 223578"/>
                <a:gd name="connsiteX15" fmla="*/ 6 w 986858"/>
                <a:gd name="connsiteY15" fmla="*/ 168963 h 223578"/>
                <a:gd name="connsiteX16" fmla="*/ 6 w 986858"/>
                <a:gd name="connsiteY16" fmla="*/ 177851 h 223578"/>
                <a:gd name="connsiteX17" fmla="*/ 6 w 986858"/>
                <a:gd name="connsiteY17" fmla="*/ 187504 h 223578"/>
                <a:gd name="connsiteX18" fmla="*/ 39018 w 986858"/>
                <a:gd name="connsiteY18" fmla="*/ 223540 h 223578"/>
                <a:gd name="connsiteX19" fmla="*/ 129512 w 986858"/>
                <a:gd name="connsiteY19" fmla="*/ 223540 h 223578"/>
                <a:gd name="connsiteX20" fmla="*/ 203917 w 986858"/>
                <a:gd name="connsiteY20" fmla="*/ 208619 h 223578"/>
                <a:gd name="connsiteX21" fmla="*/ 207939 w 986858"/>
                <a:gd name="connsiteY21" fmla="*/ 207050 h 223578"/>
                <a:gd name="connsiteX22" fmla="*/ 282345 w 986858"/>
                <a:gd name="connsiteY22" fmla="*/ 192249 h 223578"/>
                <a:gd name="connsiteX23" fmla="*/ 670383 w 986858"/>
                <a:gd name="connsiteY23" fmla="*/ 192249 h 223578"/>
                <a:gd name="connsiteX24" fmla="*/ 744906 w 986858"/>
                <a:gd name="connsiteY24" fmla="*/ 207090 h 223578"/>
                <a:gd name="connsiteX25" fmla="*/ 749051 w 986858"/>
                <a:gd name="connsiteY25" fmla="*/ 208659 h 223578"/>
                <a:gd name="connsiteX26" fmla="*/ 823534 w 986858"/>
                <a:gd name="connsiteY26" fmla="*/ 223580 h 223578"/>
                <a:gd name="connsiteX27" fmla="*/ 947812 w 986858"/>
                <a:gd name="connsiteY27" fmla="*/ 223580 h 223578"/>
                <a:gd name="connsiteX28" fmla="*/ 986864 w 986858"/>
                <a:gd name="connsiteY28" fmla="*/ 187544 h 223578"/>
                <a:gd name="connsiteX29" fmla="*/ 986864 w 986858"/>
                <a:gd name="connsiteY29" fmla="*/ 157339 h 223578"/>
                <a:gd name="connsiteX30" fmla="*/ 986864 w 986858"/>
                <a:gd name="connsiteY30" fmla="*/ 103003 h 223578"/>
                <a:gd name="connsiteX31" fmla="*/ 986864 w 986858"/>
                <a:gd name="connsiteY31" fmla="*/ 1 h 223578"/>
                <a:gd name="connsiteX32" fmla="*/ 947650 w 986858"/>
                <a:gd name="connsiteY32" fmla="*/ 80118 h 2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86858" h="223578">
                  <a:moveTo>
                    <a:pt x="947650" y="80118"/>
                  </a:moveTo>
                  <a:lnTo>
                    <a:pt x="947650" y="80118"/>
                  </a:lnTo>
                  <a:cubicBezTo>
                    <a:pt x="947650" y="101314"/>
                    <a:pt x="940372" y="119171"/>
                    <a:pt x="931160" y="119171"/>
                  </a:cubicBezTo>
                  <a:lnTo>
                    <a:pt x="823775" y="119171"/>
                  </a:lnTo>
                  <a:cubicBezTo>
                    <a:pt x="802537" y="119171"/>
                    <a:pt x="769155" y="116034"/>
                    <a:pt x="749330" y="112334"/>
                  </a:cubicBezTo>
                  <a:lnTo>
                    <a:pt x="745269" y="111449"/>
                  </a:lnTo>
                  <a:cubicBezTo>
                    <a:pt x="726003" y="107829"/>
                    <a:pt x="692258" y="104612"/>
                    <a:pt x="670785" y="104612"/>
                  </a:cubicBezTo>
                  <a:lnTo>
                    <a:pt x="282747" y="104612"/>
                  </a:lnTo>
                  <a:cubicBezTo>
                    <a:pt x="261431" y="104612"/>
                    <a:pt x="228049" y="107829"/>
                    <a:pt x="208342" y="111449"/>
                  </a:cubicBezTo>
                  <a:lnTo>
                    <a:pt x="204320" y="112294"/>
                  </a:lnTo>
                  <a:cubicBezTo>
                    <a:pt x="185014" y="115953"/>
                    <a:pt x="151632" y="119131"/>
                    <a:pt x="129914" y="119131"/>
                  </a:cubicBezTo>
                  <a:lnTo>
                    <a:pt x="112217" y="119131"/>
                  </a:lnTo>
                  <a:lnTo>
                    <a:pt x="56313" y="119131"/>
                  </a:lnTo>
                  <a:lnTo>
                    <a:pt x="39018" y="119131"/>
                  </a:lnTo>
                  <a:cubicBezTo>
                    <a:pt x="17702" y="119131"/>
                    <a:pt x="6" y="135540"/>
                    <a:pt x="6" y="155167"/>
                  </a:cubicBezTo>
                  <a:lnTo>
                    <a:pt x="6" y="168963"/>
                  </a:lnTo>
                  <a:lnTo>
                    <a:pt x="6" y="177851"/>
                  </a:lnTo>
                  <a:lnTo>
                    <a:pt x="6" y="187504"/>
                  </a:lnTo>
                  <a:cubicBezTo>
                    <a:pt x="6" y="207613"/>
                    <a:pt x="17702" y="223540"/>
                    <a:pt x="39018" y="223540"/>
                  </a:cubicBezTo>
                  <a:lnTo>
                    <a:pt x="129512" y="223540"/>
                  </a:lnTo>
                  <a:cubicBezTo>
                    <a:pt x="150828" y="223540"/>
                    <a:pt x="184210" y="216703"/>
                    <a:pt x="203917" y="208619"/>
                  </a:cubicBezTo>
                  <a:lnTo>
                    <a:pt x="207939" y="207050"/>
                  </a:lnTo>
                  <a:cubicBezTo>
                    <a:pt x="227245" y="199167"/>
                    <a:pt x="261029" y="192249"/>
                    <a:pt x="282345" y="192249"/>
                  </a:cubicBezTo>
                  <a:lnTo>
                    <a:pt x="670383" y="192249"/>
                  </a:lnTo>
                  <a:cubicBezTo>
                    <a:pt x="691576" y="192249"/>
                    <a:pt x="724958" y="199167"/>
                    <a:pt x="744906" y="207090"/>
                  </a:cubicBezTo>
                  <a:lnTo>
                    <a:pt x="749051" y="208659"/>
                  </a:lnTo>
                  <a:cubicBezTo>
                    <a:pt x="768317" y="216743"/>
                    <a:pt x="801816" y="223580"/>
                    <a:pt x="823534" y="223580"/>
                  </a:cubicBezTo>
                  <a:lnTo>
                    <a:pt x="947812" y="223580"/>
                  </a:lnTo>
                  <a:cubicBezTo>
                    <a:pt x="969089" y="223580"/>
                    <a:pt x="986864" y="207090"/>
                    <a:pt x="986864" y="187544"/>
                  </a:cubicBezTo>
                  <a:lnTo>
                    <a:pt x="986864" y="157339"/>
                  </a:lnTo>
                  <a:lnTo>
                    <a:pt x="986864" y="103003"/>
                  </a:lnTo>
                  <a:lnTo>
                    <a:pt x="986864" y="1"/>
                  </a:lnTo>
                  <a:cubicBezTo>
                    <a:pt x="971379" y="6034"/>
                    <a:pt x="947650" y="22926"/>
                    <a:pt x="947650" y="80118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4" name="Forme libre : forme 23">
              <a:extLst>
                <a:ext uri="{FF2B5EF4-FFF2-40B4-BE49-F238E27FC236}">
                  <a16:creationId xmlns:a16="http://schemas.microsoft.com/office/drawing/2014/main" id="{B2331E55-577F-4BF7-BF87-A897B4B6DD67}"/>
                </a:ext>
              </a:extLst>
            </p:cNvPr>
            <p:cNvSpPr/>
            <p:nvPr/>
          </p:nvSpPr>
          <p:spPr>
            <a:xfrm>
              <a:off x="2087527" y="2037619"/>
              <a:ext cx="39254" cy="176120"/>
            </a:xfrm>
            <a:custGeom>
              <a:avLst/>
              <a:gdLst>
                <a:gd name="connsiteX0" fmla="*/ 8 w 39254"/>
                <a:gd name="connsiteY0" fmla="*/ 1 h 176120"/>
                <a:gd name="connsiteX1" fmla="*/ 39262 w 39254"/>
                <a:gd name="connsiteY1" fmla="*/ 1 h 176120"/>
                <a:gd name="connsiteX2" fmla="*/ 39262 w 39254"/>
                <a:gd name="connsiteY2" fmla="*/ 176122 h 176120"/>
                <a:gd name="connsiteX3" fmla="*/ 8 w 39254"/>
                <a:gd name="connsiteY3" fmla="*/ 176122 h 1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176120">
                  <a:moveTo>
                    <a:pt x="8" y="1"/>
                  </a:moveTo>
                  <a:lnTo>
                    <a:pt x="39262" y="1"/>
                  </a:lnTo>
                  <a:lnTo>
                    <a:pt x="39262" y="176122"/>
                  </a:lnTo>
                  <a:lnTo>
                    <a:pt x="8" y="176122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5" name="Forme libre : forme 24">
              <a:extLst>
                <a:ext uri="{FF2B5EF4-FFF2-40B4-BE49-F238E27FC236}">
                  <a16:creationId xmlns:a16="http://schemas.microsoft.com/office/drawing/2014/main" id="{640E4D14-E229-407A-A41C-5E9796F4413E}"/>
                </a:ext>
              </a:extLst>
            </p:cNvPr>
            <p:cNvSpPr/>
            <p:nvPr/>
          </p:nvSpPr>
          <p:spPr>
            <a:xfrm>
              <a:off x="1949614" y="1885992"/>
              <a:ext cx="196353" cy="42230"/>
            </a:xfrm>
            <a:custGeom>
              <a:avLst/>
              <a:gdLst>
                <a:gd name="connsiteX0" fmla="*/ 11230 w 196353"/>
                <a:gd name="connsiteY0" fmla="*/ 17697 h 42230"/>
                <a:gd name="connsiteX1" fmla="*/ 48232 w 196353"/>
                <a:gd name="connsiteY1" fmla="*/ 8044 h 42230"/>
                <a:gd name="connsiteX2" fmla="*/ 102204 w 196353"/>
                <a:gd name="connsiteY2" fmla="*/ 0 h 42230"/>
                <a:gd name="connsiteX3" fmla="*/ 183810 w 196353"/>
                <a:gd name="connsiteY3" fmla="*/ 0 h 42230"/>
                <a:gd name="connsiteX4" fmla="*/ 196361 w 196353"/>
                <a:gd name="connsiteY4" fmla="*/ 20914 h 42230"/>
                <a:gd name="connsiteX5" fmla="*/ 183810 w 196353"/>
                <a:gd name="connsiteY5" fmla="*/ 42230 h 42230"/>
                <a:gd name="connsiteX6" fmla="*/ 12878 w 196353"/>
                <a:gd name="connsiteY6" fmla="*/ 42230 h 42230"/>
                <a:gd name="connsiteX7" fmla="*/ 8 w 196353"/>
                <a:gd name="connsiteY7" fmla="*/ 29722 h 42230"/>
                <a:gd name="connsiteX8" fmla="*/ 11230 w 196353"/>
                <a:gd name="connsiteY8" fmla="*/ 17697 h 4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353" h="42230">
                  <a:moveTo>
                    <a:pt x="11230" y="17697"/>
                  </a:moveTo>
                  <a:cubicBezTo>
                    <a:pt x="24061" y="17697"/>
                    <a:pt x="38657" y="12066"/>
                    <a:pt x="48232" y="8044"/>
                  </a:cubicBezTo>
                  <a:cubicBezTo>
                    <a:pt x="59493" y="3620"/>
                    <a:pt x="80446" y="0"/>
                    <a:pt x="102204" y="0"/>
                  </a:cubicBezTo>
                  <a:lnTo>
                    <a:pt x="183810" y="0"/>
                  </a:lnTo>
                  <a:cubicBezTo>
                    <a:pt x="196361" y="0"/>
                    <a:pt x="196361" y="13675"/>
                    <a:pt x="196361" y="20914"/>
                  </a:cubicBezTo>
                  <a:cubicBezTo>
                    <a:pt x="196361" y="28154"/>
                    <a:pt x="195512" y="42230"/>
                    <a:pt x="183810" y="42230"/>
                  </a:cubicBezTo>
                  <a:lnTo>
                    <a:pt x="12878" y="42230"/>
                  </a:lnTo>
                  <a:cubicBezTo>
                    <a:pt x="6884" y="42230"/>
                    <a:pt x="8" y="35795"/>
                    <a:pt x="8" y="29722"/>
                  </a:cubicBezTo>
                  <a:cubicBezTo>
                    <a:pt x="371" y="24936"/>
                    <a:pt x="4393" y="17697"/>
                    <a:pt x="11230" y="17697"/>
                  </a:cubicBez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3D224546-52A0-4F49-BD07-EFBAD8CE3D19}"/>
                </a:ext>
              </a:extLst>
            </p:cNvPr>
            <p:cNvSpPr/>
            <p:nvPr/>
          </p:nvSpPr>
          <p:spPr>
            <a:xfrm>
              <a:off x="1224424" y="1882372"/>
              <a:ext cx="48263" cy="48263"/>
            </a:xfrm>
            <a:custGeom>
              <a:avLst/>
              <a:gdLst>
                <a:gd name="connsiteX0" fmla="*/ 48266 w 48263"/>
                <a:gd name="connsiteY0" fmla="*/ 24132 h 48263"/>
                <a:gd name="connsiteX1" fmla="*/ 24134 w 48263"/>
                <a:gd name="connsiteY1" fmla="*/ 48263 h 48263"/>
                <a:gd name="connsiteX2" fmla="*/ 3 w 48263"/>
                <a:gd name="connsiteY2" fmla="*/ 24132 h 48263"/>
                <a:gd name="connsiteX3" fmla="*/ 24134 w 48263"/>
                <a:gd name="connsiteY3" fmla="*/ 0 h 48263"/>
                <a:gd name="connsiteX4" fmla="*/ 48266 w 48263"/>
                <a:gd name="connsiteY4" fmla="*/ 24132 h 4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" h="48263">
                  <a:moveTo>
                    <a:pt x="48266" y="24132"/>
                  </a:moveTo>
                  <a:cubicBezTo>
                    <a:pt x="48266" y="37459"/>
                    <a:pt x="37462" y="48263"/>
                    <a:pt x="24134" y="48263"/>
                  </a:cubicBezTo>
                  <a:cubicBezTo>
                    <a:pt x="10807" y="48263"/>
                    <a:pt x="3" y="37459"/>
                    <a:pt x="3" y="24132"/>
                  </a:cubicBezTo>
                  <a:cubicBezTo>
                    <a:pt x="3" y="10804"/>
                    <a:pt x="10807" y="0"/>
                    <a:pt x="24134" y="0"/>
                  </a:cubicBezTo>
                  <a:cubicBezTo>
                    <a:pt x="37462" y="0"/>
                    <a:pt x="48266" y="10804"/>
                    <a:pt x="48266" y="24132"/>
                  </a:cubicBez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781A21DE-8F33-40EE-A85B-8780FD03F553}"/>
                </a:ext>
              </a:extLst>
            </p:cNvPr>
            <p:cNvSpPr/>
            <p:nvPr/>
          </p:nvSpPr>
          <p:spPr>
            <a:xfrm>
              <a:off x="2087527" y="1866687"/>
              <a:ext cx="39254" cy="90493"/>
            </a:xfrm>
            <a:custGeom>
              <a:avLst/>
              <a:gdLst>
                <a:gd name="connsiteX0" fmla="*/ 8 w 39254"/>
                <a:gd name="connsiteY0" fmla="*/ 0 h 90493"/>
                <a:gd name="connsiteX1" fmla="*/ 39262 w 39254"/>
                <a:gd name="connsiteY1" fmla="*/ 0 h 90493"/>
                <a:gd name="connsiteX2" fmla="*/ 39262 w 39254"/>
                <a:gd name="connsiteY2" fmla="*/ 90494 h 90493"/>
                <a:gd name="connsiteX3" fmla="*/ 8 w 39254"/>
                <a:gd name="connsiteY3" fmla="*/ 90494 h 9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90493">
                  <a:moveTo>
                    <a:pt x="8" y="0"/>
                  </a:moveTo>
                  <a:lnTo>
                    <a:pt x="39262" y="0"/>
                  </a:lnTo>
                  <a:lnTo>
                    <a:pt x="39262" y="90494"/>
                  </a:lnTo>
                  <a:lnTo>
                    <a:pt x="8" y="90494"/>
                  </a:lnTo>
                  <a:close/>
                </a:path>
              </a:pathLst>
            </a:custGeom>
            <a:solidFill>
              <a:srgbClr val="FFFF33">
                <a:alpha val="5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28" name="Forme libre : forme 27">
              <a:extLst>
                <a:ext uri="{FF2B5EF4-FFF2-40B4-BE49-F238E27FC236}">
                  <a16:creationId xmlns:a16="http://schemas.microsoft.com/office/drawing/2014/main" id="{371CC2B3-5539-4201-816F-D40709F2F059}"/>
                </a:ext>
              </a:extLst>
            </p:cNvPr>
            <p:cNvSpPr/>
            <p:nvPr/>
          </p:nvSpPr>
          <p:spPr>
            <a:xfrm>
              <a:off x="2087527" y="1886796"/>
              <a:ext cx="39254" cy="41828"/>
            </a:xfrm>
            <a:custGeom>
              <a:avLst/>
              <a:gdLst>
                <a:gd name="connsiteX0" fmla="*/ 8 w 39254"/>
                <a:gd name="connsiteY0" fmla="*/ 0 h 41828"/>
                <a:gd name="connsiteX1" fmla="*/ 39262 w 39254"/>
                <a:gd name="connsiteY1" fmla="*/ 0 h 41828"/>
                <a:gd name="connsiteX2" fmla="*/ 39262 w 39254"/>
                <a:gd name="connsiteY2" fmla="*/ 41828 h 41828"/>
                <a:gd name="connsiteX3" fmla="*/ 8 w 39254"/>
                <a:gd name="connsiteY3" fmla="*/ 41828 h 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41828">
                  <a:moveTo>
                    <a:pt x="8" y="0"/>
                  </a:moveTo>
                  <a:lnTo>
                    <a:pt x="39262" y="0"/>
                  </a:lnTo>
                  <a:lnTo>
                    <a:pt x="39262" y="41828"/>
                  </a:lnTo>
                  <a:lnTo>
                    <a:pt x="8" y="4182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</p:grpSp>
      <p:grpSp>
        <p:nvGrpSpPr>
          <p:cNvPr id="29" name="Graphique 8">
            <a:extLst>
              <a:ext uri="{FF2B5EF4-FFF2-40B4-BE49-F238E27FC236}">
                <a16:creationId xmlns:a16="http://schemas.microsoft.com/office/drawing/2014/main" id="{BFA0E324-22BD-4E95-8380-8AB2E517CCF0}"/>
              </a:ext>
            </a:extLst>
          </p:cNvPr>
          <p:cNvGrpSpPr/>
          <p:nvPr/>
        </p:nvGrpSpPr>
        <p:grpSpPr>
          <a:xfrm>
            <a:off x="877653" y="1869777"/>
            <a:ext cx="1685869" cy="380032"/>
            <a:chOff x="877653" y="2658202"/>
            <a:chExt cx="1685869" cy="380032"/>
          </a:xfrm>
        </p:grpSpPr>
        <p:sp>
          <p:nvSpPr>
            <p:cNvPr id="30" name="Forme libre : forme 29">
              <a:extLst>
                <a:ext uri="{FF2B5EF4-FFF2-40B4-BE49-F238E27FC236}">
                  <a16:creationId xmlns:a16="http://schemas.microsoft.com/office/drawing/2014/main" id="{D77E335A-0922-46EF-960A-6EAC9219EC50}"/>
                </a:ext>
              </a:extLst>
            </p:cNvPr>
            <p:cNvSpPr/>
            <p:nvPr/>
          </p:nvSpPr>
          <p:spPr>
            <a:xfrm>
              <a:off x="877653" y="2791811"/>
              <a:ext cx="40219" cy="40219"/>
            </a:xfrm>
            <a:custGeom>
              <a:avLst/>
              <a:gdLst>
                <a:gd name="connsiteX0" fmla="*/ 1 w 40219"/>
                <a:gd name="connsiteY0" fmla="*/ 20 h 40219"/>
                <a:gd name="connsiteX1" fmla="*/ 40220 w 40219"/>
                <a:gd name="connsiteY1" fmla="*/ 20 h 40219"/>
                <a:gd name="connsiteX2" fmla="*/ 40220 w 40219"/>
                <a:gd name="connsiteY2" fmla="*/ 40239 h 40219"/>
                <a:gd name="connsiteX3" fmla="*/ 1 w 40219"/>
                <a:gd name="connsiteY3" fmla="*/ 40239 h 4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9" h="40219">
                  <a:moveTo>
                    <a:pt x="1" y="20"/>
                  </a:moveTo>
                  <a:lnTo>
                    <a:pt x="40220" y="20"/>
                  </a:lnTo>
                  <a:lnTo>
                    <a:pt x="40220" y="40239"/>
                  </a:lnTo>
                  <a:lnTo>
                    <a:pt x="1" y="40239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2665EEB2-C560-46FB-82E2-DB29FB0C03A5}"/>
                </a:ext>
              </a:extLst>
            </p:cNvPr>
            <p:cNvSpPr/>
            <p:nvPr/>
          </p:nvSpPr>
          <p:spPr>
            <a:xfrm>
              <a:off x="2523303" y="2791811"/>
              <a:ext cx="40219" cy="40219"/>
            </a:xfrm>
            <a:custGeom>
              <a:avLst/>
              <a:gdLst>
                <a:gd name="connsiteX0" fmla="*/ 11 w 40219"/>
                <a:gd name="connsiteY0" fmla="*/ 20 h 40219"/>
                <a:gd name="connsiteX1" fmla="*/ 40230 w 40219"/>
                <a:gd name="connsiteY1" fmla="*/ 20 h 40219"/>
                <a:gd name="connsiteX2" fmla="*/ 40230 w 40219"/>
                <a:gd name="connsiteY2" fmla="*/ 40239 h 40219"/>
                <a:gd name="connsiteX3" fmla="*/ 11 w 40219"/>
                <a:gd name="connsiteY3" fmla="*/ 40239 h 4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9" h="40219">
                  <a:moveTo>
                    <a:pt x="11" y="20"/>
                  </a:moveTo>
                  <a:lnTo>
                    <a:pt x="40230" y="20"/>
                  </a:lnTo>
                  <a:lnTo>
                    <a:pt x="40230" y="40239"/>
                  </a:lnTo>
                  <a:lnTo>
                    <a:pt x="11" y="40239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279F766B-3C74-4A2D-AC53-7CB39E2166C8}"/>
                </a:ext>
              </a:extLst>
            </p:cNvPr>
            <p:cNvSpPr/>
            <p:nvPr/>
          </p:nvSpPr>
          <p:spPr>
            <a:xfrm>
              <a:off x="916062" y="2850330"/>
              <a:ext cx="58519" cy="41895"/>
            </a:xfrm>
            <a:custGeom>
              <a:avLst/>
              <a:gdLst>
                <a:gd name="connsiteX0" fmla="*/ 1 w 58519"/>
                <a:gd name="connsiteY0" fmla="*/ 20 h 41895"/>
                <a:gd name="connsiteX1" fmla="*/ 58520 w 58519"/>
                <a:gd name="connsiteY1" fmla="*/ 2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519" h="41895">
                  <a:moveTo>
                    <a:pt x="1" y="20"/>
                  </a:moveTo>
                  <a:lnTo>
                    <a:pt x="58520" y="20"/>
                  </a:lnTo>
                </a:path>
              </a:pathLst>
            </a:custGeom>
            <a:ln w="116956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042219D2-A29C-4533-859A-CB92AFB4E5CD}"/>
                </a:ext>
              </a:extLst>
            </p:cNvPr>
            <p:cNvSpPr/>
            <p:nvPr/>
          </p:nvSpPr>
          <p:spPr>
            <a:xfrm>
              <a:off x="2466594" y="2850330"/>
              <a:ext cx="58519" cy="41895"/>
            </a:xfrm>
            <a:custGeom>
              <a:avLst/>
              <a:gdLst>
                <a:gd name="connsiteX0" fmla="*/ 58529 w 58519"/>
                <a:gd name="connsiteY0" fmla="*/ 20 h 41895"/>
                <a:gd name="connsiteX1" fmla="*/ 10 w 58519"/>
                <a:gd name="connsiteY1" fmla="*/ 2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519" h="41895">
                  <a:moveTo>
                    <a:pt x="58529" y="20"/>
                  </a:moveTo>
                  <a:lnTo>
                    <a:pt x="10" y="20"/>
                  </a:lnTo>
                </a:path>
              </a:pathLst>
            </a:custGeom>
            <a:ln w="116956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23BE3687-02B5-436C-B084-A87C27DD3E69}"/>
                </a:ext>
              </a:extLst>
            </p:cNvPr>
            <p:cNvSpPr/>
            <p:nvPr/>
          </p:nvSpPr>
          <p:spPr>
            <a:xfrm>
              <a:off x="916062" y="2850330"/>
              <a:ext cx="1584561" cy="41895"/>
            </a:xfrm>
            <a:custGeom>
              <a:avLst/>
              <a:gdLst>
                <a:gd name="connsiteX0" fmla="*/ 6 w 1584561"/>
                <a:gd name="connsiteY0" fmla="*/ 20 h 41895"/>
                <a:gd name="connsiteX1" fmla="*/ 1584567 w 1584561"/>
                <a:gd name="connsiteY1" fmla="*/ 20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4561" h="41895">
                  <a:moveTo>
                    <a:pt x="6" y="20"/>
                  </a:moveTo>
                  <a:lnTo>
                    <a:pt x="1584567" y="20"/>
                  </a:lnTo>
                </a:path>
              </a:pathLst>
            </a:custGeom>
            <a:noFill/>
            <a:ln w="116956" cap="flat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DC956A8B-0A85-4269-B0BB-70A85B8CA64C}"/>
                </a:ext>
              </a:extLst>
            </p:cNvPr>
            <p:cNvSpPr/>
            <p:nvPr/>
          </p:nvSpPr>
          <p:spPr>
            <a:xfrm>
              <a:off x="1201943" y="2658604"/>
              <a:ext cx="1019156" cy="379629"/>
            </a:xfrm>
            <a:custGeom>
              <a:avLst/>
              <a:gdLst>
                <a:gd name="connsiteX0" fmla="*/ 228049 w 1019156"/>
                <a:gd name="connsiteY0" fmla="*/ 16510 h 379629"/>
                <a:gd name="connsiteX1" fmla="*/ 151230 w 1019156"/>
                <a:gd name="connsiteY1" fmla="*/ 20 h 379629"/>
                <a:gd name="connsiteX2" fmla="*/ 40225 w 1019156"/>
                <a:gd name="connsiteY2" fmla="*/ 20 h 379629"/>
                <a:gd name="connsiteX3" fmla="*/ 6 w 1019156"/>
                <a:gd name="connsiteY3" fmla="*/ 40239 h 379629"/>
                <a:gd name="connsiteX4" fmla="*/ 6 w 1019156"/>
                <a:gd name="connsiteY4" fmla="*/ 339431 h 379629"/>
                <a:gd name="connsiteX5" fmla="*/ 40225 w 1019156"/>
                <a:gd name="connsiteY5" fmla="*/ 379650 h 379629"/>
                <a:gd name="connsiteX6" fmla="*/ 151230 w 1019156"/>
                <a:gd name="connsiteY6" fmla="*/ 379650 h 379629"/>
                <a:gd name="connsiteX7" fmla="*/ 228049 w 1019156"/>
                <a:gd name="connsiteY7" fmla="*/ 363160 h 379629"/>
                <a:gd name="connsiteX8" fmla="*/ 232071 w 1019156"/>
                <a:gd name="connsiteY8" fmla="*/ 361189 h 379629"/>
                <a:gd name="connsiteX9" fmla="*/ 308890 w 1019156"/>
                <a:gd name="connsiteY9" fmla="*/ 344699 h 379629"/>
                <a:gd name="connsiteX10" fmla="*/ 710278 w 1019156"/>
                <a:gd name="connsiteY10" fmla="*/ 344699 h 379629"/>
                <a:gd name="connsiteX11" fmla="*/ 787058 w 1019156"/>
                <a:gd name="connsiteY11" fmla="*/ 361189 h 379629"/>
                <a:gd name="connsiteX12" fmla="*/ 791119 w 1019156"/>
                <a:gd name="connsiteY12" fmla="*/ 363160 h 379629"/>
                <a:gd name="connsiteX13" fmla="*/ 867938 w 1019156"/>
                <a:gd name="connsiteY13" fmla="*/ 379650 h 379629"/>
                <a:gd name="connsiteX14" fmla="*/ 978943 w 1019156"/>
                <a:gd name="connsiteY14" fmla="*/ 379650 h 379629"/>
                <a:gd name="connsiteX15" fmla="*/ 1019162 w 1019156"/>
                <a:gd name="connsiteY15" fmla="*/ 339431 h 379629"/>
                <a:gd name="connsiteX16" fmla="*/ 1019162 w 1019156"/>
                <a:gd name="connsiteY16" fmla="*/ 40239 h 379629"/>
                <a:gd name="connsiteX17" fmla="*/ 978943 w 1019156"/>
                <a:gd name="connsiteY17" fmla="*/ 20 h 379629"/>
                <a:gd name="connsiteX18" fmla="*/ 867938 w 1019156"/>
                <a:gd name="connsiteY18" fmla="*/ 20 h 379629"/>
                <a:gd name="connsiteX19" fmla="*/ 791119 w 1019156"/>
                <a:gd name="connsiteY19" fmla="*/ 16510 h 379629"/>
                <a:gd name="connsiteX20" fmla="*/ 787058 w 1019156"/>
                <a:gd name="connsiteY20" fmla="*/ 18521 h 379629"/>
                <a:gd name="connsiteX21" fmla="*/ 710278 w 1019156"/>
                <a:gd name="connsiteY21" fmla="*/ 35011 h 379629"/>
                <a:gd name="connsiteX22" fmla="*/ 308890 w 1019156"/>
                <a:gd name="connsiteY22" fmla="*/ 35011 h 379629"/>
                <a:gd name="connsiteX23" fmla="*/ 232071 w 1019156"/>
                <a:gd name="connsiteY23" fmla="*/ 18521 h 37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19156" h="379629">
                  <a:moveTo>
                    <a:pt x="228049" y="16510"/>
                  </a:moveTo>
                  <a:cubicBezTo>
                    <a:pt x="207939" y="7260"/>
                    <a:pt x="173351" y="20"/>
                    <a:pt x="151230" y="20"/>
                  </a:cubicBezTo>
                  <a:lnTo>
                    <a:pt x="40225" y="20"/>
                  </a:lnTo>
                  <a:cubicBezTo>
                    <a:pt x="18104" y="20"/>
                    <a:pt x="6" y="18119"/>
                    <a:pt x="6" y="40239"/>
                  </a:cubicBezTo>
                  <a:lnTo>
                    <a:pt x="6" y="339431"/>
                  </a:lnTo>
                  <a:cubicBezTo>
                    <a:pt x="6" y="361591"/>
                    <a:pt x="18104" y="379650"/>
                    <a:pt x="40225" y="379650"/>
                  </a:cubicBezTo>
                  <a:lnTo>
                    <a:pt x="151230" y="379650"/>
                  </a:lnTo>
                  <a:cubicBezTo>
                    <a:pt x="173351" y="379650"/>
                    <a:pt x="207939" y="372049"/>
                    <a:pt x="228049" y="363160"/>
                  </a:cubicBezTo>
                  <a:lnTo>
                    <a:pt x="232071" y="361189"/>
                  </a:lnTo>
                  <a:cubicBezTo>
                    <a:pt x="252180" y="351939"/>
                    <a:pt x="286769" y="344699"/>
                    <a:pt x="308890" y="344699"/>
                  </a:cubicBezTo>
                  <a:lnTo>
                    <a:pt x="710278" y="344699"/>
                  </a:lnTo>
                  <a:cubicBezTo>
                    <a:pt x="732438" y="344699"/>
                    <a:pt x="766948" y="352301"/>
                    <a:pt x="787058" y="361189"/>
                  </a:cubicBezTo>
                  <a:lnTo>
                    <a:pt x="791119" y="363160"/>
                  </a:lnTo>
                  <a:cubicBezTo>
                    <a:pt x="811228" y="372410"/>
                    <a:pt x="845739" y="379650"/>
                    <a:pt x="867938" y="379650"/>
                  </a:cubicBezTo>
                  <a:lnTo>
                    <a:pt x="978943" y="379650"/>
                  </a:lnTo>
                  <a:cubicBezTo>
                    <a:pt x="1001142" y="379650"/>
                    <a:pt x="1019162" y="361591"/>
                    <a:pt x="1019162" y="339431"/>
                  </a:cubicBezTo>
                  <a:lnTo>
                    <a:pt x="1019162" y="40239"/>
                  </a:lnTo>
                  <a:cubicBezTo>
                    <a:pt x="1019162" y="18119"/>
                    <a:pt x="1001142" y="20"/>
                    <a:pt x="978943" y="20"/>
                  </a:cubicBezTo>
                  <a:lnTo>
                    <a:pt x="867938" y="20"/>
                  </a:lnTo>
                  <a:cubicBezTo>
                    <a:pt x="845739" y="20"/>
                    <a:pt x="811228" y="7662"/>
                    <a:pt x="791119" y="16510"/>
                  </a:cubicBezTo>
                  <a:lnTo>
                    <a:pt x="787058" y="18521"/>
                  </a:lnTo>
                  <a:cubicBezTo>
                    <a:pt x="766948" y="27771"/>
                    <a:pt x="732438" y="35011"/>
                    <a:pt x="710278" y="35011"/>
                  </a:cubicBezTo>
                  <a:lnTo>
                    <a:pt x="308890" y="35011"/>
                  </a:lnTo>
                  <a:cubicBezTo>
                    <a:pt x="286769" y="35011"/>
                    <a:pt x="252180" y="27369"/>
                    <a:pt x="232071" y="18521"/>
                  </a:cubicBezTo>
                  <a:close/>
                </a:path>
              </a:pathLst>
            </a:custGeom>
            <a:solidFill>
              <a:srgbClr val="D9B477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24513254-AE08-49AD-8FAE-A5900CA16B62}"/>
                </a:ext>
              </a:extLst>
            </p:cNvPr>
            <p:cNvSpPr/>
            <p:nvPr/>
          </p:nvSpPr>
          <p:spPr>
            <a:xfrm>
              <a:off x="2087527" y="2658242"/>
              <a:ext cx="39254" cy="379589"/>
            </a:xfrm>
            <a:custGeom>
              <a:avLst/>
              <a:gdLst>
                <a:gd name="connsiteX0" fmla="*/ 8 w 39254"/>
                <a:gd name="connsiteY0" fmla="*/ 20 h 379589"/>
                <a:gd name="connsiteX1" fmla="*/ 39262 w 39254"/>
                <a:gd name="connsiteY1" fmla="*/ 20 h 379589"/>
                <a:gd name="connsiteX2" fmla="*/ 39262 w 39254"/>
                <a:gd name="connsiteY2" fmla="*/ 379610 h 379589"/>
                <a:gd name="connsiteX3" fmla="*/ 8 w 39254"/>
                <a:gd name="connsiteY3" fmla="*/ 379610 h 37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379589">
                  <a:moveTo>
                    <a:pt x="8" y="20"/>
                  </a:moveTo>
                  <a:lnTo>
                    <a:pt x="39262" y="20"/>
                  </a:lnTo>
                  <a:lnTo>
                    <a:pt x="39262" y="379610"/>
                  </a:lnTo>
                  <a:lnTo>
                    <a:pt x="8" y="379610"/>
                  </a:lnTo>
                  <a:close/>
                </a:path>
              </a:pathLst>
            </a:custGeom>
            <a:solidFill>
              <a:srgbClr val="AD9F4E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2033351A-C721-4007-B407-3274C5E8AC07}"/>
                </a:ext>
              </a:extLst>
            </p:cNvPr>
            <p:cNvSpPr/>
            <p:nvPr/>
          </p:nvSpPr>
          <p:spPr>
            <a:xfrm>
              <a:off x="1760947" y="2693595"/>
              <a:ext cx="103363" cy="309286"/>
            </a:xfrm>
            <a:custGeom>
              <a:avLst/>
              <a:gdLst>
                <a:gd name="connsiteX0" fmla="*/ 6 w 103363"/>
                <a:gd name="connsiteY0" fmla="*/ 20 h 309286"/>
                <a:gd name="connsiteX1" fmla="*/ 103370 w 103363"/>
                <a:gd name="connsiteY1" fmla="*/ 20 h 309286"/>
                <a:gd name="connsiteX2" fmla="*/ 103370 w 103363"/>
                <a:gd name="connsiteY2" fmla="*/ 309306 h 309286"/>
                <a:gd name="connsiteX3" fmla="*/ 6 w 103363"/>
                <a:gd name="connsiteY3" fmla="*/ 309306 h 30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3" h="309286">
                  <a:moveTo>
                    <a:pt x="6" y="20"/>
                  </a:moveTo>
                  <a:lnTo>
                    <a:pt x="103370" y="20"/>
                  </a:lnTo>
                  <a:lnTo>
                    <a:pt x="103370" y="309306"/>
                  </a:lnTo>
                  <a:lnTo>
                    <a:pt x="6" y="309306"/>
                  </a:lnTo>
                  <a:close/>
                </a:path>
              </a:pathLst>
            </a:custGeom>
            <a:solidFill>
              <a:srgbClr val="C40808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226FE24D-668D-436C-860C-409A1E626E98}"/>
                </a:ext>
              </a:extLst>
            </p:cNvPr>
            <p:cNvSpPr/>
            <p:nvPr/>
          </p:nvSpPr>
          <p:spPr>
            <a:xfrm>
              <a:off x="1554264" y="2693595"/>
              <a:ext cx="103363" cy="309286"/>
            </a:xfrm>
            <a:custGeom>
              <a:avLst/>
              <a:gdLst>
                <a:gd name="connsiteX0" fmla="*/ 5 w 103363"/>
                <a:gd name="connsiteY0" fmla="*/ 20 h 309286"/>
                <a:gd name="connsiteX1" fmla="*/ 103368 w 103363"/>
                <a:gd name="connsiteY1" fmla="*/ 20 h 309286"/>
                <a:gd name="connsiteX2" fmla="*/ 103368 w 103363"/>
                <a:gd name="connsiteY2" fmla="*/ 309306 h 309286"/>
                <a:gd name="connsiteX3" fmla="*/ 5 w 103363"/>
                <a:gd name="connsiteY3" fmla="*/ 309306 h 30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3" h="309286">
                  <a:moveTo>
                    <a:pt x="5" y="20"/>
                  </a:moveTo>
                  <a:lnTo>
                    <a:pt x="103368" y="20"/>
                  </a:lnTo>
                  <a:lnTo>
                    <a:pt x="103368" y="309306"/>
                  </a:lnTo>
                  <a:lnTo>
                    <a:pt x="5" y="309306"/>
                  </a:lnTo>
                  <a:close/>
                </a:path>
              </a:pathLst>
            </a:custGeom>
            <a:solidFill>
              <a:srgbClr val="000000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DD3832F0-AC8C-4A73-A455-6E513DA5BF7E}"/>
                </a:ext>
              </a:extLst>
            </p:cNvPr>
            <p:cNvSpPr/>
            <p:nvPr/>
          </p:nvSpPr>
          <p:spPr>
            <a:xfrm>
              <a:off x="1348297" y="2658202"/>
              <a:ext cx="102961" cy="379629"/>
            </a:xfrm>
            <a:custGeom>
              <a:avLst/>
              <a:gdLst>
                <a:gd name="connsiteX0" fmla="*/ 102965 w 102961"/>
                <a:gd name="connsiteY0" fmla="*/ 24956 h 379629"/>
                <a:gd name="connsiteX1" fmla="*/ 85671 w 102961"/>
                <a:gd name="connsiteY1" fmla="*/ 18521 h 379629"/>
                <a:gd name="connsiteX2" fmla="*/ 81649 w 102961"/>
                <a:gd name="connsiteY2" fmla="*/ 16510 h 379629"/>
                <a:gd name="connsiteX3" fmla="*/ 4830 w 102961"/>
                <a:gd name="connsiteY3" fmla="*/ 20 h 379629"/>
                <a:gd name="connsiteX4" fmla="*/ 4 w 102961"/>
                <a:gd name="connsiteY4" fmla="*/ 20 h 379629"/>
                <a:gd name="connsiteX5" fmla="*/ 4 w 102961"/>
                <a:gd name="connsiteY5" fmla="*/ 379650 h 379629"/>
                <a:gd name="connsiteX6" fmla="*/ 4830 w 102961"/>
                <a:gd name="connsiteY6" fmla="*/ 379650 h 379629"/>
                <a:gd name="connsiteX7" fmla="*/ 81649 w 102961"/>
                <a:gd name="connsiteY7" fmla="*/ 363160 h 379629"/>
                <a:gd name="connsiteX8" fmla="*/ 85671 w 102961"/>
                <a:gd name="connsiteY8" fmla="*/ 361189 h 379629"/>
                <a:gd name="connsiteX9" fmla="*/ 102965 w 102961"/>
                <a:gd name="connsiteY9" fmla="*/ 354754 h 37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61" h="379629">
                  <a:moveTo>
                    <a:pt x="102965" y="24956"/>
                  </a:moveTo>
                  <a:cubicBezTo>
                    <a:pt x="96530" y="22945"/>
                    <a:pt x="90497" y="20934"/>
                    <a:pt x="85671" y="18521"/>
                  </a:cubicBezTo>
                  <a:lnTo>
                    <a:pt x="81649" y="16510"/>
                  </a:lnTo>
                  <a:cubicBezTo>
                    <a:pt x="61539" y="7300"/>
                    <a:pt x="26951" y="20"/>
                    <a:pt x="4830" y="20"/>
                  </a:cubicBezTo>
                  <a:lnTo>
                    <a:pt x="4" y="20"/>
                  </a:lnTo>
                  <a:lnTo>
                    <a:pt x="4" y="379650"/>
                  </a:lnTo>
                  <a:lnTo>
                    <a:pt x="4830" y="379650"/>
                  </a:lnTo>
                  <a:cubicBezTo>
                    <a:pt x="26951" y="379650"/>
                    <a:pt x="61539" y="372049"/>
                    <a:pt x="81649" y="363160"/>
                  </a:cubicBezTo>
                  <a:lnTo>
                    <a:pt x="85671" y="361189"/>
                  </a:lnTo>
                  <a:cubicBezTo>
                    <a:pt x="90497" y="358696"/>
                    <a:pt x="96530" y="356725"/>
                    <a:pt x="102965" y="354754"/>
                  </a:cubicBezTo>
                  <a:close/>
                </a:path>
              </a:pathLst>
            </a:custGeom>
            <a:solidFill>
              <a:srgbClr val="8A3D06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882BAC8C-B4CA-4D21-A8B9-AEA63B883874}"/>
                </a:ext>
              </a:extLst>
            </p:cNvPr>
            <p:cNvSpPr/>
            <p:nvPr/>
          </p:nvSpPr>
          <p:spPr>
            <a:xfrm>
              <a:off x="1234398" y="2795752"/>
              <a:ext cx="986858" cy="223578"/>
            </a:xfrm>
            <a:custGeom>
              <a:avLst/>
              <a:gdLst>
                <a:gd name="connsiteX0" fmla="*/ 947650 w 986858"/>
                <a:gd name="connsiteY0" fmla="*/ 80137 h 223578"/>
                <a:gd name="connsiteX1" fmla="*/ 947650 w 986858"/>
                <a:gd name="connsiteY1" fmla="*/ 80137 h 223578"/>
                <a:gd name="connsiteX2" fmla="*/ 931160 w 986858"/>
                <a:gd name="connsiteY2" fmla="*/ 119190 h 223578"/>
                <a:gd name="connsiteX3" fmla="*/ 823775 w 986858"/>
                <a:gd name="connsiteY3" fmla="*/ 119190 h 223578"/>
                <a:gd name="connsiteX4" fmla="*/ 749330 w 986858"/>
                <a:gd name="connsiteY4" fmla="*/ 112353 h 223578"/>
                <a:gd name="connsiteX5" fmla="*/ 745269 w 986858"/>
                <a:gd name="connsiteY5" fmla="*/ 111468 h 223578"/>
                <a:gd name="connsiteX6" fmla="*/ 670785 w 986858"/>
                <a:gd name="connsiteY6" fmla="*/ 104631 h 223578"/>
                <a:gd name="connsiteX7" fmla="*/ 282747 w 986858"/>
                <a:gd name="connsiteY7" fmla="*/ 104631 h 223578"/>
                <a:gd name="connsiteX8" fmla="*/ 208342 w 986858"/>
                <a:gd name="connsiteY8" fmla="*/ 111468 h 223578"/>
                <a:gd name="connsiteX9" fmla="*/ 204320 w 986858"/>
                <a:gd name="connsiteY9" fmla="*/ 112313 h 223578"/>
                <a:gd name="connsiteX10" fmla="*/ 129914 w 986858"/>
                <a:gd name="connsiteY10" fmla="*/ 119150 h 223578"/>
                <a:gd name="connsiteX11" fmla="*/ 112217 w 986858"/>
                <a:gd name="connsiteY11" fmla="*/ 119150 h 223578"/>
                <a:gd name="connsiteX12" fmla="*/ 56313 w 986858"/>
                <a:gd name="connsiteY12" fmla="*/ 119150 h 223578"/>
                <a:gd name="connsiteX13" fmla="*/ 39018 w 986858"/>
                <a:gd name="connsiteY13" fmla="*/ 119150 h 223578"/>
                <a:gd name="connsiteX14" fmla="*/ 6 w 986858"/>
                <a:gd name="connsiteY14" fmla="*/ 155186 h 223578"/>
                <a:gd name="connsiteX15" fmla="*/ 6 w 986858"/>
                <a:gd name="connsiteY15" fmla="*/ 168982 h 223578"/>
                <a:gd name="connsiteX16" fmla="*/ 6 w 986858"/>
                <a:gd name="connsiteY16" fmla="*/ 177870 h 223578"/>
                <a:gd name="connsiteX17" fmla="*/ 6 w 986858"/>
                <a:gd name="connsiteY17" fmla="*/ 187523 h 223578"/>
                <a:gd name="connsiteX18" fmla="*/ 39018 w 986858"/>
                <a:gd name="connsiteY18" fmla="*/ 223559 h 223578"/>
                <a:gd name="connsiteX19" fmla="*/ 129512 w 986858"/>
                <a:gd name="connsiteY19" fmla="*/ 223559 h 223578"/>
                <a:gd name="connsiteX20" fmla="*/ 203917 w 986858"/>
                <a:gd name="connsiteY20" fmla="*/ 208638 h 223578"/>
                <a:gd name="connsiteX21" fmla="*/ 207939 w 986858"/>
                <a:gd name="connsiteY21" fmla="*/ 207069 h 223578"/>
                <a:gd name="connsiteX22" fmla="*/ 282345 w 986858"/>
                <a:gd name="connsiteY22" fmla="*/ 192269 h 223578"/>
                <a:gd name="connsiteX23" fmla="*/ 670383 w 986858"/>
                <a:gd name="connsiteY23" fmla="*/ 192269 h 223578"/>
                <a:gd name="connsiteX24" fmla="*/ 744906 w 986858"/>
                <a:gd name="connsiteY24" fmla="*/ 207110 h 223578"/>
                <a:gd name="connsiteX25" fmla="*/ 749051 w 986858"/>
                <a:gd name="connsiteY25" fmla="*/ 208678 h 223578"/>
                <a:gd name="connsiteX26" fmla="*/ 823534 w 986858"/>
                <a:gd name="connsiteY26" fmla="*/ 223599 h 223578"/>
                <a:gd name="connsiteX27" fmla="*/ 947812 w 986858"/>
                <a:gd name="connsiteY27" fmla="*/ 223599 h 223578"/>
                <a:gd name="connsiteX28" fmla="*/ 986864 w 986858"/>
                <a:gd name="connsiteY28" fmla="*/ 187563 h 223578"/>
                <a:gd name="connsiteX29" fmla="*/ 986864 w 986858"/>
                <a:gd name="connsiteY29" fmla="*/ 157358 h 223578"/>
                <a:gd name="connsiteX30" fmla="*/ 986864 w 986858"/>
                <a:gd name="connsiteY30" fmla="*/ 103022 h 223578"/>
                <a:gd name="connsiteX31" fmla="*/ 986864 w 986858"/>
                <a:gd name="connsiteY31" fmla="*/ 20 h 223578"/>
                <a:gd name="connsiteX32" fmla="*/ 947650 w 986858"/>
                <a:gd name="connsiteY32" fmla="*/ 80137 h 2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86858" h="223578">
                  <a:moveTo>
                    <a:pt x="947650" y="80137"/>
                  </a:moveTo>
                  <a:lnTo>
                    <a:pt x="947650" y="80137"/>
                  </a:lnTo>
                  <a:cubicBezTo>
                    <a:pt x="947650" y="101333"/>
                    <a:pt x="940372" y="119190"/>
                    <a:pt x="931160" y="119190"/>
                  </a:cubicBezTo>
                  <a:lnTo>
                    <a:pt x="823775" y="119190"/>
                  </a:lnTo>
                  <a:cubicBezTo>
                    <a:pt x="802537" y="119190"/>
                    <a:pt x="769155" y="116053"/>
                    <a:pt x="749330" y="112353"/>
                  </a:cubicBezTo>
                  <a:lnTo>
                    <a:pt x="745269" y="111468"/>
                  </a:lnTo>
                  <a:cubicBezTo>
                    <a:pt x="726003" y="107848"/>
                    <a:pt x="692258" y="104631"/>
                    <a:pt x="670785" y="104631"/>
                  </a:cubicBezTo>
                  <a:lnTo>
                    <a:pt x="282747" y="104631"/>
                  </a:lnTo>
                  <a:cubicBezTo>
                    <a:pt x="261431" y="104631"/>
                    <a:pt x="228049" y="107848"/>
                    <a:pt x="208342" y="111468"/>
                  </a:cubicBezTo>
                  <a:lnTo>
                    <a:pt x="204320" y="112313"/>
                  </a:lnTo>
                  <a:cubicBezTo>
                    <a:pt x="185014" y="115973"/>
                    <a:pt x="151632" y="119150"/>
                    <a:pt x="129914" y="119150"/>
                  </a:cubicBezTo>
                  <a:lnTo>
                    <a:pt x="112217" y="119150"/>
                  </a:lnTo>
                  <a:lnTo>
                    <a:pt x="56313" y="119150"/>
                  </a:lnTo>
                  <a:lnTo>
                    <a:pt x="39018" y="119150"/>
                  </a:lnTo>
                  <a:cubicBezTo>
                    <a:pt x="17702" y="119150"/>
                    <a:pt x="6" y="135559"/>
                    <a:pt x="6" y="155186"/>
                  </a:cubicBezTo>
                  <a:lnTo>
                    <a:pt x="6" y="168982"/>
                  </a:lnTo>
                  <a:lnTo>
                    <a:pt x="6" y="177870"/>
                  </a:lnTo>
                  <a:lnTo>
                    <a:pt x="6" y="187523"/>
                  </a:lnTo>
                  <a:cubicBezTo>
                    <a:pt x="6" y="207632"/>
                    <a:pt x="17702" y="223559"/>
                    <a:pt x="39018" y="223559"/>
                  </a:cubicBezTo>
                  <a:lnTo>
                    <a:pt x="129512" y="223559"/>
                  </a:lnTo>
                  <a:cubicBezTo>
                    <a:pt x="150828" y="223559"/>
                    <a:pt x="184210" y="216722"/>
                    <a:pt x="203917" y="208638"/>
                  </a:cubicBezTo>
                  <a:lnTo>
                    <a:pt x="207939" y="207069"/>
                  </a:lnTo>
                  <a:cubicBezTo>
                    <a:pt x="227245" y="199186"/>
                    <a:pt x="261029" y="192269"/>
                    <a:pt x="282345" y="192269"/>
                  </a:cubicBezTo>
                  <a:lnTo>
                    <a:pt x="670383" y="192269"/>
                  </a:lnTo>
                  <a:cubicBezTo>
                    <a:pt x="691576" y="192269"/>
                    <a:pt x="724958" y="199186"/>
                    <a:pt x="744906" y="207110"/>
                  </a:cubicBezTo>
                  <a:lnTo>
                    <a:pt x="749051" y="208678"/>
                  </a:lnTo>
                  <a:cubicBezTo>
                    <a:pt x="768317" y="216762"/>
                    <a:pt x="801816" y="223599"/>
                    <a:pt x="823534" y="223599"/>
                  </a:cubicBezTo>
                  <a:lnTo>
                    <a:pt x="947812" y="223599"/>
                  </a:lnTo>
                  <a:cubicBezTo>
                    <a:pt x="969089" y="223599"/>
                    <a:pt x="986864" y="207110"/>
                    <a:pt x="986864" y="187563"/>
                  </a:cubicBezTo>
                  <a:lnTo>
                    <a:pt x="986864" y="157358"/>
                  </a:lnTo>
                  <a:lnTo>
                    <a:pt x="986864" y="103022"/>
                  </a:lnTo>
                  <a:lnTo>
                    <a:pt x="986864" y="20"/>
                  </a:lnTo>
                  <a:cubicBezTo>
                    <a:pt x="971379" y="6053"/>
                    <a:pt x="947650" y="22945"/>
                    <a:pt x="947650" y="8013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08577FBF-3E0A-46D5-88F2-D6650396201D}"/>
                </a:ext>
              </a:extLst>
            </p:cNvPr>
            <p:cNvSpPr/>
            <p:nvPr/>
          </p:nvSpPr>
          <p:spPr>
            <a:xfrm>
              <a:off x="2087527" y="2842004"/>
              <a:ext cx="39254" cy="176120"/>
            </a:xfrm>
            <a:custGeom>
              <a:avLst/>
              <a:gdLst>
                <a:gd name="connsiteX0" fmla="*/ 8 w 39254"/>
                <a:gd name="connsiteY0" fmla="*/ 21 h 176120"/>
                <a:gd name="connsiteX1" fmla="*/ 39262 w 39254"/>
                <a:gd name="connsiteY1" fmla="*/ 21 h 176120"/>
                <a:gd name="connsiteX2" fmla="*/ 39262 w 39254"/>
                <a:gd name="connsiteY2" fmla="*/ 176141 h 176120"/>
                <a:gd name="connsiteX3" fmla="*/ 8 w 39254"/>
                <a:gd name="connsiteY3" fmla="*/ 176141 h 1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176120">
                  <a:moveTo>
                    <a:pt x="8" y="21"/>
                  </a:moveTo>
                  <a:lnTo>
                    <a:pt x="39262" y="21"/>
                  </a:lnTo>
                  <a:lnTo>
                    <a:pt x="39262" y="176141"/>
                  </a:lnTo>
                  <a:lnTo>
                    <a:pt x="8" y="176141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42" name="Forme libre : forme 41">
              <a:extLst>
                <a:ext uri="{FF2B5EF4-FFF2-40B4-BE49-F238E27FC236}">
                  <a16:creationId xmlns:a16="http://schemas.microsoft.com/office/drawing/2014/main" id="{43C37C18-1274-43CF-A6A5-37702DD80EBC}"/>
                </a:ext>
              </a:extLst>
            </p:cNvPr>
            <p:cNvSpPr/>
            <p:nvPr/>
          </p:nvSpPr>
          <p:spPr>
            <a:xfrm>
              <a:off x="1949614" y="2690378"/>
              <a:ext cx="196353" cy="42230"/>
            </a:xfrm>
            <a:custGeom>
              <a:avLst/>
              <a:gdLst>
                <a:gd name="connsiteX0" fmla="*/ 11230 w 196353"/>
                <a:gd name="connsiteY0" fmla="*/ 17716 h 42230"/>
                <a:gd name="connsiteX1" fmla="*/ 48232 w 196353"/>
                <a:gd name="connsiteY1" fmla="*/ 8063 h 42230"/>
                <a:gd name="connsiteX2" fmla="*/ 102204 w 196353"/>
                <a:gd name="connsiteY2" fmla="*/ 19 h 42230"/>
                <a:gd name="connsiteX3" fmla="*/ 183810 w 196353"/>
                <a:gd name="connsiteY3" fmla="*/ 19 h 42230"/>
                <a:gd name="connsiteX4" fmla="*/ 196361 w 196353"/>
                <a:gd name="connsiteY4" fmla="*/ 20933 h 42230"/>
                <a:gd name="connsiteX5" fmla="*/ 183810 w 196353"/>
                <a:gd name="connsiteY5" fmla="*/ 42250 h 42230"/>
                <a:gd name="connsiteX6" fmla="*/ 12878 w 196353"/>
                <a:gd name="connsiteY6" fmla="*/ 42250 h 42230"/>
                <a:gd name="connsiteX7" fmla="*/ 8 w 196353"/>
                <a:gd name="connsiteY7" fmla="*/ 29741 h 42230"/>
                <a:gd name="connsiteX8" fmla="*/ 11230 w 196353"/>
                <a:gd name="connsiteY8" fmla="*/ 17716 h 4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353" h="42230">
                  <a:moveTo>
                    <a:pt x="11230" y="17716"/>
                  </a:moveTo>
                  <a:cubicBezTo>
                    <a:pt x="24061" y="17716"/>
                    <a:pt x="38657" y="12085"/>
                    <a:pt x="48232" y="8063"/>
                  </a:cubicBezTo>
                  <a:cubicBezTo>
                    <a:pt x="59493" y="3639"/>
                    <a:pt x="80446" y="19"/>
                    <a:pt x="102204" y="19"/>
                  </a:cubicBezTo>
                  <a:lnTo>
                    <a:pt x="183810" y="19"/>
                  </a:lnTo>
                  <a:cubicBezTo>
                    <a:pt x="196361" y="19"/>
                    <a:pt x="196361" y="13694"/>
                    <a:pt x="196361" y="20933"/>
                  </a:cubicBezTo>
                  <a:cubicBezTo>
                    <a:pt x="196361" y="28173"/>
                    <a:pt x="195512" y="42250"/>
                    <a:pt x="183810" y="42250"/>
                  </a:cubicBezTo>
                  <a:lnTo>
                    <a:pt x="12878" y="42250"/>
                  </a:lnTo>
                  <a:cubicBezTo>
                    <a:pt x="6884" y="42250"/>
                    <a:pt x="8" y="35814"/>
                    <a:pt x="8" y="29741"/>
                  </a:cubicBezTo>
                  <a:cubicBezTo>
                    <a:pt x="371" y="24955"/>
                    <a:pt x="4393" y="17716"/>
                    <a:pt x="11230" y="17716"/>
                  </a:cubicBez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ABE90B69-5B81-4E3D-9574-C91B49C64658}"/>
                </a:ext>
              </a:extLst>
            </p:cNvPr>
            <p:cNvSpPr/>
            <p:nvPr/>
          </p:nvSpPr>
          <p:spPr>
            <a:xfrm>
              <a:off x="1224424" y="2686758"/>
              <a:ext cx="48263" cy="48263"/>
            </a:xfrm>
            <a:custGeom>
              <a:avLst/>
              <a:gdLst>
                <a:gd name="connsiteX0" fmla="*/ 48266 w 48263"/>
                <a:gd name="connsiteY0" fmla="*/ 24151 h 48263"/>
                <a:gd name="connsiteX1" fmla="*/ 24134 w 48263"/>
                <a:gd name="connsiteY1" fmla="*/ 48282 h 48263"/>
                <a:gd name="connsiteX2" fmla="*/ 3 w 48263"/>
                <a:gd name="connsiteY2" fmla="*/ 24151 h 48263"/>
                <a:gd name="connsiteX3" fmla="*/ 24134 w 48263"/>
                <a:gd name="connsiteY3" fmla="*/ 19 h 48263"/>
                <a:gd name="connsiteX4" fmla="*/ 48266 w 48263"/>
                <a:gd name="connsiteY4" fmla="*/ 24151 h 4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" h="48263">
                  <a:moveTo>
                    <a:pt x="48266" y="24151"/>
                  </a:moveTo>
                  <a:cubicBezTo>
                    <a:pt x="48266" y="37478"/>
                    <a:pt x="37462" y="48282"/>
                    <a:pt x="24134" y="48282"/>
                  </a:cubicBezTo>
                  <a:cubicBezTo>
                    <a:pt x="10807" y="48282"/>
                    <a:pt x="3" y="37478"/>
                    <a:pt x="3" y="24151"/>
                  </a:cubicBezTo>
                  <a:cubicBezTo>
                    <a:pt x="3" y="10823"/>
                    <a:pt x="10807" y="19"/>
                    <a:pt x="24134" y="19"/>
                  </a:cubicBezTo>
                  <a:cubicBezTo>
                    <a:pt x="37462" y="19"/>
                    <a:pt x="48266" y="10823"/>
                    <a:pt x="48266" y="24151"/>
                  </a:cubicBez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2816E53E-58FE-4F21-813E-251E80B2C15F}"/>
                </a:ext>
              </a:extLst>
            </p:cNvPr>
            <p:cNvSpPr/>
            <p:nvPr/>
          </p:nvSpPr>
          <p:spPr>
            <a:xfrm>
              <a:off x="2087527" y="2671072"/>
              <a:ext cx="39254" cy="90493"/>
            </a:xfrm>
            <a:custGeom>
              <a:avLst/>
              <a:gdLst>
                <a:gd name="connsiteX0" fmla="*/ 8 w 39254"/>
                <a:gd name="connsiteY0" fmla="*/ 19 h 90493"/>
                <a:gd name="connsiteX1" fmla="*/ 39262 w 39254"/>
                <a:gd name="connsiteY1" fmla="*/ 19 h 90493"/>
                <a:gd name="connsiteX2" fmla="*/ 39262 w 39254"/>
                <a:gd name="connsiteY2" fmla="*/ 90513 h 90493"/>
                <a:gd name="connsiteX3" fmla="*/ 8 w 39254"/>
                <a:gd name="connsiteY3" fmla="*/ 90513 h 9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90493">
                  <a:moveTo>
                    <a:pt x="8" y="19"/>
                  </a:moveTo>
                  <a:lnTo>
                    <a:pt x="39262" y="19"/>
                  </a:lnTo>
                  <a:lnTo>
                    <a:pt x="39262" y="90513"/>
                  </a:lnTo>
                  <a:lnTo>
                    <a:pt x="8" y="90513"/>
                  </a:lnTo>
                  <a:close/>
                </a:path>
              </a:pathLst>
            </a:custGeom>
            <a:solidFill>
              <a:srgbClr val="FFFF33">
                <a:alpha val="5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45" name="Forme libre : forme 44">
              <a:extLst>
                <a:ext uri="{FF2B5EF4-FFF2-40B4-BE49-F238E27FC236}">
                  <a16:creationId xmlns:a16="http://schemas.microsoft.com/office/drawing/2014/main" id="{90A66568-2051-4DA5-A74B-D80777E8F4EF}"/>
                </a:ext>
              </a:extLst>
            </p:cNvPr>
            <p:cNvSpPr/>
            <p:nvPr/>
          </p:nvSpPr>
          <p:spPr>
            <a:xfrm>
              <a:off x="2087527" y="2691182"/>
              <a:ext cx="39254" cy="41828"/>
            </a:xfrm>
            <a:custGeom>
              <a:avLst/>
              <a:gdLst>
                <a:gd name="connsiteX0" fmla="*/ 8 w 39254"/>
                <a:gd name="connsiteY0" fmla="*/ 19 h 41828"/>
                <a:gd name="connsiteX1" fmla="*/ 39262 w 39254"/>
                <a:gd name="connsiteY1" fmla="*/ 19 h 41828"/>
                <a:gd name="connsiteX2" fmla="*/ 39262 w 39254"/>
                <a:gd name="connsiteY2" fmla="*/ 41847 h 41828"/>
                <a:gd name="connsiteX3" fmla="*/ 8 w 39254"/>
                <a:gd name="connsiteY3" fmla="*/ 41847 h 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41828">
                  <a:moveTo>
                    <a:pt x="8" y="19"/>
                  </a:moveTo>
                  <a:lnTo>
                    <a:pt x="39262" y="19"/>
                  </a:lnTo>
                  <a:lnTo>
                    <a:pt x="39262" y="41847"/>
                  </a:lnTo>
                  <a:lnTo>
                    <a:pt x="8" y="41847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</p:grpSp>
      <p:grpSp>
        <p:nvGrpSpPr>
          <p:cNvPr id="46" name="Graphique 8">
            <a:extLst>
              <a:ext uri="{FF2B5EF4-FFF2-40B4-BE49-F238E27FC236}">
                <a16:creationId xmlns:a16="http://schemas.microsoft.com/office/drawing/2014/main" id="{7B5DBC5C-3374-46FC-BD05-882196663E14}"/>
              </a:ext>
            </a:extLst>
          </p:cNvPr>
          <p:cNvGrpSpPr/>
          <p:nvPr/>
        </p:nvGrpSpPr>
        <p:grpSpPr>
          <a:xfrm>
            <a:off x="877653" y="4272512"/>
            <a:ext cx="1685869" cy="380032"/>
            <a:chOff x="877653" y="3462588"/>
            <a:chExt cx="1685869" cy="380032"/>
          </a:xfrm>
        </p:grpSpPr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71F17A25-DF3B-4A8B-9638-302B5DC69755}"/>
                </a:ext>
              </a:extLst>
            </p:cNvPr>
            <p:cNvSpPr/>
            <p:nvPr/>
          </p:nvSpPr>
          <p:spPr>
            <a:xfrm>
              <a:off x="877653" y="3596196"/>
              <a:ext cx="40219" cy="40219"/>
            </a:xfrm>
            <a:custGeom>
              <a:avLst/>
              <a:gdLst>
                <a:gd name="connsiteX0" fmla="*/ 1 w 40219"/>
                <a:gd name="connsiteY0" fmla="*/ 39 h 40219"/>
                <a:gd name="connsiteX1" fmla="*/ 40220 w 40219"/>
                <a:gd name="connsiteY1" fmla="*/ 39 h 40219"/>
                <a:gd name="connsiteX2" fmla="*/ 40220 w 40219"/>
                <a:gd name="connsiteY2" fmla="*/ 40258 h 40219"/>
                <a:gd name="connsiteX3" fmla="*/ 1 w 40219"/>
                <a:gd name="connsiteY3" fmla="*/ 40258 h 4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9" h="40219">
                  <a:moveTo>
                    <a:pt x="1" y="39"/>
                  </a:moveTo>
                  <a:lnTo>
                    <a:pt x="40220" y="39"/>
                  </a:lnTo>
                  <a:lnTo>
                    <a:pt x="40220" y="40258"/>
                  </a:lnTo>
                  <a:lnTo>
                    <a:pt x="1" y="40258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48" name="Forme libre : forme 47">
              <a:extLst>
                <a:ext uri="{FF2B5EF4-FFF2-40B4-BE49-F238E27FC236}">
                  <a16:creationId xmlns:a16="http://schemas.microsoft.com/office/drawing/2014/main" id="{698CF7AB-A9E4-454F-A09D-C2C290C9D4A8}"/>
                </a:ext>
              </a:extLst>
            </p:cNvPr>
            <p:cNvSpPr/>
            <p:nvPr/>
          </p:nvSpPr>
          <p:spPr>
            <a:xfrm>
              <a:off x="2523303" y="3596196"/>
              <a:ext cx="40219" cy="40219"/>
            </a:xfrm>
            <a:custGeom>
              <a:avLst/>
              <a:gdLst>
                <a:gd name="connsiteX0" fmla="*/ 11 w 40219"/>
                <a:gd name="connsiteY0" fmla="*/ 39 h 40219"/>
                <a:gd name="connsiteX1" fmla="*/ 40230 w 40219"/>
                <a:gd name="connsiteY1" fmla="*/ 39 h 40219"/>
                <a:gd name="connsiteX2" fmla="*/ 40230 w 40219"/>
                <a:gd name="connsiteY2" fmla="*/ 40258 h 40219"/>
                <a:gd name="connsiteX3" fmla="*/ 11 w 40219"/>
                <a:gd name="connsiteY3" fmla="*/ 40258 h 4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9" h="40219">
                  <a:moveTo>
                    <a:pt x="11" y="39"/>
                  </a:moveTo>
                  <a:lnTo>
                    <a:pt x="40230" y="39"/>
                  </a:lnTo>
                  <a:lnTo>
                    <a:pt x="40230" y="40258"/>
                  </a:lnTo>
                  <a:lnTo>
                    <a:pt x="11" y="40258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C1AB27A7-747A-4939-A49A-B9600ADFBD4E}"/>
                </a:ext>
              </a:extLst>
            </p:cNvPr>
            <p:cNvSpPr/>
            <p:nvPr/>
          </p:nvSpPr>
          <p:spPr>
            <a:xfrm>
              <a:off x="916062" y="3654715"/>
              <a:ext cx="58519" cy="41895"/>
            </a:xfrm>
            <a:custGeom>
              <a:avLst/>
              <a:gdLst>
                <a:gd name="connsiteX0" fmla="*/ 1 w 58519"/>
                <a:gd name="connsiteY0" fmla="*/ 39 h 41895"/>
                <a:gd name="connsiteX1" fmla="*/ 58520 w 58519"/>
                <a:gd name="connsiteY1" fmla="*/ 39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519" h="41895">
                  <a:moveTo>
                    <a:pt x="1" y="39"/>
                  </a:moveTo>
                  <a:lnTo>
                    <a:pt x="58520" y="39"/>
                  </a:lnTo>
                </a:path>
              </a:pathLst>
            </a:custGeom>
            <a:ln w="116956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9B0D42CF-B663-49BD-9897-E78EAF993210}"/>
                </a:ext>
              </a:extLst>
            </p:cNvPr>
            <p:cNvSpPr/>
            <p:nvPr/>
          </p:nvSpPr>
          <p:spPr>
            <a:xfrm>
              <a:off x="2466594" y="3654715"/>
              <a:ext cx="58519" cy="41895"/>
            </a:xfrm>
            <a:custGeom>
              <a:avLst/>
              <a:gdLst>
                <a:gd name="connsiteX0" fmla="*/ 58529 w 58519"/>
                <a:gd name="connsiteY0" fmla="*/ 39 h 41895"/>
                <a:gd name="connsiteX1" fmla="*/ 10 w 58519"/>
                <a:gd name="connsiteY1" fmla="*/ 39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519" h="41895">
                  <a:moveTo>
                    <a:pt x="58529" y="39"/>
                  </a:moveTo>
                  <a:lnTo>
                    <a:pt x="10" y="39"/>
                  </a:lnTo>
                </a:path>
              </a:pathLst>
            </a:custGeom>
            <a:ln w="116956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51" name="Forme libre : forme 50">
              <a:extLst>
                <a:ext uri="{FF2B5EF4-FFF2-40B4-BE49-F238E27FC236}">
                  <a16:creationId xmlns:a16="http://schemas.microsoft.com/office/drawing/2014/main" id="{BDEC6F03-8B70-4DC2-B186-7F4E9B21974C}"/>
                </a:ext>
              </a:extLst>
            </p:cNvPr>
            <p:cNvSpPr/>
            <p:nvPr/>
          </p:nvSpPr>
          <p:spPr>
            <a:xfrm>
              <a:off x="916062" y="3654715"/>
              <a:ext cx="1584561" cy="41895"/>
            </a:xfrm>
            <a:custGeom>
              <a:avLst/>
              <a:gdLst>
                <a:gd name="connsiteX0" fmla="*/ 6 w 1584561"/>
                <a:gd name="connsiteY0" fmla="*/ 39 h 41895"/>
                <a:gd name="connsiteX1" fmla="*/ 1584567 w 1584561"/>
                <a:gd name="connsiteY1" fmla="*/ 39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4561" h="41895">
                  <a:moveTo>
                    <a:pt x="6" y="39"/>
                  </a:moveTo>
                  <a:lnTo>
                    <a:pt x="1584567" y="39"/>
                  </a:lnTo>
                </a:path>
              </a:pathLst>
            </a:custGeom>
            <a:noFill/>
            <a:ln w="116956" cap="flat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52" name="Forme libre : forme 51">
              <a:extLst>
                <a:ext uri="{FF2B5EF4-FFF2-40B4-BE49-F238E27FC236}">
                  <a16:creationId xmlns:a16="http://schemas.microsoft.com/office/drawing/2014/main" id="{40B95315-430C-4CFB-82C5-0C462B788541}"/>
                </a:ext>
              </a:extLst>
            </p:cNvPr>
            <p:cNvSpPr/>
            <p:nvPr/>
          </p:nvSpPr>
          <p:spPr>
            <a:xfrm>
              <a:off x="1201943" y="3462990"/>
              <a:ext cx="1019156" cy="379629"/>
            </a:xfrm>
            <a:custGeom>
              <a:avLst/>
              <a:gdLst>
                <a:gd name="connsiteX0" fmla="*/ 228049 w 1019156"/>
                <a:gd name="connsiteY0" fmla="*/ 16529 h 379629"/>
                <a:gd name="connsiteX1" fmla="*/ 151230 w 1019156"/>
                <a:gd name="connsiteY1" fmla="*/ 39 h 379629"/>
                <a:gd name="connsiteX2" fmla="*/ 40225 w 1019156"/>
                <a:gd name="connsiteY2" fmla="*/ 39 h 379629"/>
                <a:gd name="connsiteX3" fmla="*/ 6 w 1019156"/>
                <a:gd name="connsiteY3" fmla="*/ 40259 h 379629"/>
                <a:gd name="connsiteX4" fmla="*/ 6 w 1019156"/>
                <a:gd name="connsiteY4" fmla="*/ 339450 h 379629"/>
                <a:gd name="connsiteX5" fmla="*/ 40225 w 1019156"/>
                <a:gd name="connsiteY5" fmla="*/ 379669 h 379629"/>
                <a:gd name="connsiteX6" fmla="*/ 151230 w 1019156"/>
                <a:gd name="connsiteY6" fmla="*/ 379669 h 379629"/>
                <a:gd name="connsiteX7" fmla="*/ 228049 w 1019156"/>
                <a:gd name="connsiteY7" fmla="*/ 363179 h 379629"/>
                <a:gd name="connsiteX8" fmla="*/ 232071 w 1019156"/>
                <a:gd name="connsiteY8" fmla="*/ 361209 h 379629"/>
                <a:gd name="connsiteX9" fmla="*/ 308890 w 1019156"/>
                <a:gd name="connsiteY9" fmla="*/ 344719 h 379629"/>
                <a:gd name="connsiteX10" fmla="*/ 710278 w 1019156"/>
                <a:gd name="connsiteY10" fmla="*/ 344719 h 379629"/>
                <a:gd name="connsiteX11" fmla="*/ 787058 w 1019156"/>
                <a:gd name="connsiteY11" fmla="*/ 361209 h 379629"/>
                <a:gd name="connsiteX12" fmla="*/ 791119 w 1019156"/>
                <a:gd name="connsiteY12" fmla="*/ 363179 h 379629"/>
                <a:gd name="connsiteX13" fmla="*/ 867938 w 1019156"/>
                <a:gd name="connsiteY13" fmla="*/ 379669 h 379629"/>
                <a:gd name="connsiteX14" fmla="*/ 978943 w 1019156"/>
                <a:gd name="connsiteY14" fmla="*/ 379669 h 379629"/>
                <a:gd name="connsiteX15" fmla="*/ 1019162 w 1019156"/>
                <a:gd name="connsiteY15" fmla="*/ 339450 h 379629"/>
                <a:gd name="connsiteX16" fmla="*/ 1019162 w 1019156"/>
                <a:gd name="connsiteY16" fmla="*/ 40259 h 379629"/>
                <a:gd name="connsiteX17" fmla="*/ 978943 w 1019156"/>
                <a:gd name="connsiteY17" fmla="*/ 39 h 379629"/>
                <a:gd name="connsiteX18" fmla="*/ 867938 w 1019156"/>
                <a:gd name="connsiteY18" fmla="*/ 39 h 379629"/>
                <a:gd name="connsiteX19" fmla="*/ 791119 w 1019156"/>
                <a:gd name="connsiteY19" fmla="*/ 16529 h 379629"/>
                <a:gd name="connsiteX20" fmla="*/ 787058 w 1019156"/>
                <a:gd name="connsiteY20" fmla="*/ 18540 h 379629"/>
                <a:gd name="connsiteX21" fmla="*/ 710278 w 1019156"/>
                <a:gd name="connsiteY21" fmla="*/ 35030 h 379629"/>
                <a:gd name="connsiteX22" fmla="*/ 308890 w 1019156"/>
                <a:gd name="connsiteY22" fmla="*/ 35030 h 379629"/>
                <a:gd name="connsiteX23" fmla="*/ 232071 w 1019156"/>
                <a:gd name="connsiteY23" fmla="*/ 18540 h 37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19156" h="379629">
                  <a:moveTo>
                    <a:pt x="228049" y="16529"/>
                  </a:moveTo>
                  <a:cubicBezTo>
                    <a:pt x="207939" y="7279"/>
                    <a:pt x="173351" y="39"/>
                    <a:pt x="151230" y="39"/>
                  </a:cubicBezTo>
                  <a:lnTo>
                    <a:pt x="40225" y="39"/>
                  </a:lnTo>
                  <a:cubicBezTo>
                    <a:pt x="18104" y="39"/>
                    <a:pt x="6" y="18138"/>
                    <a:pt x="6" y="40259"/>
                  </a:cubicBezTo>
                  <a:lnTo>
                    <a:pt x="6" y="339450"/>
                  </a:lnTo>
                  <a:cubicBezTo>
                    <a:pt x="6" y="361611"/>
                    <a:pt x="18104" y="379669"/>
                    <a:pt x="40225" y="379669"/>
                  </a:cubicBezTo>
                  <a:lnTo>
                    <a:pt x="151230" y="379669"/>
                  </a:lnTo>
                  <a:cubicBezTo>
                    <a:pt x="173351" y="379669"/>
                    <a:pt x="207939" y="372068"/>
                    <a:pt x="228049" y="363179"/>
                  </a:cubicBezTo>
                  <a:lnTo>
                    <a:pt x="232071" y="361209"/>
                  </a:lnTo>
                  <a:cubicBezTo>
                    <a:pt x="252180" y="351958"/>
                    <a:pt x="286769" y="344719"/>
                    <a:pt x="308890" y="344719"/>
                  </a:cubicBezTo>
                  <a:lnTo>
                    <a:pt x="710278" y="344719"/>
                  </a:lnTo>
                  <a:cubicBezTo>
                    <a:pt x="732438" y="344719"/>
                    <a:pt x="766948" y="352320"/>
                    <a:pt x="787058" y="361209"/>
                  </a:cubicBezTo>
                  <a:lnTo>
                    <a:pt x="791119" y="363179"/>
                  </a:lnTo>
                  <a:cubicBezTo>
                    <a:pt x="811228" y="372430"/>
                    <a:pt x="845739" y="379669"/>
                    <a:pt x="867938" y="379669"/>
                  </a:cubicBezTo>
                  <a:lnTo>
                    <a:pt x="978943" y="379669"/>
                  </a:lnTo>
                  <a:cubicBezTo>
                    <a:pt x="1001142" y="379669"/>
                    <a:pt x="1019162" y="361611"/>
                    <a:pt x="1019162" y="339450"/>
                  </a:cubicBezTo>
                  <a:lnTo>
                    <a:pt x="1019162" y="40259"/>
                  </a:lnTo>
                  <a:cubicBezTo>
                    <a:pt x="1019162" y="18138"/>
                    <a:pt x="1001142" y="39"/>
                    <a:pt x="978943" y="39"/>
                  </a:cubicBezTo>
                  <a:lnTo>
                    <a:pt x="867938" y="39"/>
                  </a:lnTo>
                  <a:cubicBezTo>
                    <a:pt x="845739" y="39"/>
                    <a:pt x="811228" y="7681"/>
                    <a:pt x="791119" y="16529"/>
                  </a:cubicBezTo>
                  <a:lnTo>
                    <a:pt x="787058" y="18540"/>
                  </a:lnTo>
                  <a:cubicBezTo>
                    <a:pt x="766948" y="27791"/>
                    <a:pt x="732438" y="35030"/>
                    <a:pt x="710278" y="35030"/>
                  </a:cubicBezTo>
                  <a:lnTo>
                    <a:pt x="308890" y="35030"/>
                  </a:lnTo>
                  <a:cubicBezTo>
                    <a:pt x="286769" y="35030"/>
                    <a:pt x="252180" y="27388"/>
                    <a:pt x="232071" y="18540"/>
                  </a:cubicBezTo>
                  <a:close/>
                </a:path>
              </a:pathLst>
            </a:custGeom>
            <a:solidFill>
              <a:srgbClr val="D9B477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53" name="Forme libre : forme 52">
              <a:extLst>
                <a:ext uri="{FF2B5EF4-FFF2-40B4-BE49-F238E27FC236}">
                  <a16:creationId xmlns:a16="http://schemas.microsoft.com/office/drawing/2014/main" id="{96FA2B8D-CC4C-4868-A0AA-E27665338285}"/>
                </a:ext>
              </a:extLst>
            </p:cNvPr>
            <p:cNvSpPr/>
            <p:nvPr/>
          </p:nvSpPr>
          <p:spPr>
            <a:xfrm>
              <a:off x="2087527" y="3462628"/>
              <a:ext cx="39254" cy="379589"/>
            </a:xfrm>
            <a:custGeom>
              <a:avLst/>
              <a:gdLst>
                <a:gd name="connsiteX0" fmla="*/ 8 w 39254"/>
                <a:gd name="connsiteY0" fmla="*/ 39 h 379589"/>
                <a:gd name="connsiteX1" fmla="*/ 39262 w 39254"/>
                <a:gd name="connsiteY1" fmla="*/ 39 h 379589"/>
                <a:gd name="connsiteX2" fmla="*/ 39262 w 39254"/>
                <a:gd name="connsiteY2" fmla="*/ 379629 h 379589"/>
                <a:gd name="connsiteX3" fmla="*/ 8 w 39254"/>
                <a:gd name="connsiteY3" fmla="*/ 379629 h 37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379589">
                  <a:moveTo>
                    <a:pt x="8" y="39"/>
                  </a:moveTo>
                  <a:lnTo>
                    <a:pt x="39262" y="39"/>
                  </a:lnTo>
                  <a:lnTo>
                    <a:pt x="39262" y="379629"/>
                  </a:lnTo>
                  <a:lnTo>
                    <a:pt x="8" y="379629"/>
                  </a:lnTo>
                  <a:close/>
                </a:path>
              </a:pathLst>
            </a:custGeom>
            <a:solidFill>
              <a:srgbClr val="AD9F4E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54" name="Forme libre : forme 53">
              <a:extLst>
                <a:ext uri="{FF2B5EF4-FFF2-40B4-BE49-F238E27FC236}">
                  <a16:creationId xmlns:a16="http://schemas.microsoft.com/office/drawing/2014/main" id="{5BB06F99-26F5-45ED-9960-53D83F67F8CF}"/>
                </a:ext>
              </a:extLst>
            </p:cNvPr>
            <p:cNvSpPr/>
            <p:nvPr/>
          </p:nvSpPr>
          <p:spPr>
            <a:xfrm>
              <a:off x="1760947" y="3497981"/>
              <a:ext cx="103363" cy="309286"/>
            </a:xfrm>
            <a:custGeom>
              <a:avLst/>
              <a:gdLst>
                <a:gd name="connsiteX0" fmla="*/ 6 w 103363"/>
                <a:gd name="connsiteY0" fmla="*/ 39 h 309286"/>
                <a:gd name="connsiteX1" fmla="*/ 103370 w 103363"/>
                <a:gd name="connsiteY1" fmla="*/ 39 h 309286"/>
                <a:gd name="connsiteX2" fmla="*/ 103370 w 103363"/>
                <a:gd name="connsiteY2" fmla="*/ 309326 h 309286"/>
                <a:gd name="connsiteX3" fmla="*/ 6 w 103363"/>
                <a:gd name="connsiteY3" fmla="*/ 309326 h 30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3" h="309286">
                  <a:moveTo>
                    <a:pt x="6" y="39"/>
                  </a:moveTo>
                  <a:lnTo>
                    <a:pt x="103370" y="39"/>
                  </a:lnTo>
                  <a:lnTo>
                    <a:pt x="103370" y="309326"/>
                  </a:lnTo>
                  <a:lnTo>
                    <a:pt x="6" y="309326"/>
                  </a:lnTo>
                  <a:close/>
                </a:path>
              </a:pathLst>
            </a:custGeom>
            <a:solidFill>
              <a:srgbClr val="FF4D00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55" name="Forme libre : forme 54">
              <a:extLst>
                <a:ext uri="{FF2B5EF4-FFF2-40B4-BE49-F238E27FC236}">
                  <a16:creationId xmlns:a16="http://schemas.microsoft.com/office/drawing/2014/main" id="{0658BA29-4895-4C06-B73E-38F0B5E12B67}"/>
                </a:ext>
              </a:extLst>
            </p:cNvPr>
            <p:cNvSpPr/>
            <p:nvPr/>
          </p:nvSpPr>
          <p:spPr>
            <a:xfrm>
              <a:off x="1554264" y="3497981"/>
              <a:ext cx="103363" cy="309286"/>
            </a:xfrm>
            <a:custGeom>
              <a:avLst/>
              <a:gdLst>
                <a:gd name="connsiteX0" fmla="*/ 5 w 103363"/>
                <a:gd name="connsiteY0" fmla="*/ 39 h 309286"/>
                <a:gd name="connsiteX1" fmla="*/ 103368 w 103363"/>
                <a:gd name="connsiteY1" fmla="*/ 39 h 309286"/>
                <a:gd name="connsiteX2" fmla="*/ 103368 w 103363"/>
                <a:gd name="connsiteY2" fmla="*/ 309326 h 309286"/>
                <a:gd name="connsiteX3" fmla="*/ 5 w 103363"/>
                <a:gd name="connsiteY3" fmla="*/ 309326 h 30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3" h="309286">
                  <a:moveTo>
                    <a:pt x="5" y="39"/>
                  </a:moveTo>
                  <a:lnTo>
                    <a:pt x="103368" y="39"/>
                  </a:lnTo>
                  <a:lnTo>
                    <a:pt x="103368" y="309326"/>
                  </a:lnTo>
                  <a:lnTo>
                    <a:pt x="5" y="309326"/>
                  </a:lnTo>
                  <a:close/>
                </a:path>
              </a:pathLst>
            </a:custGeom>
            <a:solidFill>
              <a:srgbClr val="8210D2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8604CEF8-7262-4F57-A084-48AD5F5A2EA6}"/>
                </a:ext>
              </a:extLst>
            </p:cNvPr>
            <p:cNvSpPr/>
            <p:nvPr/>
          </p:nvSpPr>
          <p:spPr>
            <a:xfrm>
              <a:off x="1348297" y="3462588"/>
              <a:ext cx="102961" cy="379629"/>
            </a:xfrm>
            <a:custGeom>
              <a:avLst/>
              <a:gdLst>
                <a:gd name="connsiteX0" fmla="*/ 102965 w 102961"/>
                <a:gd name="connsiteY0" fmla="*/ 24975 h 379629"/>
                <a:gd name="connsiteX1" fmla="*/ 85671 w 102961"/>
                <a:gd name="connsiteY1" fmla="*/ 18540 h 379629"/>
                <a:gd name="connsiteX2" fmla="*/ 81649 w 102961"/>
                <a:gd name="connsiteY2" fmla="*/ 16529 h 379629"/>
                <a:gd name="connsiteX3" fmla="*/ 4830 w 102961"/>
                <a:gd name="connsiteY3" fmla="*/ 39 h 379629"/>
                <a:gd name="connsiteX4" fmla="*/ 4 w 102961"/>
                <a:gd name="connsiteY4" fmla="*/ 39 h 379629"/>
                <a:gd name="connsiteX5" fmla="*/ 4 w 102961"/>
                <a:gd name="connsiteY5" fmla="*/ 379669 h 379629"/>
                <a:gd name="connsiteX6" fmla="*/ 4830 w 102961"/>
                <a:gd name="connsiteY6" fmla="*/ 379669 h 379629"/>
                <a:gd name="connsiteX7" fmla="*/ 81649 w 102961"/>
                <a:gd name="connsiteY7" fmla="*/ 363179 h 379629"/>
                <a:gd name="connsiteX8" fmla="*/ 85671 w 102961"/>
                <a:gd name="connsiteY8" fmla="*/ 361208 h 379629"/>
                <a:gd name="connsiteX9" fmla="*/ 102965 w 102961"/>
                <a:gd name="connsiteY9" fmla="*/ 354773 h 37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61" h="379629">
                  <a:moveTo>
                    <a:pt x="102965" y="24975"/>
                  </a:moveTo>
                  <a:cubicBezTo>
                    <a:pt x="96530" y="22964"/>
                    <a:pt x="90497" y="20953"/>
                    <a:pt x="85671" y="18540"/>
                  </a:cubicBezTo>
                  <a:lnTo>
                    <a:pt x="81649" y="16529"/>
                  </a:lnTo>
                  <a:cubicBezTo>
                    <a:pt x="61539" y="7319"/>
                    <a:pt x="26951" y="39"/>
                    <a:pt x="4830" y="39"/>
                  </a:cubicBezTo>
                  <a:lnTo>
                    <a:pt x="4" y="39"/>
                  </a:lnTo>
                  <a:lnTo>
                    <a:pt x="4" y="379669"/>
                  </a:lnTo>
                  <a:lnTo>
                    <a:pt x="4830" y="379669"/>
                  </a:lnTo>
                  <a:cubicBezTo>
                    <a:pt x="26951" y="379669"/>
                    <a:pt x="61539" y="372068"/>
                    <a:pt x="81649" y="363179"/>
                  </a:cubicBezTo>
                  <a:lnTo>
                    <a:pt x="85671" y="361208"/>
                  </a:lnTo>
                  <a:cubicBezTo>
                    <a:pt x="90497" y="358715"/>
                    <a:pt x="96530" y="356744"/>
                    <a:pt x="102965" y="354773"/>
                  </a:cubicBezTo>
                  <a:close/>
                </a:path>
              </a:pathLst>
            </a:custGeom>
            <a:solidFill>
              <a:srgbClr val="FFD500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57" name="Forme libre : forme 56">
              <a:extLst>
                <a:ext uri="{FF2B5EF4-FFF2-40B4-BE49-F238E27FC236}">
                  <a16:creationId xmlns:a16="http://schemas.microsoft.com/office/drawing/2014/main" id="{05413AED-B3C3-43FF-82C6-D211E38162C7}"/>
                </a:ext>
              </a:extLst>
            </p:cNvPr>
            <p:cNvSpPr/>
            <p:nvPr/>
          </p:nvSpPr>
          <p:spPr>
            <a:xfrm>
              <a:off x="1234398" y="3600138"/>
              <a:ext cx="986858" cy="223578"/>
            </a:xfrm>
            <a:custGeom>
              <a:avLst/>
              <a:gdLst>
                <a:gd name="connsiteX0" fmla="*/ 947650 w 986858"/>
                <a:gd name="connsiteY0" fmla="*/ 80157 h 223578"/>
                <a:gd name="connsiteX1" fmla="*/ 947650 w 986858"/>
                <a:gd name="connsiteY1" fmla="*/ 80157 h 223578"/>
                <a:gd name="connsiteX2" fmla="*/ 931160 w 986858"/>
                <a:gd name="connsiteY2" fmla="*/ 119209 h 223578"/>
                <a:gd name="connsiteX3" fmla="*/ 823775 w 986858"/>
                <a:gd name="connsiteY3" fmla="*/ 119209 h 223578"/>
                <a:gd name="connsiteX4" fmla="*/ 749330 w 986858"/>
                <a:gd name="connsiteY4" fmla="*/ 112372 h 223578"/>
                <a:gd name="connsiteX5" fmla="*/ 745269 w 986858"/>
                <a:gd name="connsiteY5" fmla="*/ 111487 h 223578"/>
                <a:gd name="connsiteX6" fmla="*/ 670785 w 986858"/>
                <a:gd name="connsiteY6" fmla="*/ 104650 h 223578"/>
                <a:gd name="connsiteX7" fmla="*/ 282747 w 986858"/>
                <a:gd name="connsiteY7" fmla="*/ 104650 h 223578"/>
                <a:gd name="connsiteX8" fmla="*/ 208342 w 986858"/>
                <a:gd name="connsiteY8" fmla="*/ 111487 h 223578"/>
                <a:gd name="connsiteX9" fmla="*/ 204320 w 986858"/>
                <a:gd name="connsiteY9" fmla="*/ 112332 h 223578"/>
                <a:gd name="connsiteX10" fmla="*/ 129914 w 986858"/>
                <a:gd name="connsiteY10" fmla="*/ 119169 h 223578"/>
                <a:gd name="connsiteX11" fmla="*/ 112217 w 986858"/>
                <a:gd name="connsiteY11" fmla="*/ 119169 h 223578"/>
                <a:gd name="connsiteX12" fmla="*/ 56313 w 986858"/>
                <a:gd name="connsiteY12" fmla="*/ 119169 h 223578"/>
                <a:gd name="connsiteX13" fmla="*/ 39018 w 986858"/>
                <a:gd name="connsiteY13" fmla="*/ 119169 h 223578"/>
                <a:gd name="connsiteX14" fmla="*/ 6 w 986858"/>
                <a:gd name="connsiteY14" fmla="*/ 155206 h 223578"/>
                <a:gd name="connsiteX15" fmla="*/ 6 w 986858"/>
                <a:gd name="connsiteY15" fmla="*/ 169001 h 223578"/>
                <a:gd name="connsiteX16" fmla="*/ 6 w 986858"/>
                <a:gd name="connsiteY16" fmla="*/ 177889 h 223578"/>
                <a:gd name="connsiteX17" fmla="*/ 6 w 986858"/>
                <a:gd name="connsiteY17" fmla="*/ 187542 h 223578"/>
                <a:gd name="connsiteX18" fmla="*/ 39018 w 986858"/>
                <a:gd name="connsiteY18" fmla="*/ 223578 h 223578"/>
                <a:gd name="connsiteX19" fmla="*/ 129512 w 986858"/>
                <a:gd name="connsiteY19" fmla="*/ 223578 h 223578"/>
                <a:gd name="connsiteX20" fmla="*/ 203917 w 986858"/>
                <a:gd name="connsiteY20" fmla="*/ 208657 h 223578"/>
                <a:gd name="connsiteX21" fmla="*/ 207939 w 986858"/>
                <a:gd name="connsiteY21" fmla="*/ 207089 h 223578"/>
                <a:gd name="connsiteX22" fmla="*/ 282345 w 986858"/>
                <a:gd name="connsiteY22" fmla="*/ 192288 h 223578"/>
                <a:gd name="connsiteX23" fmla="*/ 670383 w 986858"/>
                <a:gd name="connsiteY23" fmla="*/ 192288 h 223578"/>
                <a:gd name="connsiteX24" fmla="*/ 744906 w 986858"/>
                <a:gd name="connsiteY24" fmla="*/ 207129 h 223578"/>
                <a:gd name="connsiteX25" fmla="*/ 749051 w 986858"/>
                <a:gd name="connsiteY25" fmla="*/ 208697 h 223578"/>
                <a:gd name="connsiteX26" fmla="*/ 823534 w 986858"/>
                <a:gd name="connsiteY26" fmla="*/ 223619 h 223578"/>
                <a:gd name="connsiteX27" fmla="*/ 947812 w 986858"/>
                <a:gd name="connsiteY27" fmla="*/ 223619 h 223578"/>
                <a:gd name="connsiteX28" fmla="*/ 986864 w 986858"/>
                <a:gd name="connsiteY28" fmla="*/ 187582 h 223578"/>
                <a:gd name="connsiteX29" fmla="*/ 986864 w 986858"/>
                <a:gd name="connsiteY29" fmla="*/ 157378 h 223578"/>
                <a:gd name="connsiteX30" fmla="*/ 986864 w 986858"/>
                <a:gd name="connsiteY30" fmla="*/ 103041 h 223578"/>
                <a:gd name="connsiteX31" fmla="*/ 986864 w 986858"/>
                <a:gd name="connsiteY31" fmla="*/ 40 h 223578"/>
                <a:gd name="connsiteX32" fmla="*/ 947650 w 986858"/>
                <a:gd name="connsiteY32" fmla="*/ 80157 h 2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86858" h="223578">
                  <a:moveTo>
                    <a:pt x="947650" y="80157"/>
                  </a:moveTo>
                  <a:lnTo>
                    <a:pt x="947650" y="80157"/>
                  </a:lnTo>
                  <a:cubicBezTo>
                    <a:pt x="947650" y="101352"/>
                    <a:pt x="940372" y="119209"/>
                    <a:pt x="931160" y="119209"/>
                  </a:cubicBezTo>
                  <a:lnTo>
                    <a:pt x="823775" y="119209"/>
                  </a:lnTo>
                  <a:cubicBezTo>
                    <a:pt x="802537" y="119209"/>
                    <a:pt x="769155" y="116072"/>
                    <a:pt x="749330" y="112372"/>
                  </a:cubicBezTo>
                  <a:lnTo>
                    <a:pt x="745269" y="111487"/>
                  </a:lnTo>
                  <a:cubicBezTo>
                    <a:pt x="726003" y="107868"/>
                    <a:pt x="692258" y="104650"/>
                    <a:pt x="670785" y="104650"/>
                  </a:cubicBezTo>
                  <a:lnTo>
                    <a:pt x="282747" y="104650"/>
                  </a:lnTo>
                  <a:cubicBezTo>
                    <a:pt x="261431" y="104650"/>
                    <a:pt x="228049" y="107868"/>
                    <a:pt x="208342" y="111487"/>
                  </a:cubicBezTo>
                  <a:lnTo>
                    <a:pt x="204320" y="112332"/>
                  </a:lnTo>
                  <a:cubicBezTo>
                    <a:pt x="185014" y="115992"/>
                    <a:pt x="151632" y="119169"/>
                    <a:pt x="129914" y="119169"/>
                  </a:cubicBezTo>
                  <a:lnTo>
                    <a:pt x="112217" y="119169"/>
                  </a:lnTo>
                  <a:lnTo>
                    <a:pt x="56313" y="119169"/>
                  </a:lnTo>
                  <a:lnTo>
                    <a:pt x="39018" y="119169"/>
                  </a:lnTo>
                  <a:cubicBezTo>
                    <a:pt x="17702" y="119169"/>
                    <a:pt x="6" y="135579"/>
                    <a:pt x="6" y="155206"/>
                  </a:cubicBezTo>
                  <a:lnTo>
                    <a:pt x="6" y="169001"/>
                  </a:lnTo>
                  <a:lnTo>
                    <a:pt x="6" y="177889"/>
                  </a:lnTo>
                  <a:lnTo>
                    <a:pt x="6" y="187542"/>
                  </a:lnTo>
                  <a:cubicBezTo>
                    <a:pt x="6" y="207652"/>
                    <a:pt x="17702" y="223578"/>
                    <a:pt x="39018" y="223578"/>
                  </a:cubicBezTo>
                  <a:lnTo>
                    <a:pt x="129512" y="223578"/>
                  </a:lnTo>
                  <a:cubicBezTo>
                    <a:pt x="150828" y="223578"/>
                    <a:pt x="184210" y="216741"/>
                    <a:pt x="203917" y="208657"/>
                  </a:cubicBezTo>
                  <a:lnTo>
                    <a:pt x="207939" y="207089"/>
                  </a:lnTo>
                  <a:cubicBezTo>
                    <a:pt x="227245" y="199206"/>
                    <a:pt x="261029" y="192288"/>
                    <a:pt x="282345" y="192288"/>
                  </a:cubicBezTo>
                  <a:lnTo>
                    <a:pt x="670383" y="192288"/>
                  </a:lnTo>
                  <a:cubicBezTo>
                    <a:pt x="691576" y="192288"/>
                    <a:pt x="724958" y="199206"/>
                    <a:pt x="744906" y="207129"/>
                  </a:cubicBezTo>
                  <a:lnTo>
                    <a:pt x="749051" y="208697"/>
                  </a:lnTo>
                  <a:cubicBezTo>
                    <a:pt x="768317" y="216781"/>
                    <a:pt x="801816" y="223619"/>
                    <a:pt x="823534" y="223619"/>
                  </a:cubicBezTo>
                  <a:lnTo>
                    <a:pt x="947812" y="223619"/>
                  </a:lnTo>
                  <a:cubicBezTo>
                    <a:pt x="969089" y="223619"/>
                    <a:pt x="986864" y="207129"/>
                    <a:pt x="986864" y="187582"/>
                  </a:cubicBezTo>
                  <a:lnTo>
                    <a:pt x="986864" y="157378"/>
                  </a:lnTo>
                  <a:lnTo>
                    <a:pt x="986864" y="103041"/>
                  </a:lnTo>
                  <a:lnTo>
                    <a:pt x="986864" y="40"/>
                  </a:lnTo>
                  <a:cubicBezTo>
                    <a:pt x="971379" y="6073"/>
                    <a:pt x="947650" y="22965"/>
                    <a:pt x="947650" y="80157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58" name="Forme libre : forme 57">
              <a:extLst>
                <a:ext uri="{FF2B5EF4-FFF2-40B4-BE49-F238E27FC236}">
                  <a16:creationId xmlns:a16="http://schemas.microsoft.com/office/drawing/2014/main" id="{2C18B0D3-322A-44B7-9002-AB43A6F52893}"/>
                </a:ext>
              </a:extLst>
            </p:cNvPr>
            <p:cNvSpPr/>
            <p:nvPr/>
          </p:nvSpPr>
          <p:spPr>
            <a:xfrm>
              <a:off x="2087527" y="3646390"/>
              <a:ext cx="39254" cy="176120"/>
            </a:xfrm>
            <a:custGeom>
              <a:avLst/>
              <a:gdLst>
                <a:gd name="connsiteX0" fmla="*/ 8 w 39254"/>
                <a:gd name="connsiteY0" fmla="*/ 40 h 176120"/>
                <a:gd name="connsiteX1" fmla="*/ 39262 w 39254"/>
                <a:gd name="connsiteY1" fmla="*/ 40 h 176120"/>
                <a:gd name="connsiteX2" fmla="*/ 39262 w 39254"/>
                <a:gd name="connsiteY2" fmla="*/ 176160 h 176120"/>
                <a:gd name="connsiteX3" fmla="*/ 8 w 39254"/>
                <a:gd name="connsiteY3" fmla="*/ 176160 h 1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176120">
                  <a:moveTo>
                    <a:pt x="8" y="40"/>
                  </a:moveTo>
                  <a:lnTo>
                    <a:pt x="39262" y="40"/>
                  </a:lnTo>
                  <a:lnTo>
                    <a:pt x="39262" y="176160"/>
                  </a:lnTo>
                  <a:lnTo>
                    <a:pt x="8" y="17616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59" name="Forme libre : forme 58">
              <a:extLst>
                <a:ext uri="{FF2B5EF4-FFF2-40B4-BE49-F238E27FC236}">
                  <a16:creationId xmlns:a16="http://schemas.microsoft.com/office/drawing/2014/main" id="{7AB245B3-0BE2-420B-83DF-F10AE190AB43}"/>
                </a:ext>
              </a:extLst>
            </p:cNvPr>
            <p:cNvSpPr/>
            <p:nvPr/>
          </p:nvSpPr>
          <p:spPr>
            <a:xfrm>
              <a:off x="1949614" y="3494763"/>
              <a:ext cx="196353" cy="42230"/>
            </a:xfrm>
            <a:custGeom>
              <a:avLst/>
              <a:gdLst>
                <a:gd name="connsiteX0" fmla="*/ 11230 w 196353"/>
                <a:gd name="connsiteY0" fmla="*/ 17735 h 42230"/>
                <a:gd name="connsiteX1" fmla="*/ 48232 w 196353"/>
                <a:gd name="connsiteY1" fmla="*/ 8082 h 42230"/>
                <a:gd name="connsiteX2" fmla="*/ 102204 w 196353"/>
                <a:gd name="connsiteY2" fmla="*/ 39 h 42230"/>
                <a:gd name="connsiteX3" fmla="*/ 183810 w 196353"/>
                <a:gd name="connsiteY3" fmla="*/ 39 h 42230"/>
                <a:gd name="connsiteX4" fmla="*/ 196361 w 196353"/>
                <a:gd name="connsiteY4" fmla="*/ 20953 h 42230"/>
                <a:gd name="connsiteX5" fmla="*/ 183810 w 196353"/>
                <a:gd name="connsiteY5" fmla="*/ 42269 h 42230"/>
                <a:gd name="connsiteX6" fmla="*/ 12878 w 196353"/>
                <a:gd name="connsiteY6" fmla="*/ 42269 h 42230"/>
                <a:gd name="connsiteX7" fmla="*/ 8 w 196353"/>
                <a:gd name="connsiteY7" fmla="*/ 29761 h 42230"/>
                <a:gd name="connsiteX8" fmla="*/ 11230 w 196353"/>
                <a:gd name="connsiteY8" fmla="*/ 17735 h 4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353" h="42230">
                  <a:moveTo>
                    <a:pt x="11230" y="17735"/>
                  </a:moveTo>
                  <a:cubicBezTo>
                    <a:pt x="24061" y="17735"/>
                    <a:pt x="38657" y="12104"/>
                    <a:pt x="48232" y="8082"/>
                  </a:cubicBezTo>
                  <a:cubicBezTo>
                    <a:pt x="59493" y="3658"/>
                    <a:pt x="80446" y="39"/>
                    <a:pt x="102204" y="39"/>
                  </a:cubicBezTo>
                  <a:lnTo>
                    <a:pt x="183810" y="39"/>
                  </a:lnTo>
                  <a:cubicBezTo>
                    <a:pt x="196361" y="39"/>
                    <a:pt x="196361" y="13713"/>
                    <a:pt x="196361" y="20953"/>
                  </a:cubicBezTo>
                  <a:cubicBezTo>
                    <a:pt x="196361" y="28192"/>
                    <a:pt x="195512" y="42269"/>
                    <a:pt x="183810" y="42269"/>
                  </a:cubicBezTo>
                  <a:lnTo>
                    <a:pt x="12878" y="42269"/>
                  </a:lnTo>
                  <a:cubicBezTo>
                    <a:pt x="6884" y="42269"/>
                    <a:pt x="8" y="35834"/>
                    <a:pt x="8" y="29761"/>
                  </a:cubicBezTo>
                  <a:cubicBezTo>
                    <a:pt x="371" y="24974"/>
                    <a:pt x="4393" y="17735"/>
                    <a:pt x="11230" y="17735"/>
                  </a:cubicBez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60" name="Forme libre : forme 59">
              <a:extLst>
                <a:ext uri="{FF2B5EF4-FFF2-40B4-BE49-F238E27FC236}">
                  <a16:creationId xmlns:a16="http://schemas.microsoft.com/office/drawing/2014/main" id="{FAA10219-81F8-47C8-B7FE-91D01D1C28A3}"/>
                </a:ext>
              </a:extLst>
            </p:cNvPr>
            <p:cNvSpPr/>
            <p:nvPr/>
          </p:nvSpPr>
          <p:spPr>
            <a:xfrm>
              <a:off x="1224424" y="3491143"/>
              <a:ext cx="48263" cy="48263"/>
            </a:xfrm>
            <a:custGeom>
              <a:avLst/>
              <a:gdLst>
                <a:gd name="connsiteX0" fmla="*/ 48266 w 48263"/>
                <a:gd name="connsiteY0" fmla="*/ 24170 h 48263"/>
                <a:gd name="connsiteX1" fmla="*/ 24134 w 48263"/>
                <a:gd name="connsiteY1" fmla="*/ 48302 h 48263"/>
                <a:gd name="connsiteX2" fmla="*/ 3 w 48263"/>
                <a:gd name="connsiteY2" fmla="*/ 24170 h 48263"/>
                <a:gd name="connsiteX3" fmla="*/ 24134 w 48263"/>
                <a:gd name="connsiteY3" fmla="*/ 39 h 48263"/>
                <a:gd name="connsiteX4" fmla="*/ 48266 w 48263"/>
                <a:gd name="connsiteY4" fmla="*/ 24170 h 4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" h="48263">
                  <a:moveTo>
                    <a:pt x="48266" y="24170"/>
                  </a:moveTo>
                  <a:cubicBezTo>
                    <a:pt x="48266" y="37498"/>
                    <a:pt x="37462" y="48302"/>
                    <a:pt x="24134" y="48302"/>
                  </a:cubicBezTo>
                  <a:cubicBezTo>
                    <a:pt x="10807" y="48302"/>
                    <a:pt x="3" y="37498"/>
                    <a:pt x="3" y="24170"/>
                  </a:cubicBezTo>
                  <a:cubicBezTo>
                    <a:pt x="3" y="10843"/>
                    <a:pt x="10807" y="39"/>
                    <a:pt x="24134" y="39"/>
                  </a:cubicBezTo>
                  <a:cubicBezTo>
                    <a:pt x="37462" y="39"/>
                    <a:pt x="48266" y="10843"/>
                    <a:pt x="48266" y="24170"/>
                  </a:cubicBez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61" name="Forme libre : forme 60">
              <a:extLst>
                <a:ext uri="{FF2B5EF4-FFF2-40B4-BE49-F238E27FC236}">
                  <a16:creationId xmlns:a16="http://schemas.microsoft.com/office/drawing/2014/main" id="{D30943FE-6E4A-4A90-8761-85216BCA1D1F}"/>
                </a:ext>
              </a:extLst>
            </p:cNvPr>
            <p:cNvSpPr/>
            <p:nvPr/>
          </p:nvSpPr>
          <p:spPr>
            <a:xfrm>
              <a:off x="2087527" y="3475458"/>
              <a:ext cx="39254" cy="90493"/>
            </a:xfrm>
            <a:custGeom>
              <a:avLst/>
              <a:gdLst>
                <a:gd name="connsiteX0" fmla="*/ 8 w 39254"/>
                <a:gd name="connsiteY0" fmla="*/ 39 h 90493"/>
                <a:gd name="connsiteX1" fmla="*/ 39262 w 39254"/>
                <a:gd name="connsiteY1" fmla="*/ 39 h 90493"/>
                <a:gd name="connsiteX2" fmla="*/ 39262 w 39254"/>
                <a:gd name="connsiteY2" fmla="*/ 90532 h 90493"/>
                <a:gd name="connsiteX3" fmla="*/ 8 w 39254"/>
                <a:gd name="connsiteY3" fmla="*/ 90532 h 9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90493">
                  <a:moveTo>
                    <a:pt x="8" y="39"/>
                  </a:moveTo>
                  <a:lnTo>
                    <a:pt x="39262" y="39"/>
                  </a:lnTo>
                  <a:lnTo>
                    <a:pt x="39262" y="90532"/>
                  </a:lnTo>
                  <a:lnTo>
                    <a:pt x="8" y="90532"/>
                  </a:lnTo>
                  <a:close/>
                </a:path>
              </a:pathLst>
            </a:custGeom>
            <a:solidFill>
              <a:srgbClr val="FFFF33">
                <a:alpha val="5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62" name="Forme libre : forme 61">
              <a:extLst>
                <a:ext uri="{FF2B5EF4-FFF2-40B4-BE49-F238E27FC236}">
                  <a16:creationId xmlns:a16="http://schemas.microsoft.com/office/drawing/2014/main" id="{7EC77A26-998D-40CA-9CFB-9246D53CBDCB}"/>
                </a:ext>
              </a:extLst>
            </p:cNvPr>
            <p:cNvSpPr/>
            <p:nvPr/>
          </p:nvSpPr>
          <p:spPr>
            <a:xfrm>
              <a:off x="2087527" y="3495568"/>
              <a:ext cx="39254" cy="41828"/>
            </a:xfrm>
            <a:custGeom>
              <a:avLst/>
              <a:gdLst>
                <a:gd name="connsiteX0" fmla="*/ 8 w 39254"/>
                <a:gd name="connsiteY0" fmla="*/ 39 h 41828"/>
                <a:gd name="connsiteX1" fmla="*/ 39262 w 39254"/>
                <a:gd name="connsiteY1" fmla="*/ 39 h 41828"/>
                <a:gd name="connsiteX2" fmla="*/ 39262 w 39254"/>
                <a:gd name="connsiteY2" fmla="*/ 41867 h 41828"/>
                <a:gd name="connsiteX3" fmla="*/ 8 w 39254"/>
                <a:gd name="connsiteY3" fmla="*/ 41867 h 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41828">
                  <a:moveTo>
                    <a:pt x="8" y="39"/>
                  </a:moveTo>
                  <a:lnTo>
                    <a:pt x="39262" y="39"/>
                  </a:lnTo>
                  <a:lnTo>
                    <a:pt x="39262" y="41867"/>
                  </a:lnTo>
                  <a:lnTo>
                    <a:pt x="8" y="41867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</p:grpSp>
      <p:grpSp>
        <p:nvGrpSpPr>
          <p:cNvPr id="63" name="Graphique 8">
            <a:extLst>
              <a:ext uri="{FF2B5EF4-FFF2-40B4-BE49-F238E27FC236}">
                <a16:creationId xmlns:a16="http://schemas.microsoft.com/office/drawing/2014/main" id="{AE04B14E-728C-49BE-92D9-A7A6EC2A0776}"/>
              </a:ext>
            </a:extLst>
          </p:cNvPr>
          <p:cNvGrpSpPr/>
          <p:nvPr/>
        </p:nvGrpSpPr>
        <p:grpSpPr>
          <a:xfrm>
            <a:off x="938819" y="2670695"/>
            <a:ext cx="1605682" cy="380013"/>
            <a:chOff x="938819" y="4256195"/>
            <a:chExt cx="1605682" cy="380013"/>
          </a:xfrm>
        </p:grpSpPr>
        <p:sp>
          <p:nvSpPr>
            <p:cNvPr id="64" name="Forme libre : forme 63">
              <a:extLst>
                <a:ext uri="{FF2B5EF4-FFF2-40B4-BE49-F238E27FC236}">
                  <a16:creationId xmlns:a16="http://schemas.microsoft.com/office/drawing/2014/main" id="{B077CAD0-FDE5-4E92-83FB-4508FDA7A161}"/>
                </a:ext>
              </a:extLst>
            </p:cNvPr>
            <p:cNvSpPr/>
            <p:nvPr/>
          </p:nvSpPr>
          <p:spPr>
            <a:xfrm>
              <a:off x="938819" y="4389811"/>
              <a:ext cx="40218" cy="40218"/>
            </a:xfrm>
            <a:custGeom>
              <a:avLst/>
              <a:gdLst>
                <a:gd name="connsiteX0" fmla="*/ 1 w 40218"/>
                <a:gd name="connsiteY0" fmla="*/ 58 h 40218"/>
                <a:gd name="connsiteX1" fmla="*/ 40220 w 40218"/>
                <a:gd name="connsiteY1" fmla="*/ 58 h 40218"/>
                <a:gd name="connsiteX2" fmla="*/ 40220 w 40218"/>
                <a:gd name="connsiteY2" fmla="*/ 40277 h 40218"/>
                <a:gd name="connsiteX3" fmla="*/ 1 w 40218"/>
                <a:gd name="connsiteY3" fmla="*/ 40277 h 4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8" h="40218">
                  <a:moveTo>
                    <a:pt x="1" y="58"/>
                  </a:moveTo>
                  <a:lnTo>
                    <a:pt x="40220" y="58"/>
                  </a:lnTo>
                  <a:lnTo>
                    <a:pt x="40220" y="40277"/>
                  </a:lnTo>
                  <a:lnTo>
                    <a:pt x="1" y="40277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65" name="Forme libre : forme 64">
              <a:extLst>
                <a:ext uri="{FF2B5EF4-FFF2-40B4-BE49-F238E27FC236}">
                  <a16:creationId xmlns:a16="http://schemas.microsoft.com/office/drawing/2014/main" id="{BF7CCE02-14A3-4870-9F54-B858C33CDF71}"/>
                </a:ext>
              </a:extLst>
            </p:cNvPr>
            <p:cNvSpPr/>
            <p:nvPr/>
          </p:nvSpPr>
          <p:spPr>
            <a:xfrm>
              <a:off x="2430827" y="4389811"/>
              <a:ext cx="40274" cy="40218"/>
            </a:xfrm>
            <a:custGeom>
              <a:avLst/>
              <a:gdLst>
                <a:gd name="connsiteX0" fmla="*/ 10 w 40274"/>
                <a:gd name="connsiteY0" fmla="*/ 58 h 40218"/>
                <a:gd name="connsiteX1" fmla="*/ 40285 w 40274"/>
                <a:gd name="connsiteY1" fmla="*/ 58 h 40218"/>
                <a:gd name="connsiteX2" fmla="*/ 40285 w 40274"/>
                <a:gd name="connsiteY2" fmla="*/ 40277 h 40218"/>
                <a:gd name="connsiteX3" fmla="*/ 10 w 40274"/>
                <a:gd name="connsiteY3" fmla="*/ 40277 h 4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74" h="40218">
                  <a:moveTo>
                    <a:pt x="10" y="58"/>
                  </a:moveTo>
                  <a:lnTo>
                    <a:pt x="40285" y="58"/>
                  </a:lnTo>
                  <a:lnTo>
                    <a:pt x="40285" y="40277"/>
                  </a:lnTo>
                  <a:lnTo>
                    <a:pt x="10" y="40277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66" name="Forme libre : forme 65">
              <a:extLst>
                <a:ext uri="{FF2B5EF4-FFF2-40B4-BE49-F238E27FC236}">
                  <a16:creationId xmlns:a16="http://schemas.microsoft.com/office/drawing/2014/main" id="{8411D7CF-7ACC-4C71-8CAD-749D666362F7}"/>
                </a:ext>
              </a:extLst>
            </p:cNvPr>
            <p:cNvSpPr/>
            <p:nvPr/>
          </p:nvSpPr>
          <p:spPr>
            <a:xfrm>
              <a:off x="938819" y="4448296"/>
              <a:ext cx="22343" cy="41895"/>
            </a:xfrm>
            <a:custGeom>
              <a:avLst/>
              <a:gdLst>
                <a:gd name="connsiteX0" fmla="*/ 1 w 22343"/>
                <a:gd name="connsiteY0" fmla="*/ 58 h 41895"/>
                <a:gd name="connsiteX1" fmla="*/ 22344 w 22343"/>
                <a:gd name="connsiteY1" fmla="*/ 58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43" h="41895">
                  <a:moveTo>
                    <a:pt x="1" y="58"/>
                  </a:moveTo>
                  <a:lnTo>
                    <a:pt x="22344" y="58"/>
                  </a:lnTo>
                </a:path>
              </a:pathLst>
            </a:custGeom>
            <a:ln w="162437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D6E1478C-A60C-4530-B2CD-76D4C39D6F07}"/>
                </a:ext>
              </a:extLst>
            </p:cNvPr>
            <p:cNvSpPr/>
            <p:nvPr/>
          </p:nvSpPr>
          <p:spPr>
            <a:xfrm>
              <a:off x="2522158" y="4448296"/>
              <a:ext cx="22344" cy="41895"/>
            </a:xfrm>
            <a:custGeom>
              <a:avLst/>
              <a:gdLst>
                <a:gd name="connsiteX0" fmla="*/ 22354 w 22344"/>
                <a:gd name="connsiteY0" fmla="*/ 58 h 41895"/>
                <a:gd name="connsiteX1" fmla="*/ 10 w 22344"/>
                <a:gd name="connsiteY1" fmla="*/ 58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44" h="41895">
                  <a:moveTo>
                    <a:pt x="22354" y="58"/>
                  </a:moveTo>
                  <a:lnTo>
                    <a:pt x="10" y="58"/>
                  </a:lnTo>
                </a:path>
              </a:pathLst>
            </a:custGeom>
            <a:ln w="162437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68" name="Forme libre : forme 67">
              <a:extLst>
                <a:ext uri="{FF2B5EF4-FFF2-40B4-BE49-F238E27FC236}">
                  <a16:creationId xmlns:a16="http://schemas.microsoft.com/office/drawing/2014/main" id="{ACDF6A5D-DA71-4954-9CC8-A9019FFD83CE}"/>
                </a:ext>
              </a:extLst>
            </p:cNvPr>
            <p:cNvSpPr/>
            <p:nvPr/>
          </p:nvSpPr>
          <p:spPr>
            <a:xfrm>
              <a:off x="938819" y="4448296"/>
              <a:ext cx="1581718" cy="41895"/>
            </a:xfrm>
            <a:custGeom>
              <a:avLst/>
              <a:gdLst>
                <a:gd name="connsiteX0" fmla="*/ 6 w 1581718"/>
                <a:gd name="connsiteY0" fmla="*/ 58 h 41895"/>
                <a:gd name="connsiteX1" fmla="*/ 1581724 w 1581718"/>
                <a:gd name="connsiteY1" fmla="*/ 58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718" h="41895">
                  <a:moveTo>
                    <a:pt x="6" y="58"/>
                  </a:moveTo>
                  <a:lnTo>
                    <a:pt x="1581724" y="58"/>
                  </a:lnTo>
                </a:path>
              </a:pathLst>
            </a:custGeom>
            <a:noFill/>
            <a:ln w="162437" cap="flat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69" name="Forme libre : forme 68">
              <a:extLst>
                <a:ext uri="{FF2B5EF4-FFF2-40B4-BE49-F238E27FC236}">
                  <a16:creationId xmlns:a16="http://schemas.microsoft.com/office/drawing/2014/main" id="{3CCA513D-9D0B-437D-B754-440F110726BF}"/>
                </a:ext>
              </a:extLst>
            </p:cNvPr>
            <p:cNvSpPr/>
            <p:nvPr/>
          </p:nvSpPr>
          <p:spPr>
            <a:xfrm>
              <a:off x="1224709" y="4256586"/>
              <a:ext cx="1019103" cy="379621"/>
            </a:xfrm>
            <a:custGeom>
              <a:avLst/>
              <a:gdLst>
                <a:gd name="connsiteX0" fmla="*/ 228024 w 1019103"/>
                <a:gd name="connsiteY0" fmla="*/ 16537 h 379621"/>
                <a:gd name="connsiteX1" fmla="*/ 151217 w 1019103"/>
                <a:gd name="connsiteY1" fmla="*/ 58 h 379621"/>
                <a:gd name="connsiteX2" fmla="*/ 40224 w 1019103"/>
                <a:gd name="connsiteY2" fmla="*/ 58 h 379621"/>
                <a:gd name="connsiteX3" fmla="*/ 6 w 1019103"/>
                <a:gd name="connsiteY3" fmla="*/ 40277 h 379621"/>
                <a:gd name="connsiteX4" fmla="*/ 6 w 1019103"/>
                <a:gd name="connsiteY4" fmla="*/ 339461 h 379621"/>
                <a:gd name="connsiteX5" fmla="*/ 40224 w 1019103"/>
                <a:gd name="connsiteY5" fmla="*/ 379680 h 379621"/>
                <a:gd name="connsiteX6" fmla="*/ 151217 w 1019103"/>
                <a:gd name="connsiteY6" fmla="*/ 379680 h 379621"/>
                <a:gd name="connsiteX7" fmla="*/ 228024 w 1019103"/>
                <a:gd name="connsiteY7" fmla="*/ 363145 h 379621"/>
                <a:gd name="connsiteX8" fmla="*/ 232046 w 1019103"/>
                <a:gd name="connsiteY8" fmla="*/ 361190 h 379621"/>
                <a:gd name="connsiteX9" fmla="*/ 308854 w 1019103"/>
                <a:gd name="connsiteY9" fmla="*/ 344712 h 379621"/>
                <a:gd name="connsiteX10" fmla="*/ 710203 w 1019103"/>
                <a:gd name="connsiteY10" fmla="*/ 344712 h 379621"/>
                <a:gd name="connsiteX11" fmla="*/ 787011 w 1019103"/>
                <a:gd name="connsiteY11" fmla="*/ 361190 h 379621"/>
                <a:gd name="connsiteX12" fmla="*/ 791033 w 1019103"/>
                <a:gd name="connsiteY12" fmla="*/ 363145 h 379621"/>
                <a:gd name="connsiteX13" fmla="*/ 867896 w 1019103"/>
                <a:gd name="connsiteY13" fmla="*/ 379680 h 379621"/>
                <a:gd name="connsiteX14" fmla="*/ 978890 w 1019103"/>
                <a:gd name="connsiteY14" fmla="*/ 379680 h 379621"/>
                <a:gd name="connsiteX15" fmla="*/ 1019110 w 1019103"/>
                <a:gd name="connsiteY15" fmla="*/ 339461 h 379621"/>
                <a:gd name="connsiteX16" fmla="*/ 1019110 w 1019103"/>
                <a:gd name="connsiteY16" fmla="*/ 40277 h 379621"/>
                <a:gd name="connsiteX17" fmla="*/ 978890 w 1019103"/>
                <a:gd name="connsiteY17" fmla="*/ 58 h 379621"/>
                <a:gd name="connsiteX18" fmla="*/ 867896 w 1019103"/>
                <a:gd name="connsiteY18" fmla="*/ 58 h 379621"/>
                <a:gd name="connsiteX19" fmla="*/ 791033 w 1019103"/>
                <a:gd name="connsiteY19" fmla="*/ 16537 h 379621"/>
                <a:gd name="connsiteX20" fmla="*/ 787011 w 1019103"/>
                <a:gd name="connsiteY20" fmla="*/ 18548 h 379621"/>
                <a:gd name="connsiteX21" fmla="*/ 710203 w 1019103"/>
                <a:gd name="connsiteY21" fmla="*/ 35027 h 379621"/>
                <a:gd name="connsiteX22" fmla="*/ 308854 w 1019103"/>
                <a:gd name="connsiteY22" fmla="*/ 35027 h 379621"/>
                <a:gd name="connsiteX23" fmla="*/ 232046 w 1019103"/>
                <a:gd name="connsiteY23" fmla="*/ 18548 h 37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19103" h="379621">
                  <a:moveTo>
                    <a:pt x="228024" y="16537"/>
                  </a:moveTo>
                  <a:cubicBezTo>
                    <a:pt x="207915" y="7264"/>
                    <a:pt x="173338" y="58"/>
                    <a:pt x="151217" y="58"/>
                  </a:cubicBezTo>
                  <a:lnTo>
                    <a:pt x="40224" y="58"/>
                  </a:lnTo>
                  <a:cubicBezTo>
                    <a:pt x="18104" y="58"/>
                    <a:pt x="6" y="18157"/>
                    <a:pt x="6" y="40277"/>
                  </a:cubicBezTo>
                  <a:lnTo>
                    <a:pt x="6" y="339461"/>
                  </a:lnTo>
                  <a:cubicBezTo>
                    <a:pt x="6" y="361582"/>
                    <a:pt x="18104" y="379680"/>
                    <a:pt x="40224" y="379680"/>
                  </a:cubicBezTo>
                  <a:lnTo>
                    <a:pt x="151217" y="379680"/>
                  </a:lnTo>
                  <a:cubicBezTo>
                    <a:pt x="173338" y="379680"/>
                    <a:pt x="207915" y="372083"/>
                    <a:pt x="228024" y="363145"/>
                  </a:cubicBezTo>
                  <a:lnTo>
                    <a:pt x="232046" y="361190"/>
                  </a:lnTo>
                  <a:cubicBezTo>
                    <a:pt x="252156" y="351973"/>
                    <a:pt x="286733" y="344712"/>
                    <a:pt x="308854" y="344712"/>
                  </a:cubicBezTo>
                  <a:lnTo>
                    <a:pt x="710203" y="344712"/>
                  </a:lnTo>
                  <a:cubicBezTo>
                    <a:pt x="732380" y="344712"/>
                    <a:pt x="766957" y="352364"/>
                    <a:pt x="787011" y="361190"/>
                  </a:cubicBezTo>
                  <a:lnTo>
                    <a:pt x="791033" y="363145"/>
                  </a:lnTo>
                  <a:cubicBezTo>
                    <a:pt x="811198" y="372418"/>
                    <a:pt x="845720" y="379680"/>
                    <a:pt x="867896" y="379680"/>
                  </a:cubicBezTo>
                  <a:lnTo>
                    <a:pt x="978890" y="379680"/>
                  </a:lnTo>
                  <a:cubicBezTo>
                    <a:pt x="1001011" y="379680"/>
                    <a:pt x="1019110" y="361637"/>
                    <a:pt x="1019110" y="339461"/>
                  </a:cubicBezTo>
                  <a:lnTo>
                    <a:pt x="1019110" y="40277"/>
                  </a:lnTo>
                  <a:cubicBezTo>
                    <a:pt x="1019110" y="18157"/>
                    <a:pt x="1001067" y="58"/>
                    <a:pt x="978890" y="58"/>
                  </a:cubicBezTo>
                  <a:lnTo>
                    <a:pt x="867896" y="58"/>
                  </a:lnTo>
                  <a:cubicBezTo>
                    <a:pt x="845720" y="58"/>
                    <a:pt x="811198" y="7711"/>
                    <a:pt x="791033" y="16537"/>
                  </a:cubicBezTo>
                  <a:lnTo>
                    <a:pt x="787011" y="18548"/>
                  </a:lnTo>
                  <a:cubicBezTo>
                    <a:pt x="766957" y="27821"/>
                    <a:pt x="732380" y="35027"/>
                    <a:pt x="710203" y="35027"/>
                  </a:cubicBezTo>
                  <a:lnTo>
                    <a:pt x="308854" y="35027"/>
                  </a:lnTo>
                  <a:cubicBezTo>
                    <a:pt x="286733" y="35027"/>
                    <a:pt x="252156" y="27374"/>
                    <a:pt x="232046" y="18548"/>
                  </a:cubicBezTo>
                  <a:close/>
                </a:path>
              </a:pathLst>
            </a:custGeom>
            <a:solidFill>
              <a:srgbClr val="7BC6B8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70" name="Forme libre : forme 69">
              <a:extLst>
                <a:ext uri="{FF2B5EF4-FFF2-40B4-BE49-F238E27FC236}">
                  <a16:creationId xmlns:a16="http://schemas.microsoft.com/office/drawing/2014/main" id="{54F745AC-2448-45DD-ADB8-3F31C6162B8B}"/>
                </a:ext>
              </a:extLst>
            </p:cNvPr>
            <p:cNvSpPr/>
            <p:nvPr/>
          </p:nvSpPr>
          <p:spPr>
            <a:xfrm>
              <a:off x="2110251" y="4256195"/>
              <a:ext cx="39269" cy="379621"/>
            </a:xfrm>
            <a:custGeom>
              <a:avLst/>
              <a:gdLst>
                <a:gd name="connsiteX0" fmla="*/ 8 w 39269"/>
                <a:gd name="connsiteY0" fmla="*/ 58 h 379621"/>
                <a:gd name="connsiteX1" fmla="*/ 39277 w 39269"/>
                <a:gd name="connsiteY1" fmla="*/ 58 h 379621"/>
                <a:gd name="connsiteX2" fmla="*/ 39277 w 39269"/>
                <a:gd name="connsiteY2" fmla="*/ 379680 h 379621"/>
                <a:gd name="connsiteX3" fmla="*/ 8 w 39269"/>
                <a:gd name="connsiteY3" fmla="*/ 379680 h 37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69" h="379621">
                  <a:moveTo>
                    <a:pt x="8" y="58"/>
                  </a:moveTo>
                  <a:lnTo>
                    <a:pt x="39277" y="58"/>
                  </a:lnTo>
                  <a:lnTo>
                    <a:pt x="39277" y="379680"/>
                  </a:lnTo>
                  <a:lnTo>
                    <a:pt x="8" y="379680"/>
                  </a:lnTo>
                  <a:close/>
                </a:path>
              </a:pathLst>
            </a:custGeom>
            <a:solidFill>
              <a:srgbClr val="AD9F4E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71" name="Forme libre : forme 70">
              <a:extLst>
                <a:ext uri="{FF2B5EF4-FFF2-40B4-BE49-F238E27FC236}">
                  <a16:creationId xmlns:a16="http://schemas.microsoft.com/office/drawing/2014/main" id="{D2F28ABF-FEC8-4E11-B9C1-B2DBA8AEE52B}"/>
                </a:ext>
              </a:extLst>
            </p:cNvPr>
            <p:cNvSpPr/>
            <p:nvPr/>
          </p:nvSpPr>
          <p:spPr>
            <a:xfrm>
              <a:off x="1703254" y="4291554"/>
              <a:ext cx="103395" cy="309294"/>
            </a:xfrm>
            <a:custGeom>
              <a:avLst/>
              <a:gdLst>
                <a:gd name="connsiteX0" fmla="*/ 6 w 103395"/>
                <a:gd name="connsiteY0" fmla="*/ 58 h 309294"/>
                <a:gd name="connsiteX1" fmla="*/ 103402 w 103395"/>
                <a:gd name="connsiteY1" fmla="*/ 58 h 309294"/>
                <a:gd name="connsiteX2" fmla="*/ 103402 w 103395"/>
                <a:gd name="connsiteY2" fmla="*/ 309353 h 309294"/>
                <a:gd name="connsiteX3" fmla="*/ 6 w 103395"/>
                <a:gd name="connsiteY3" fmla="*/ 309353 h 30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95" h="309294">
                  <a:moveTo>
                    <a:pt x="6" y="58"/>
                  </a:moveTo>
                  <a:lnTo>
                    <a:pt x="103402" y="58"/>
                  </a:lnTo>
                  <a:lnTo>
                    <a:pt x="103402" y="309353"/>
                  </a:lnTo>
                  <a:lnTo>
                    <a:pt x="6" y="309353"/>
                  </a:lnTo>
                  <a:close/>
                </a:path>
              </a:pathLst>
            </a:custGeom>
            <a:solidFill>
              <a:srgbClr val="000000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72" name="Forme libre : forme 71">
              <a:extLst>
                <a:ext uri="{FF2B5EF4-FFF2-40B4-BE49-F238E27FC236}">
                  <a16:creationId xmlns:a16="http://schemas.microsoft.com/office/drawing/2014/main" id="{1391D11E-8E71-4646-9833-A9614E84B8A1}"/>
                </a:ext>
              </a:extLst>
            </p:cNvPr>
            <p:cNvSpPr/>
            <p:nvPr/>
          </p:nvSpPr>
          <p:spPr>
            <a:xfrm>
              <a:off x="1536797" y="4291554"/>
              <a:ext cx="103340" cy="309294"/>
            </a:xfrm>
            <a:custGeom>
              <a:avLst/>
              <a:gdLst>
                <a:gd name="connsiteX0" fmla="*/ 5 w 103340"/>
                <a:gd name="connsiteY0" fmla="*/ 58 h 309294"/>
                <a:gd name="connsiteX1" fmla="*/ 103345 w 103340"/>
                <a:gd name="connsiteY1" fmla="*/ 58 h 309294"/>
                <a:gd name="connsiteX2" fmla="*/ 103345 w 103340"/>
                <a:gd name="connsiteY2" fmla="*/ 309353 h 309294"/>
                <a:gd name="connsiteX3" fmla="*/ 5 w 103340"/>
                <a:gd name="connsiteY3" fmla="*/ 309353 h 30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40" h="309294">
                  <a:moveTo>
                    <a:pt x="5" y="58"/>
                  </a:moveTo>
                  <a:lnTo>
                    <a:pt x="103345" y="58"/>
                  </a:lnTo>
                  <a:lnTo>
                    <a:pt x="103345" y="309353"/>
                  </a:lnTo>
                  <a:lnTo>
                    <a:pt x="5" y="309353"/>
                  </a:lnTo>
                  <a:close/>
                </a:path>
              </a:pathLst>
            </a:custGeom>
            <a:solidFill>
              <a:srgbClr val="8C8C8C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73" name="Forme libre : forme 72">
              <a:extLst>
                <a:ext uri="{FF2B5EF4-FFF2-40B4-BE49-F238E27FC236}">
                  <a16:creationId xmlns:a16="http://schemas.microsoft.com/office/drawing/2014/main" id="{49DCFCAA-516D-4795-8084-06CEB4721934}"/>
                </a:ext>
              </a:extLst>
            </p:cNvPr>
            <p:cNvSpPr/>
            <p:nvPr/>
          </p:nvSpPr>
          <p:spPr>
            <a:xfrm>
              <a:off x="1863238" y="4288202"/>
              <a:ext cx="102670" cy="316834"/>
            </a:xfrm>
            <a:custGeom>
              <a:avLst/>
              <a:gdLst>
                <a:gd name="connsiteX0" fmla="*/ 7 w 102670"/>
                <a:gd name="connsiteY0" fmla="*/ 3578 h 316834"/>
                <a:gd name="connsiteX1" fmla="*/ 78211 w 102670"/>
                <a:gd name="connsiteY1" fmla="*/ 3578 h 316834"/>
                <a:gd name="connsiteX2" fmla="*/ 102678 w 102670"/>
                <a:gd name="connsiteY2" fmla="*/ 58 h 316834"/>
                <a:gd name="connsiteX3" fmla="*/ 102678 w 102670"/>
                <a:gd name="connsiteY3" fmla="*/ 316893 h 316834"/>
                <a:gd name="connsiteX4" fmla="*/ 78211 w 102670"/>
                <a:gd name="connsiteY4" fmla="*/ 313263 h 316834"/>
                <a:gd name="connsiteX5" fmla="*/ 7 w 102670"/>
                <a:gd name="connsiteY5" fmla="*/ 312872 h 3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670" h="316834">
                  <a:moveTo>
                    <a:pt x="7" y="3578"/>
                  </a:moveTo>
                  <a:cubicBezTo>
                    <a:pt x="7" y="3578"/>
                    <a:pt x="66871" y="3578"/>
                    <a:pt x="78211" y="3578"/>
                  </a:cubicBezTo>
                  <a:cubicBezTo>
                    <a:pt x="89551" y="3578"/>
                    <a:pt x="102678" y="58"/>
                    <a:pt x="102678" y="58"/>
                  </a:cubicBezTo>
                  <a:lnTo>
                    <a:pt x="102678" y="316893"/>
                  </a:lnTo>
                  <a:cubicBezTo>
                    <a:pt x="102678" y="316893"/>
                    <a:pt x="91338" y="313263"/>
                    <a:pt x="78211" y="313263"/>
                  </a:cubicBezTo>
                  <a:cubicBezTo>
                    <a:pt x="65084" y="313263"/>
                    <a:pt x="7" y="312872"/>
                    <a:pt x="7" y="312872"/>
                  </a:cubicBezTo>
                  <a:close/>
                </a:path>
              </a:pathLst>
            </a:custGeom>
            <a:solidFill>
              <a:srgbClr val="FF4D00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74" name="Forme libre : forme 73">
              <a:extLst>
                <a:ext uri="{FF2B5EF4-FFF2-40B4-BE49-F238E27FC236}">
                  <a16:creationId xmlns:a16="http://schemas.microsoft.com/office/drawing/2014/main" id="{45331D36-46C7-4600-9A54-4F4D3B152A3B}"/>
                </a:ext>
              </a:extLst>
            </p:cNvPr>
            <p:cNvSpPr/>
            <p:nvPr/>
          </p:nvSpPr>
          <p:spPr>
            <a:xfrm>
              <a:off x="1371060" y="4256195"/>
              <a:ext cx="103005" cy="379621"/>
            </a:xfrm>
            <a:custGeom>
              <a:avLst/>
              <a:gdLst>
                <a:gd name="connsiteX0" fmla="*/ 102953 w 103005"/>
                <a:gd name="connsiteY0" fmla="*/ 24972 h 379621"/>
                <a:gd name="connsiteX1" fmla="*/ 85637 w 103005"/>
                <a:gd name="connsiteY1" fmla="*/ 18548 h 379621"/>
                <a:gd name="connsiteX2" fmla="*/ 81615 w 103005"/>
                <a:gd name="connsiteY2" fmla="*/ 16537 h 379621"/>
                <a:gd name="connsiteX3" fmla="*/ 4864 w 103005"/>
                <a:gd name="connsiteY3" fmla="*/ 58 h 379621"/>
                <a:gd name="connsiteX4" fmla="*/ 4 w 103005"/>
                <a:gd name="connsiteY4" fmla="*/ 58 h 379621"/>
                <a:gd name="connsiteX5" fmla="*/ 4 w 103005"/>
                <a:gd name="connsiteY5" fmla="*/ 379680 h 379621"/>
                <a:gd name="connsiteX6" fmla="*/ 4864 w 103005"/>
                <a:gd name="connsiteY6" fmla="*/ 379680 h 379621"/>
                <a:gd name="connsiteX7" fmla="*/ 81671 w 103005"/>
                <a:gd name="connsiteY7" fmla="*/ 363201 h 379621"/>
                <a:gd name="connsiteX8" fmla="*/ 85693 w 103005"/>
                <a:gd name="connsiteY8" fmla="*/ 361190 h 379621"/>
                <a:gd name="connsiteX9" fmla="*/ 103009 w 103005"/>
                <a:gd name="connsiteY9" fmla="*/ 354766 h 379621"/>
                <a:gd name="connsiteX10" fmla="*/ 103009 w 103005"/>
                <a:gd name="connsiteY10" fmla="*/ 24972 h 37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005" h="379621">
                  <a:moveTo>
                    <a:pt x="102953" y="24972"/>
                  </a:moveTo>
                  <a:cubicBezTo>
                    <a:pt x="96530" y="22961"/>
                    <a:pt x="90497" y="20950"/>
                    <a:pt x="85637" y="18548"/>
                  </a:cubicBezTo>
                  <a:lnTo>
                    <a:pt x="81615" y="16537"/>
                  </a:lnTo>
                  <a:cubicBezTo>
                    <a:pt x="61561" y="7320"/>
                    <a:pt x="26984" y="58"/>
                    <a:pt x="4864" y="58"/>
                  </a:cubicBezTo>
                  <a:lnTo>
                    <a:pt x="4" y="58"/>
                  </a:lnTo>
                  <a:lnTo>
                    <a:pt x="4" y="379680"/>
                  </a:lnTo>
                  <a:lnTo>
                    <a:pt x="4864" y="379680"/>
                  </a:lnTo>
                  <a:cubicBezTo>
                    <a:pt x="26984" y="379680"/>
                    <a:pt x="61561" y="372027"/>
                    <a:pt x="81671" y="363201"/>
                  </a:cubicBezTo>
                  <a:lnTo>
                    <a:pt x="85693" y="361190"/>
                  </a:lnTo>
                  <a:cubicBezTo>
                    <a:pt x="90497" y="358732"/>
                    <a:pt x="96585" y="356777"/>
                    <a:pt x="103009" y="354766"/>
                  </a:cubicBezTo>
                  <a:lnTo>
                    <a:pt x="103009" y="24972"/>
                  </a:lnTo>
                  <a:close/>
                </a:path>
              </a:pathLst>
            </a:custGeom>
            <a:solidFill>
              <a:srgbClr val="0060B6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75" name="Forme libre : forme 74">
              <a:extLst>
                <a:ext uri="{FF2B5EF4-FFF2-40B4-BE49-F238E27FC236}">
                  <a16:creationId xmlns:a16="http://schemas.microsoft.com/office/drawing/2014/main" id="{2F383E31-D19F-41D1-951A-2D6E3AEA4115}"/>
                </a:ext>
              </a:extLst>
            </p:cNvPr>
            <p:cNvSpPr/>
            <p:nvPr/>
          </p:nvSpPr>
          <p:spPr>
            <a:xfrm>
              <a:off x="1257163" y="4393721"/>
              <a:ext cx="986817" cy="223605"/>
            </a:xfrm>
            <a:custGeom>
              <a:avLst/>
              <a:gdLst>
                <a:gd name="connsiteX0" fmla="*/ 947665 w 986817"/>
                <a:gd name="connsiteY0" fmla="*/ 80161 h 223605"/>
                <a:gd name="connsiteX1" fmla="*/ 947665 w 986817"/>
                <a:gd name="connsiteY1" fmla="*/ 80161 h 223605"/>
                <a:gd name="connsiteX2" fmla="*/ 931187 w 986817"/>
                <a:gd name="connsiteY2" fmla="*/ 119207 h 223605"/>
                <a:gd name="connsiteX3" fmla="*/ 823768 w 986817"/>
                <a:gd name="connsiteY3" fmla="*/ 119207 h 223605"/>
                <a:gd name="connsiteX4" fmla="*/ 749362 w 986817"/>
                <a:gd name="connsiteY4" fmla="*/ 112392 h 223605"/>
                <a:gd name="connsiteX5" fmla="*/ 745284 w 986817"/>
                <a:gd name="connsiteY5" fmla="*/ 111498 h 223605"/>
                <a:gd name="connsiteX6" fmla="*/ 670823 w 986817"/>
                <a:gd name="connsiteY6" fmla="*/ 104684 h 223605"/>
                <a:gd name="connsiteX7" fmla="*/ 282768 w 986817"/>
                <a:gd name="connsiteY7" fmla="*/ 104684 h 223605"/>
                <a:gd name="connsiteX8" fmla="*/ 208362 w 986817"/>
                <a:gd name="connsiteY8" fmla="*/ 111498 h 223605"/>
                <a:gd name="connsiteX9" fmla="*/ 204340 w 986817"/>
                <a:gd name="connsiteY9" fmla="*/ 112336 h 223605"/>
                <a:gd name="connsiteX10" fmla="*/ 129936 w 986817"/>
                <a:gd name="connsiteY10" fmla="*/ 119207 h 223605"/>
                <a:gd name="connsiteX11" fmla="*/ 112228 w 986817"/>
                <a:gd name="connsiteY11" fmla="*/ 119207 h 223605"/>
                <a:gd name="connsiteX12" fmla="*/ 56312 w 986817"/>
                <a:gd name="connsiteY12" fmla="*/ 119207 h 223605"/>
                <a:gd name="connsiteX13" fmla="*/ 38996 w 986817"/>
                <a:gd name="connsiteY13" fmla="*/ 119207 h 223605"/>
                <a:gd name="connsiteX14" fmla="*/ 6 w 986817"/>
                <a:gd name="connsiteY14" fmla="*/ 155236 h 223605"/>
                <a:gd name="connsiteX15" fmla="*/ 6 w 986817"/>
                <a:gd name="connsiteY15" fmla="*/ 169033 h 223605"/>
                <a:gd name="connsiteX16" fmla="*/ 6 w 986817"/>
                <a:gd name="connsiteY16" fmla="*/ 177915 h 223605"/>
                <a:gd name="connsiteX17" fmla="*/ 6 w 986817"/>
                <a:gd name="connsiteY17" fmla="*/ 187579 h 223605"/>
                <a:gd name="connsiteX18" fmla="*/ 38996 w 986817"/>
                <a:gd name="connsiteY18" fmla="*/ 223664 h 223605"/>
                <a:gd name="connsiteX19" fmla="*/ 129488 w 986817"/>
                <a:gd name="connsiteY19" fmla="*/ 223664 h 223605"/>
                <a:gd name="connsiteX20" fmla="*/ 203893 w 986817"/>
                <a:gd name="connsiteY20" fmla="*/ 208694 h 223605"/>
                <a:gd name="connsiteX21" fmla="*/ 207915 w 986817"/>
                <a:gd name="connsiteY21" fmla="*/ 207186 h 223605"/>
                <a:gd name="connsiteX22" fmla="*/ 282321 w 986817"/>
                <a:gd name="connsiteY22" fmla="*/ 192327 h 223605"/>
                <a:gd name="connsiteX23" fmla="*/ 670320 w 986817"/>
                <a:gd name="connsiteY23" fmla="*/ 192327 h 223605"/>
                <a:gd name="connsiteX24" fmla="*/ 744837 w 986817"/>
                <a:gd name="connsiteY24" fmla="*/ 207186 h 223605"/>
                <a:gd name="connsiteX25" fmla="*/ 748971 w 986817"/>
                <a:gd name="connsiteY25" fmla="*/ 208750 h 223605"/>
                <a:gd name="connsiteX26" fmla="*/ 823488 w 986817"/>
                <a:gd name="connsiteY26" fmla="*/ 223664 h 223605"/>
                <a:gd name="connsiteX27" fmla="*/ 947777 w 986817"/>
                <a:gd name="connsiteY27" fmla="*/ 223664 h 223605"/>
                <a:gd name="connsiteX28" fmla="*/ 986823 w 986817"/>
                <a:gd name="connsiteY28" fmla="*/ 187635 h 223605"/>
                <a:gd name="connsiteX29" fmla="*/ 986823 w 986817"/>
                <a:gd name="connsiteY29" fmla="*/ 157415 h 223605"/>
                <a:gd name="connsiteX30" fmla="*/ 986823 w 986817"/>
                <a:gd name="connsiteY30" fmla="*/ 103064 h 223605"/>
                <a:gd name="connsiteX31" fmla="*/ 986823 w 986817"/>
                <a:gd name="connsiteY31" fmla="*/ 59 h 223605"/>
                <a:gd name="connsiteX32" fmla="*/ 947665 w 986817"/>
                <a:gd name="connsiteY32" fmla="*/ 80161 h 223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86817" h="223605">
                  <a:moveTo>
                    <a:pt x="947665" y="80161"/>
                  </a:moveTo>
                  <a:lnTo>
                    <a:pt x="947665" y="80161"/>
                  </a:lnTo>
                  <a:cubicBezTo>
                    <a:pt x="947665" y="101388"/>
                    <a:pt x="940403" y="119207"/>
                    <a:pt x="931187" y="119207"/>
                  </a:cubicBezTo>
                  <a:lnTo>
                    <a:pt x="823768" y="119207"/>
                  </a:lnTo>
                  <a:cubicBezTo>
                    <a:pt x="802541" y="119207"/>
                    <a:pt x="769136" y="116079"/>
                    <a:pt x="749362" y="112392"/>
                  </a:cubicBezTo>
                  <a:lnTo>
                    <a:pt x="745284" y="111498"/>
                  </a:lnTo>
                  <a:cubicBezTo>
                    <a:pt x="726012" y="107867"/>
                    <a:pt x="692329" y="104684"/>
                    <a:pt x="670823" y="104684"/>
                  </a:cubicBezTo>
                  <a:lnTo>
                    <a:pt x="282768" y="104684"/>
                  </a:lnTo>
                  <a:cubicBezTo>
                    <a:pt x="261429" y="104684"/>
                    <a:pt x="228081" y="107867"/>
                    <a:pt x="208362" y="111498"/>
                  </a:cubicBezTo>
                  <a:lnTo>
                    <a:pt x="204340" y="112336"/>
                  </a:lnTo>
                  <a:cubicBezTo>
                    <a:pt x="185069" y="116023"/>
                    <a:pt x="151666" y="119207"/>
                    <a:pt x="129936" y="119207"/>
                  </a:cubicBezTo>
                  <a:lnTo>
                    <a:pt x="112228" y="119207"/>
                  </a:lnTo>
                  <a:lnTo>
                    <a:pt x="56312" y="119207"/>
                  </a:lnTo>
                  <a:lnTo>
                    <a:pt x="38996" y="119207"/>
                  </a:lnTo>
                  <a:cubicBezTo>
                    <a:pt x="17658" y="119207"/>
                    <a:pt x="6" y="135574"/>
                    <a:pt x="6" y="155236"/>
                  </a:cubicBezTo>
                  <a:lnTo>
                    <a:pt x="6" y="169033"/>
                  </a:lnTo>
                  <a:lnTo>
                    <a:pt x="6" y="177915"/>
                  </a:lnTo>
                  <a:lnTo>
                    <a:pt x="6" y="187579"/>
                  </a:lnTo>
                  <a:cubicBezTo>
                    <a:pt x="6" y="207688"/>
                    <a:pt x="17658" y="223664"/>
                    <a:pt x="38996" y="223664"/>
                  </a:cubicBezTo>
                  <a:lnTo>
                    <a:pt x="129488" y="223664"/>
                  </a:lnTo>
                  <a:cubicBezTo>
                    <a:pt x="150771" y="223664"/>
                    <a:pt x="184175" y="216793"/>
                    <a:pt x="203893" y="208694"/>
                  </a:cubicBezTo>
                  <a:lnTo>
                    <a:pt x="207915" y="207186"/>
                  </a:lnTo>
                  <a:cubicBezTo>
                    <a:pt x="227243" y="199254"/>
                    <a:pt x="261038" y="192327"/>
                    <a:pt x="282321" y="192327"/>
                  </a:cubicBezTo>
                  <a:lnTo>
                    <a:pt x="670320" y="192327"/>
                  </a:lnTo>
                  <a:cubicBezTo>
                    <a:pt x="691547" y="192327"/>
                    <a:pt x="724951" y="199254"/>
                    <a:pt x="744837" y="207186"/>
                  </a:cubicBezTo>
                  <a:lnTo>
                    <a:pt x="748971" y="208750"/>
                  </a:lnTo>
                  <a:cubicBezTo>
                    <a:pt x="768299" y="216849"/>
                    <a:pt x="801759" y="223664"/>
                    <a:pt x="823488" y="223664"/>
                  </a:cubicBezTo>
                  <a:lnTo>
                    <a:pt x="947777" y="223664"/>
                  </a:lnTo>
                  <a:cubicBezTo>
                    <a:pt x="969060" y="223664"/>
                    <a:pt x="986823" y="207186"/>
                    <a:pt x="986823" y="187635"/>
                  </a:cubicBezTo>
                  <a:lnTo>
                    <a:pt x="986823" y="157415"/>
                  </a:lnTo>
                  <a:lnTo>
                    <a:pt x="986823" y="103064"/>
                  </a:lnTo>
                  <a:lnTo>
                    <a:pt x="986823" y="59"/>
                  </a:lnTo>
                  <a:cubicBezTo>
                    <a:pt x="971350" y="6091"/>
                    <a:pt x="947665" y="23017"/>
                    <a:pt x="947665" y="80161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76" name="Forme libre : forme 75">
              <a:extLst>
                <a:ext uri="{FF2B5EF4-FFF2-40B4-BE49-F238E27FC236}">
                  <a16:creationId xmlns:a16="http://schemas.microsoft.com/office/drawing/2014/main" id="{7067D030-7F7C-43A9-BB19-9C9AA0F2C02C}"/>
                </a:ext>
              </a:extLst>
            </p:cNvPr>
            <p:cNvSpPr/>
            <p:nvPr/>
          </p:nvSpPr>
          <p:spPr>
            <a:xfrm>
              <a:off x="2110251" y="4439973"/>
              <a:ext cx="39269" cy="176125"/>
            </a:xfrm>
            <a:custGeom>
              <a:avLst/>
              <a:gdLst>
                <a:gd name="connsiteX0" fmla="*/ 8 w 39269"/>
                <a:gd name="connsiteY0" fmla="*/ 59 h 176125"/>
                <a:gd name="connsiteX1" fmla="*/ 39277 w 39269"/>
                <a:gd name="connsiteY1" fmla="*/ 59 h 176125"/>
                <a:gd name="connsiteX2" fmla="*/ 39277 w 39269"/>
                <a:gd name="connsiteY2" fmla="*/ 176184 h 176125"/>
                <a:gd name="connsiteX3" fmla="*/ 8 w 39269"/>
                <a:gd name="connsiteY3" fmla="*/ 176184 h 17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69" h="176125">
                  <a:moveTo>
                    <a:pt x="8" y="59"/>
                  </a:moveTo>
                  <a:lnTo>
                    <a:pt x="39277" y="59"/>
                  </a:lnTo>
                  <a:lnTo>
                    <a:pt x="39277" y="176184"/>
                  </a:lnTo>
                  <a:lnTo>
                    <a:pt x="8" y="176184"/>
                  </a:lnTo>
                  <a:close/>
                </a:path>
              </a:pathLst>
            </a:custGeom>
            <a:solidFill>
              <a:srgbClr val="000000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77" name="Forme libre : forme 76">
              <a:extLst>
                <a:ext uri="{FF2B5EF4-FFF2-40B4-BE49-F238E27FC236}">
                  <a16:creationId xmlns:a16="http://schemas.microsoft.com/office/drawing/2014/main" id="{EF09F575-9E50-4C7C-BAE6-4E8A425C1F29}"/>
                </a:ext>
              </a:extLst>
            </p:cNvPr>
            <p:cNvSpPr/>
            <p:nvPr/>
          </p:nvSpPr>
          <p:spPr>
            <a:xfrm>
              <a:off x="1972388" y="4288370"/>
              <a:ext cx="196404" cy="42285"/>
            </a:xfrm>
            <a:custGeom>
              <a:avLst/>
              <a:gdLst>
                <a:gd name="connsiteX0" fmla="*/ 11236 w 196404"/>
                <a:gd name="connsiteY0" fmla="*/ 17765 h 42285"/>
                <a:gd name="connsiteX1" fmla="*/ 48215 w 196404"/>
                <a:gd name="connsiteY1" fmla="*/ 8101 h 42285"/>
                <a:gd name="connsiteX2" fmla="*/ 102232 w 196404"/>
                <a:gd name="connsiteY2" fmla="*/ 58 h 42285"/>
                <a:gd name="connsiteX3" fmla="*/ 183843 w 196404"/>
                <a:gd name="connsiteY3" fmla="*/ 58 h 42285"/>
                <a:gd name="connsiteX4" fmla="*/ 196412 w 196404"/>
                <a:gd name="connsiteY4" fmla="*/ 21005 h 42285"/>
                <a:gd name="connsiteX5" fmla="*/ 183843 w 196404"/>
                <a:gd name="connsiteY5" fmla="*/ 42344 h 42285"/>
                <a:gd name="connsiteX6" fmla="*/ 12856 w 196404"/>
                <a:gd name="connsiteY6" fmla="*/ 42344 h 42285"/>
                <a:gd name="connsiteX7" fmla="*/ 8 w 196404"/>
                <a:gd name="connsiteY7" fmla="*/ 29831 h 42285"/>
                <a:gd name="connsiteX8" fmla="*/ 11236 w 196404"/>
                <a:gd name="connsiteY8" fmla="*/ 17765 h 4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404" h="42285">
                  <a:moveTo>
                    <a:pt x="11236" y="17765"/>
                  </a:moveTo>
                  <a:cubicBezTo>
                    <a:pt x="24083" y="17765"/>
                    <a:pt x="38663" y="12123"/>
                    <a:pt x="48215" y="8101"/>
                  </a:cubicBezTo>
                  <a:cubicBezTo>
                    <a:pt x="59499" y="3689"/>
                    <a:pt x="80446" y="58"/>
                    <a:pt x="102232" y="58"/>
                  </a:cubicBezTo>
                  <a:lnTo>
                    <a:pt x="183843" y="58"/>
                  </a:lnTo>
                  <a:cubicBezTo>
                    <a:pt x="196412" y="58"/>
                    <a:pt x="196412" y="13743"/>
                    <a:pt x="196412" y="21005"/>
                  </a:cubicBezTo>
                  <a:cubicBezTo>
                    <a:pt x="196412" y="28267"/>
                    <a:pt x="195518" y="42344"/>
                    <a:pt x="183843" y="42344"/>
                  </a:cubicBezTo>
                  <a:lnTo>
                    <a:pt x="12856" y="42344"/>
                  </a:lnTo>
                  <a:cubicBezTo>
                    <a:pt x="6878" y="42344"/>
                    <a:pt x="8" y="35920"/>
                    <a:pt x="8" y="29831"/>
                  </a:cubicBezTo>
                  <a:cubicBezTo>
                    <a:pt x="343" y="24971"/>
                    <a:pt x="4365" y="17765"/>
                    <a:pt x="11236" y="17765"/>
                  </a:cubicBezTo>
                  <a:close/>
                </a:path>
              </a:pathLst>
            </a:custGeom>
            <a:solidFill>
              <a:srgbClr val="FFFFFF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78" name="Forme libre : forme 77">
              <a:extLst>
                <a:ext uri="{FF2B5EF4-FFF2-40B4-BE49-F238E27FC236}">
                  <a16:creationId xmlns:a16="http://schemas.microsoft.com/office/drawing/2014/main" id="{017C9611-A57C-4CEA-8002-5145248F9649}"/>
                </a:ext>
              </a:extLst>
            </p:cNvPr>
            <p:cNvSpPr/>
            <p:nvPr/>
          </p:nvSpPr>
          <p:spPr>
            <a:xfrm>
              <a:off x="1247220" y="4284739"/>
              <a:ext cx="48262" cy="48262"/>
            </a:xfrm>
            <a:custGeom>
              <a:avLst/>
              <a:gdLst>
                <a:gd name="connsiteX0" fmla="*/ 48266 w 48262"/>
                <a:gd name="connsiteY0" fmla="*/ 24189 h 48262"/>
                <a:gd name="connsiteX1" fmla="*/ 24134 w 48262"/>
                <a:gd name="connsiteY1" fmla="*/ 48320 h 48262"/>
                <a:gd name="connsiteX2" fmla="*/ 3 w 48262"/>
                <a:gd name="connsiteY2" fmla="*/ 24189 h 48262"/>
                <a:gd name="connsiteX3" fmla="*/ 24134 w 48262"/>
                <a:gd name="connsiteY3" fmla="*/ 58 h 48262"/>
                <a:gd name="connsiteX4" fmla="*/ 48266 w 48262"/>
                <a:gd name="connsiteY4" fmla="*/ 24189 h 48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2" h="48262">
                  <a:moveTo>
                    <a:pt x="48266" y="24189"/>
                  </a:moveTo>
                  <a:cubicBezTo>
                    <a:pt x="48266" y="37516"/>
                    <a:pt x="37462" y="48320"/>
                    <a:pt x="24134" y="48320"/>
                  </a:cubicBezTo>
                  <a:cubicBezTo>
                    <a:pt x="10807" y="48320"/>
                    <a:pt x="3" y="37516"/>
                    <a:pt x="3" y="24189"/>
                  </a:cubicBezTo>
                  <a:cubicBezTo>
                    <a:pt x="3" y="10862"/>
                    <a:pt x="10807" y="58"/>
                    <a:pt x="24134" y="58"/>
                  </a:cubicBezTo>
                  <a:cubicBezTo>
                    <a:pt x="37462" y="58"/>
                    <a:pt x="48266" y="10862"/>
                    <a:pt x="48266" y="24189"/>
                  </a:cubicBezTo>
                  <a:close/>
                </a:path>
              </a:pathLst>
            </a:custGeom>
            <a:solidFill>
              <a:srgbClr val="FFFFFF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79" name="Forme libre : forme 78">
              <a:extLst>
                <a:ext uri="{FF2B5EF4-FFF2-40B4-BE49-F238E27FC236}">
                  <a16:creationId xmlns:a16="http://schemas.microsoft.com/office/drawing/2014/main" id="{3F2CC5A8-BC75-495D-AFBC-D3C8EBB8AF59}"/>
                </a:ext>
              </a:extLst>
            </p:cNvPr>
            <p:cNvSpPr/>
            <p:nvPr/>
          </p:nvSpPr>
          <p:spPr>
            <a:xfrm>
              <a:off x="2110251" y="4269042"/>
              <a:ext cx="39269" cy="90492"/>
            </a:xfrm>
            <a:custGeom>
              <a:avLst/>
              <a:gdLst>
                <a:gd name="connsiteX0" fmla="*/ 8 w 39269"/>
                <a:gd name="connsiteY0" fmla="*/ 58 h 90492"/>
                <a:gd name="connsiteX1" fmla="*/ 39277 w 39269"/>
                <a:gd name="connsiteY1" fmla="*/ 58 h 90492"/>
                <a:gd name="connsiteX2" fmla="*/ 39277 w 39269"/>
                <a:gd name="connsiteY2" fmla="*/ 90550 h 90492"/>
                <a:gd name="connsiteX3" fmla="*/ 8 w 39269"/>
                <a:gd name="connsiteY3" fmla="*/ 90550 h 9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69" h="90492">
                  <a:moveTo>
                    <a:pt x="8" y="58"/>
                  </a:moveTo>
                  <a:lnTo>
                    <a:pt x="39277" y="58"/>
                  </a:lnTo>
                  <a:lnTo>
                    <a:pt x="39277" y="90550"/>
                  </a:lnTo>
                  <a:lnTo>
                    <a:pt x="8" y="90550"/>
                  </a:lnTo>
                  <a:close/>
                </a:path>
              </a:pathLst>
            </a:custGeom>
            <a:solidFill>
              <a:srgbClr val="FFFF33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80" name="Forme libre : forme 79">
              <a:extLst>
                <a:ext uri="{FF2B5EF4-FFF2-40B4-BE49-F238E27FC236}">
                  <a16:creationId xmlns:a16="http://schemas.microsoft.com/office/drawing/2014/main" id="{76A0B5F8-F0C6-471C-A33F-AD2B5570BFB3}"/>
                </a:ext>
              </a:extLst>
            </p:cNvPr>
            <p:cNvSpPr/>
            <p:nvPr/>
          </p:nvSpPr>
          <p:spPr>
            <a:xfrm>
              <a:off x="2110251" y="4289152"/>
              <a:ext cx="39269" cy="41838"/>
            </a:xfrm>
            <a:custGeom>
              <a:avLst/>
              <a:gdLst>
                <a:gd name="connsiteX0" fmla="*/ 8 w 39269"/>
                <a:gd name="connsiteY0" fmla="*/ 58 h 41838"/>
                <a:gd name="connsiteX1" fmla="*/ 39277 w 39269"/>
                <a:gd name="connsiteY1" fmla="*/ 58 h 41838"/>
                <a:gd name="connsiteX2" fmla="*/ 39277 w 39269"/>
                <a:gd name="connsiteY2" fmla="*/ 41897 h 41838"/>
                <a:gd name="connsiteX3" fmla="*/ 8 w 39269"/>
                <a:gd name="connsiteY3" fmla="*/ 41897 h 41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69" h="41838">
                  <a:moveTo>
                    <a:pt x="8" y="58"/>
                  </a:moveTo>
                  <a:lnTo>
                    <a:pt x="39277" y="58"/>
                  </a:lnTo>
                  <a:lnTo>
                    <a:pt x="39277" y="41897"/>
                  </a:lnTo>
                  <a:lnTo>
                    <a:pt x="8" y="41897"/>
                  </a:lnTo>
                  <a:close/>
                </a:path>
              </a:pathLst>
            </a:custGeom>
            <a:solidFill>
              <a:srgbClr val="FFFFFF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</p:grpSp>
      <p:grpSp>
        <p:nvGrpSpPr>
          <p:cNvPr id="81" name="Graphique 8">
            <a:extLst>
              <a:ext uri="{FF2B5EF4-FFF2-40B4-BE49-F238E27FC236}">
                <a16:creationId xmlns:a16="http://schemas.microsoft.com/office/drawing/2014/main" id="{9916A35E-B63B-48DA-A1EA-4BB5B4255028}"/>
              </a:ext>
            </a:extLst>
          </p:cNvPr>
          <p:cNvGrpSpPr/>
          <p:nvPr/>
        </p:nvGrpSpPr>
        <p:grpSpPr>
          <a:xfrm>
            <a:off x="919436" y="5073430"/>
            <a:ext cx="1605682" cy="380013"/>
            <a:chOff x="919436" y="5071384"/>
            <a:chExt cx="1605682" cy="380013"/>
          </a:xfrm>
        </p:grpSpPr>
        <p:sp>
          <p:nvSpPr>
            <p:cNvPr id="82" name="Forme libre : forme 81">
              <a:extLst>
                <a:ext uri="{FF2B5EF4-FFF2-40B4-BE49-F238E27FC236}">
                  <a16:creationId xmlns:a16="http://schemas.microsoft.com/office/drawing/2014/main" id="{ABB21B59-F67F-4903-BC4F-FF37275C14E7}"/>
                </a:ext>
              </a:extLst>
            </p:cNvPr>
            <p:cNvSpPr/>
            <p:nvPr/>
          </p:nvSpPr>
          <p:spPr>
            <a:xfrm>
              <a:off x="919436" y="5205000"/>
              <a:ext cx="40218" cy="40218"/>
            </a:xfrm>
            <a:custGeom>
              <a:avLst/>
              <a:gdLst>
                <a:gd name="connsiteX0" fmla="*/ 1 w 40218"/>
                <a:gd name="connsiteY0" fmla="*/ 78 h 40218"/>
                <a:gd name="connsiteX1" fmla="*/ 40219 w 40218"/>
                <a:gd name="connsiteY1" fmla="*/ 78 h 40218"/>
                <a:gd name="connsiteX2" fmla="*/ 40219 w 40218"/>
                <a:gd name="connsiteY2" fmla="*/ 40297 h 40218"/>
                <a:gd name="connsiteX3" fmla="*/ 1 w 40218"/>
                <a:gd name="connsiteY3" fmla="*/ 40297 h 4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8" h="40218">
                  <a:moveTo>
                    <a:pt x="1" y="78"/>
                  </a:moveTo>
                  <a:lnTo>
                    <a:pt x="40219" y="78"/>
                  </a:lnTo>
                  <a:lnTo>
                    <a:pt x="40219" y="40297"/>
                  </a:lnTo>
                  <a:lnTo>
                    <a:pt x="1" y="40297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00EDAAAB-D4AB-4E3F-9207-164C1CE75D50}"/>
                </a:ext>
              </a:extLst>
            </p:cNvPr>
            <p:cNvSpPr/>
            <p:nvPr/>
          </p:nvSpPr>
          <p:spPr>
            <a:xfrm>
              <a:off x="2411443" y="5205000"/>
              <a:ext cx="40274" cy="40218"/>
            </a:xfrm>
            <a:custGeom>
              <a:avLst/>
              <a:gdLst>
                <a:gd name="connsiteX0" fmla="*/ 9 w 40274"/>
                <a:gd name="connsiteY0" fmla="*/ 78 h 40218"/>
                <a:gd name="connsiteX1" fmla="*/ 40284 w 40274"/>
                <a:gd name="connsiteY1" fmla="*/ 78 h 40218"/>
                <a:gd name="connsiteX2" fmla="*/ 40284 w 40274"/>
                <a:gd name="connsiteY2" fmla="*/ 40297 h 40218"/>
                <a:gd name="connsiteX3" fmla="*/ 9 w 40274"/>
                <a:gd name="connsiteY3" fmla="*/ 40297 h 40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74" h="40218">
                  <a:moveTo>
                    <a:pt x="9" y="78"/>
                  </a:moveTo>
                  <a:lnTo>
                    <a:pt x="40284" y="78"/>
                  </a:lnTo>
                  <a:lnTo>
                    <a:pt x="40284" y="40297"/>
                  </a:lnTo>
                  <a:lnTo>
                    <a:pt x="9" y="40297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84" name="Forme libre : forme 83">
              <a:extLst>
                <a:ext uri="{FF2B5EF4-FFF2-40B4-BE49-F238E27FC236}">
                  <a16:creationId xmlns:a16="http://schemas.microsoft.com/office/drawing/2014/main" id="{9254F9A6-132C-45D8-8F72-662FCC0999A8}"/>
                </a:ext>
              </a:extLst>
            </p:cNvPr>
            <p:cNvSpPr/>
            <p:nvPr/>
          </p:nvSpPr>
          <p:spPr>
            <a:xfrm>
              <a:off x="919436" y="5263485"/>
              <a:ext cx="22343" cy="41895"/>
            </a:xfrm>
            <a:custGeom>
              <a:avLst/>
              <a:gdLst>
                <a:gd name="connsiteX0" fmla="*/ 1 w 22343"/>
                <a:gd name="connsiteY0" fmla="*/ 78 h 41895"/>
                <a:gd name="connsiteX1" fmla="*/ 22344 w 22343"/>
                <a:gd name="connsiteY1" fmla="*/ 78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43" h="41895">
                  <a:moveTo>
                    <a:pt x="1" y="78"/>
                  </a:moveTo>
                  <a:lnTo>
                    <a:pt x="22344" y="78"/>
                  </a:lnTo>
                </a:path>
              </a:pathLst>
            </a:custGeom>
            <a:ln w="162437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85" name="Forme libre : forme 84">
              <a:extLst>
                <a:ext uri="{FF2B5EF4-FFF2-40B4-BE49-F238E27FC236}">
                  <a16:creationId xmlns:a16="http://schemas.microsoft.com/office/drawing/2014/main" id="{5F237C40-6D66-41B6-98DC-E11ABEF6A7B0}"/>
                </a:ext>
              </a:extLst>
            </p:cNvPr>
            <p:cNvSpPr/>
            <p:nvPr/>
          </p:nvSpPr>
          <p:spPr>
            <a:xfrm>
              <a:off x="2502774" y="5263485"/>
              <a:ext cx="22344" cy="41895"/>
            </a:xfrm>
            <a:custGeom>
              <a:avLst/>
              <a:gdLst>
                <a:gd name="connsiteX0" fmla="*/ 22354 w 22344"/>
                <a:gd name="connsiteY0" fmla="*/ 78 h 41895"/>
                <a:gd name="connsiteX1" fmla="*/ 10 w 22344"/>
                <a:gd name="connsiteY1" fmla="*/ 78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2344" h="41895">
                  <a:moveTo>
                    <a:pt x="22354" y="78"/>
                  </a:moveTo>
                  <a:lnTo>
                    <a:pt x="10" y="78"/>
                  </a:lnTo>
                </a:path>
              </a:pathLst>
            </a:custGeom>
            <a:ln w="162437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86" name="Forme libre : forme 85">
              <a:extLst>
                <a:ext uri="{FF2B5EF4-FFF2-40B4-BE49-F238E27FC236}">
                  <a16:creationId xmlns:a16="http://schemas.microsoft.com/office/drawing/2014/main" id="{96CD13F2-DF44-4C0A-8C78-BDAD7CE1E1A8}"/>
                </a:ext>
              </a:extLst>
            </p:cNvPr>
            <p:cNvSpPr/>
            <p:nvPr/>
          </p:nvSpPr>
          <p:spPr>
            <a:xfrm>
              <a:off x="919436" y="5263485"/>
              <a:ext cx="1581718" cy="41895"/>
            </a:xfrm>
            <a:custGeom>
              <a:avLst/>
              <a:gdLst>
                <a:gd name="connsiteX0" fmla="*/ 5 w 1581718"/>
                <a:gd name="connsiteY0" fmla="*/ 78 h 41895"/>
                <a:gd name="connsiteX1" fmla="*/ 1581724 w 1581718"/>
                <a:gd name="connsiteY1" fmla="*/ 78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1718" h="41895">
                  <a:moveTo>
                    <a:pt x="5" y="78"/>
                  </a:moveTo>
                  <a:lnTo>
                    <a:pt x="1581724" y="78"/>
                  </a:lnTo>
                </a:path>
              </a:pathLst>
            </a:custGeom>
            <a:noFill/>
            <a:ln w="162437" cap="flat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87" name="Forme libre : forme 86">
              <a:extLst>
                <a:ext uri="{FF2B5EF4-FFF2-40B4-BE49-F238E27FC236}">
                  <a16:creationId xmlns:a16="http://schemas.microsoft.com/office/drawing/2014/main" id="{2AF9485C-7497-4F39-99C7-49BAAAB59C71}"/>
                </a:ext>
              </a:extLst>
            </p:cNvPr>
            <p:cNvSpPr/>
            <p:nvPr/>
          </p:nvSpPr>
          <p:spPr>
            <a:xfrm>
              <a:off x="1205325" y="5071775"/>
              <a:ext cx="1019103" cy="379621"/>
            </a:xfrm>
            <a:custGeom>
              <a:avLst/>
              <a:gdLst>
                <a:gd name="connsiteX0" fmla="*/ 228024 w 1019103"/>
                <a:gd name="connsiteY0" fmla="*/ 16557 h 379621"/>
                <a:gd name="connsiteX1" fmla="*/ 151217 w 1019103"/>
                <a:gd name="connsiteY1" fmla="*/ 78 h 379621"/>
                <a:gd name="connsiteX2" fmla="*/ 40224 w 1019103"/>
                <a:gd name="connsiteY2" fmla="*/ 78 h 379621"/>
                <a:gd name="connsiteX3" fmla="*/ 5 w 1019103"/>
                <a:gd name="connsiteY3" fmla="*/ 40297 h 379621"/>
                <a:gd name="connsiteX4" fmla="*/ 5 w 1019103"/>
                <a:gd name="connsiteY4" fmla="*/ 339481 h 379621"/>
                <a:gd name="connsiteX5" fmla="*/ 40224 w 1019103"/>
                <a:gd name="connsiteY5" fmla="*/ 379700 h 379621"/>
                <a:gd name="connsiteX6" fmla="*/ 151217 w 1019103"/>
                <a:gd name="connsiteY6" fmla="*/ 379699 h 379621"/>
                <a:gd name="connsiteX7" fmla="*/ 228024 w 1019103"/>
                <a:gd name="connsiteY7" fmla="*/ 363165 h 379621"/>
                <a:gd name="connsiteX8" fmla="*/ 232046 w 1019103"/>
                <a:gd name="connsiteY8" fmla="*/ 361210 h 379621"/>
                <a:gd name="connsiteX9" fmla="*/ 308854 w 1019103"/>
                <a:gd name="connsiteY9" fmla="*/ 344732 h 379621"/>
                <a:gd name="connsiteX10" fmla="*/ 710203 w 1019103"/>
                <a:gd name="connsiteY10" fmla="*/ 344732 h 379621"/>
                <a:gd name="connsiteX11" fmla="*/ 787011 w 1019103"/>
                <a:gd name="connsiteY11" fmla="*/ 361210 h 379621"/>
                <a:gd name="connsiteX12" fmla="*/ 791032 w 1019103"/>
                <a:gd name="connsiteY12" fmla="*/ 363165 h 379621"/>
                <a:gd name="connsiteX13" fmla="*/ 867896 w 1019103"/>
                <a:gd name="connsiteY13" fmla="*/ 379699 h 379621"/>
                <a:gd name="connsiteX14" fmla="*/ 978890 w 1019103"/>
                <a:gd name="connsiteY14" fmla="*/ 379699 h 379621"/>
                <a:gd name="connsiteX15" fmla="*/ 1019109 w 1019103"/>
                <a:gd name="connsiteY15" fmla="*/ 339481 h 379621"/>
                <a:gd name="connsiteX16" fmla="*/ 1019109 w 1019103"/>
                <a:gd name="connsiteY16" fmla="*/ 40297 h 379621"/>
                <a:gd name="connsiteX17" fmla="*/ 978890 w 1019103"/>
                <a:gd name="connsiteY17" fmla="*/ 78 h 379621"/>
                <a:gd name="connsiteX18" fmla="*/ 867896 w 1019103"/>
                <a:gd name="connsiteY18" fmla="*/ 78 h 379621"/>
                <a:gd name="connsiteX19" fmla="*/ 791032 w 1019103"/>
                <a:gd name="connsiteY19" fmla="*/ 16557 h 379621"/>
                <a:gd name="connsiteX20" fmla="*/ 787011 w 1019103"/>
                <a:gd name="connsiteY20" fmla="*/ 18567 h 379621"/>
                <a:gd name="connsiteX21" fmla="*/ 710203 w 1019103"/>
                <a:gd name="connsiteY21" fmla="*/ 35046 h 379621"/>
                <a:gd name="connsiteX22" fmla="*/ 308854 w 1019103"/>
                <a:gd name="connsiteY22" fmla="*/ 35046 h 379621"/>
                <a:gd name="connsiteX23" fmla="*/ 232046 w 1019103"/>
                <a:gd name="connsiteY23" fmla="*/ 18567 h 37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19103" h="379621">
                  <a:moveTo>
                    <a:pt x="228024" y="16557"/>
                  </a:moveTo>
                  <a:cubicBezTo>
                    <a:pt x="207914" y="7284"/>
                    <a:pt x="173337" y="78"/>
                    <a:pt x="151217" y="78"/>
                  </a:cubicBezTo>
                  <a:lnTo>
                    <a:pt x="40224" y="78"/>
                  </a:lnTo>
                  <a:cubicBezTo>
                    <a:pt x="18103" y="78"/>
                    <a:pt x="5" y="18176"/>
                    <a:pt x="5" y="40297"/>
                  </a:cubicBezTo>
                  <a:lnTo>
                    <a:pt x="5" y="339481"/>
                  </a:lnTo>
                  <a:cubicBezTo>
                    <a:pt x="5" y="361601"/>
                    <a:pt x="18103" y="379700"/>
                    <a:pt x="40224" y="379700"/>
                  </a:cubicBezTo>
                  <a:lnTo>
                    <a:pt x="151217" y="379699"/>
                  </a:lnTo>
                  <a:cubicBezTo>
                    <a:pt x="173337" y="379699"/>
                    <a:pt x="207914" y="372102"/>
                    <a:pt x="228024" y="363165"/>
                  </a:cubicBezTo>
                  <a:lnTo>
                    <a:pt x="232046" y="361210"/>
                  </a:lnTo>
                  <a:cubicBezTo>
                    <a:pt x="252156" y="351993"/>
                    <a:pt x="286733" y="344732"/>
                    <a:pt x="308854" y="344732"/>
                  </a:cubicBezTo>
                  <a:lnTo>
                    <a:pt x="710203" y="344732"/>
                  </a:lnTo>
                  <a:cubicBezTo>
                    <a:pt x="732379" y="344732"/>
                    <a:pt x="766957" y="352384"/>
                    <a:pt x="787011" y="361210"/>
                  </a:cubicBezTo>
                  <a:lnTo>
                    <a:pt x="791032" y="363165"/>
                  </a:lnTo>
                  <a:cubicBezTo>
                    <a:pt x="811198" y="372438"/>
                    <a:pt x="845719" y="379699"/>
                    <a:pt x="867896" y="379699"/>
                  </a:cubicBezTo>
                  <a:lnTo>
                    <a:pt x="978890" y="379699"/>
                  </a:lnTo>
                  <a:cubicBezTo>
                    <a:pt x="1001011" y="379699"/>
                    <a:pt x="1019109" y="361657"/>
                    <a:pt x="1019109" y="339481"/>
                  </a:cubicBezTo>
                  <a:lnTo>
                    <a:pt x="1019109" y="40297"/>
                  </a:lnTo>
                  <a:cubicBezTo>
                    <a:pt x="1019109" y="18176"/>
                    <a:pt x="1001066" y="78"/>
                    <a:pt x="978890" y="78"/>
                  </a:cubicBezTo>
                  <a:lnTo>
                    <a:pt x="867896" y="78"/>
                  </a:lnTo>
                  <a:cubicBezTo>
                    <a:pt x="845719" y="78"/>
                    <a:pt x="811198" y="7731"/>
                    <a:pt x="791032" y="16557"/>
                  </a:cubicBezTo>
                  <a:lnTo>
                    <a:pt x="787011" y="18567"/>
                  </a:lnTo>
                  <a:cubicBezTo>
                    <a:pt x="766957" y="27840"/>
                    <a:pt x="732379" y="35046"/>
                    <a:pt x="710203" y="35046"/>
                  </a:cubicBezTo>
                  <a:lnTo>
                    <a:pt x="308854" y="35046"/>
                  </a:lnTo>
                  <a:cubicBezTo>
                    <a:pt x="286733" y="35046"/>
                    <a:pt x="252156" y="27393"/>
                    <a:pt x="232046" y="18567"/>
                  </a:cubicBezTo>
                  <a:close/>
                </a:path>
              </a:pathLst>
            </a:custGeom>
            <a:solidFill>
              <a:srgbClr val="7BC6B8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88" name="Forme libre : forme 87">
              <a:extLst>
                <a:ext uri="{FF2B5EF4-FFF2-40B4-BE49-F238E27FC236}">
                  <a16:creationId xmlns:a16="http://schemas.microsoft.com/office/drawing/2014/main" id="{9FAF1360-B63D-4E73-9E11-5F51C612FA6B}"/>
                </a:ext>
              </a:extLst>
            </p:cNvPr>
            <p:cNvSpPr/>
            <p:nvPr/>
          </p:nvSpPr>
          <p:spPr>
            <a:xfrm>
              <a:off x="2090868" y="5071384"/>
              <a:ext cx="39269" cy="379621"/>
            </a:xfrm>
            <a:custGeom>
              <a:avLst/>
              <a:gdLst>
                <a:gd name="connsiteX0" fmla="*/ 8 w 39269"/>
                <a:gd name="connsiteY0" fmla="*/ 78 h 379621"/>
                <a:gd name="connsiteX1" fmla="*/ 39277 w 39269"/>
                <a:gd name="connsiteY1" fmla="*/ 78 h 379621"/>
                <a:gd name="connsiteX2" fmla="*/ 39277 w 39269"/>
                <a:gd name="connsiteY2" fmla="*/ 379699 h 379621"/>
                <a:gd name="connsiteX3" fmla="*/ 8 w 39269"/>
                <a:gd name="connsiteY3" fmla="*/ 379699 h 37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69" h="379621">
                  <a:moveTo>
                    <a:pt x="8" y="78"/>
                  </a:moveTo>
                  <a:lnTo>
                    <a:pt x="39277" y="78"/>
                  </a:lnTo>
                  <a:lnTo>
                    <a:pt x="39277" y="379699"/>
                  </a:lnTo>
                  <a:lnTo>
                    <a:pt x="8" y="379699"/>
                  </a:lnTo>
                  <a:close/>
                </a:path>
              </a:pathLst>
            </a:custGeom>
            <a:solidFill>
              <a:srgbClr val="AD9F4E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89" name="Forme libre : forme 88">
              <a:extLst>
                <a:ext uri="{FF2B5EF4-FFF2-40B4-BE49-F238E27FC236}">
                  <a16:creationId xmlns:a16="http://schemas.microsoft.com/office/drawing/2014/main" id="{E52A8E78-E0C8-450C-8CE0-8D82BB5562C9}"/>
                </a:ext>
              </a:extLst>
            </p:cNvPr>
            <p:cNvSpPr/>
            <p:nvPr/>
          </p:nvSpPr>
          <p:spPr>
            <a:xfrm>
              <a:off x="1683871" y="5106743"/>
              <a:ext cx="103395" cy="309294"/>
            </a:xfrm>
            <a:custGeom>
              <a:avLst/>
              <a:gdLst>
                <a:gd name="connsiteX0" fmla="*/ 5 w 103395"/>
                <a:gd name="connsiteY0" fmla="*/ 78 h 309294"/>
                <a:gd name="connsiteX1" fmla="*/ 103401 w 103395"/>
                <a:gd name="connsiteY1" fmla="*/ 78 h 309294"/>
                <a:gd name="connsiteX2" fmla="*/ 103401 w 103395"/>
                <a:gd name="connsiteY2" fmla="*/ 309372 h 309294"/>
                <a:gd name="connsiteX3" fmla="*/ 5 w 103395"/>
                <a:gd name="connsiteY3" fmla="*/ 309372 h 30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95" h="309294">
                  <a:moveTo>
                    <a:pt x="5" y="78"/>
                  </a:moveTo>
                  <a:lnTo>
                    <a:pt x="103401" y="78"/>
                  </a:lnTo>
                  <a:lnTo>
                    <a:pt x="103401" y="309372"/>
                  </a:lnTo>
                  <a:lnTo>
                    <a:pt x="5" y="309372"/>
                  </a:lnTo>
                  <a:close/>
                </a:path>
              </a:pathLst>
            </a:custGeom>
            <a:solidFill>
              <a:srgbClr val="000000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90" name="Forme libre : forme 89">
              <a:extLst>
                <a:ext uri="{FF2B5EF4-FFF2-40B4-BE49-F238E27FC236}">
                  <a16:creationId xmlns:a16="http://schemas.microsoft.com/office/drawing/2014/main" id="{453DF583-7484-4631-8AAE-CF6C5BF67D10}"/>
                </a:ext>
              </a:extLst>
            </p:cNvPr>
            <p:cNvSpPr/>
            <p:nvPr/>
          </p:nvSpPr>
          <p:spPr>
            <a:xfrm>
              <a:off x="1517413" y="5106743"/>
              <a:ext cx="103340" cy="309294"/>
            </a:xfrm>
            <a:custGeom>
              <a:avLst/>
              <a:gdLst>
                <a:gd name="connsiteX0" fmla="*/ 4 w 103340"/>
                <a:gd name="connsiteY0" fmla="*/ 78 h 309294"/>
                <a:gd name="connsiteX1" fmla="*/ 103344 w 103340"/>
                <a:gd name="connsiteY1" fmla="*/ 78 h 309294"/>
                <a:gd name="connsiteX2" fmla="*/ 103344 w 103340"/>
                <a:gd name="connsiteY2" fmla="*/ 309372 h 309294"/>
                <a:gd name="connsiteX3" fmla="*/ 4 w 103340"/>
                <a:gd name="connsiteY3" fmla="*/ 309372 h 309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40" h="309294">
                  <a:moveTo>
                    <a:pt x="4" y="78"/>
                  </a:moveTo>
                  <a:lnTo>
                    <a:pt x="103344" y="78"/>
                  </a:lnTo>
                  <a:lnTo>
                    <a:pt x="103344" y="309372"/>
                  </a:lnTo>
                  <a:lnTo>
                    <a:pt x="4" y="309372"/>
                  </a:lnTo>
                  <a:close/>
                </a:path>
              </a:pathLst>
            </a:custGeom>
            <a:solidFill>
              <a:srgbClr val="000000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91" name="Forme libre : forme 90">
              <a:extLst>
                <a:ext uri="{FF2B5EF4-FFF2-40B4-BE49-F238E27FC236}">
                  <a16:creationId xmlns:a16="http://schemas.microsoft.com/office/drawing/2014/main" id="{BA821BA6-00A0-4CD2-940A-63D2160D757B}"/>
                </a:ext>
              </a:extLst>
            </p:cNvPr>
            <p:cNvSpPr/>
            <p:nvPr/>
          </p:nvSpPr>
          <p:spPr>
            <a:xfrm>
              <a:off x="1843854" y="5103391"/>
              <a:ext cx="102670" cy="316834"/>
            </a:xfrm>
            <a:custGeom>
              <a:avLst/>
              <a:gdLst>
                <a:gd name="connsiteX0" fmla="*/ 6 w 102670"/>
                <a:gd name="connsiteY0" fmla="*/ 3597 h 316834"/>
                <a:gd name="connsiteX1" fmla="*/ 78210 w 102670"/>
                <a:gd name="connsiteY1" fmla="*/ 3597 h 316834"/>
                <a:gd name="connsiteX2" fmla="*/ 102677 w 102670"/>
                <a:gd name="connsiteY2" fmla="*/ 78 h 316834"/>
                <a:gd name="connsiteX3" fmla="*/ 102677 w 102670"/>
                <a:gd name="connsiteY3" fmla="*/ 316913 h 316834"/>
                <a:gd name="connsiteX4" fmla="*/ 78210 w 102670"/>
                <a:gd name="connsiteY4" fmla="*/ 313283 h 316834"/>
                <a:gd name="connsiteX5" fmla="*/ 6 w 102670"/>
                <a:gd name="connsiteY5" fmla="*/ 312892 h 31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670" h="316834">
                  <a:moveTo>
                    <a:pt x="6" y="3597"/>
                  </a:moveTo>
                  <a:cubicBezTo>
                    <a:pt x="6" y="3597"/>
                    <a:pt x="66871" y="3597"/>
                    <a:pt x="78210" y="3597"/>
                  </a:cubicBezTo>
                  <a:cubicBezTo>
                    <a:pt x="89550" y="3597"/>
                    <a:pt x="102677" y="78"/>
                    <a:pt x="102677" y="78"/>
                  </a:cubicBezTo>
                  <a:lnTo>
                    <a:pt x="102677" y="316913"/>
                  </a:lnTo>
                  <a:cubicBezTo>
                    <a:pt x="102677" y="316913"/>
                    <a:pt x="91338" y="313283"/>
                    <a:pt x="78210" y="313283"/>
                  </a:cubicBezTo>
                  <a:cubicBezTo>
                    <a:pt x="65083" y="313283"/>
                    <a:pt x="6" y="312892"/>
                    <a:pt x="6" y="312892"/>
                  </a:cubicBezTo>
                  <a:close/>
                </a:path>
              </a:pathLst>
            </a:custGeom>
            <a:solidFill>
              <a:srgbClr val="FFD500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92" name="Forme libre : forme 91">
              <a:extLst>
                <a:ext uri="{FF2B5EF4-FFF2-40B4-BE49-F238E27FC236}">
                  <a16:creationId xmlns:a16="http://schemas.microsoft.com/office/drawing/2014/main" id="{293547F3-BFB8-4F44-AA55-FA6A27824DD7}"/>
                </a:ext>
              </a:extLst>
            </p:cNvPr>
            <p:cNvSpPr/>
            <p:nvPr/>
          </p:nvSpPr>
          <p:spPr>
            <a:xfrm>
              <a:off x="1351677" y="5071384"/>
              <a:ext cx="103005" cy="379621"/>
            </a:xfrm>
            <a:custGeom>
              <a:avLst/>
              <a:gdLst>
                <a:gd name="connsiteX0" fmla="*/ 102953 w 103005"/>
                <a:gd name="connsiteY0" fmla="*/ 24991 h 379621"/>
                <a:gd name="connsiteX1" fmla="*/ 85636 w 103005"/>
                <a:gd name="connsiteY1" fmla="*/ 18567 h 379621"/>
                <a:gd name="connsiteX2" fmla="*/ 81614 w 103005"/>
                <a:gd name="connsiteY2" fmla="*/ 16557 h 379621"/>
                <a:gd name="connsiteX3" fmla="*/ 4863 w 103005"/>
                <a:gd name="connsiteY3" fmla="*/ 78 h 379621"/>
                <a:gd name="connsiteX4" fmla="*/ 3 w 103005"/>
                <a:gd name="connsiteY4" fmla="*/ 78 h 379621"/>
                <a:gd name="connsiteX5" fmla="*/ 3 w 103005"/>
                <a:gd name="connsiteY5" fmla="*/ 379699 h 379621"/>
                <a:gd name="connsiteX6" fmla="*/ 4863 w 103005"/>
                <a:gd name="connsiteY6" fmla="*/ 379699 h 379621"/>
                <a:gd name="connsiteX7" fmla="*/ 81670 w 103005"/>
                <a:gd name="connsiteY7" fmla="*/ 363221 h 379621"/>
                <a:gd name="connsiteX8" fmla="*/ 85692 w 103005"/>
                <a:gd name="connsiteY8" fmla="*/ 361210 h 379621"/>
                <a:gd name="connsiteX9" fmla="*/ 103009 w 103005"/>
                <a:gd name="connsiteY9" fmla="*/ 354786 h 379621"/>
                <a:gd name="connsiteX10" fmla="*/ 103009 w 103005"/>
                <a:gd name="connsiteY10" fmla="*/ 24991 h 37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005" h="379621">
                  <a:moveTo>
                    <a:pt x="102953" y="24991"/>
                  </a:moveTo>
                  <a:cubicBezTo>
                    <a:pt x="96529" y="22980"/>
                    <a:pt x="90496" y="20969"/>
                    <a:pt x="85636" y="18567"/>
                  </a:cubicBezTo>
                  <a:lnTo>
                    <a:pt x="81614" y="16557"/>
                  </a:lnTo>
                  <a:cubicBezTo>
                    <a:pt x="61561" y="7340"/>
                    <a:pt x="26983" y="78"/>
                    <a:pt x="4863" y="78"/>
                  </a:cubicBezTo>
                  <a:lnTo>
                    <a:pt x="3" y="78"/>
                  </a:lnTo>
                  <a:lnTo>
                    <a:pt x="3" y="379699"/>
                  </a:lnTo>
                  <a:lnTo>
                    <a:pt x="4863" y="379699"/>
                  </a:lnTo>
                  <a:cubicBezTo>
                    <a:pt x="26984" y="379699"/>
                    <a:pt x="61561" y="372047"/>
                    <a:pt x="81670" y="363221"/>
                  </a:cubicBezTo>
                  <a:lnTo>
                    <a:pt x="85692" y="361210"/>
                  </a:lnTo>
                  <a:cubicBezTo>
                    <a:pt x="90496" y="358752"/>
                    <a:pt x="96585" y="356797"/>
                    <a:pt x="103009" y="354786"/>
                  </a:cubicBezTo>
                  <a:lnTo>
                    <a:pt x="103009" y="24991"/>
                  </a:lnTo>
                  <a:close/>
                </a:path>
              </a:pathLst>
            </a:custGeom>
            <a:solidFill>
              <a:srgbClr val="8A3D06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93" name="Forme libre : forme 92">
              <a:extLst>
                <a:ext uri="{FF2B5EF4-FFF2-40B4-BE49-F238E27FC236}">
                  <a16:creationId xmlns:a16="http://schemas.microsoft.com/office/drawing/2014/main" id="{66AAD28C-C7BA-463A-B78A-70657CA83904}"/>
                </a:ext>
              </a:extLst>
            </p:cNvPr>
            <p:cNvSpPr/>
            <p:nvPr/>
          </p:nvSpPr>
          <p:spPr>
            <a:xfrm>
              <a:off x="1237779" y="5208910"/>
              <a:ext cx="986817" cy="223605"/>
            </a:xfrm>
            <a:custGeom>
              <a:avLst/>
              <a:gdLst>
                <a:gd name="connsiteX0" fmla="*/ 947665 w 986817"/>
                <a:gd name="connsiteY0" fmla="*/ 80181 h 223605"/>
                <a:gd name="connsiteX1" fmla="*/ 947665 w 986817"/>
                <a:gd name="connsiteY1" fmla="*/ 80181 h 223605"/>
                <a:gd name="connsiteX2" fmla="*/ 931186 w 986817"/>
                <a:gd name="connsiteY2" fmla="*/ 119226 h 223605"/>
                <a:gd name="connsiteX3" fmla="*/ 823767 w 986817"/>
                <a:gd name="connsiteY3" fmla="*/ 119226 h 223605"/>
                <a:gd name="connsiteX4" fmla="*/ 749361 w 986817"/>
                <a:gd name="connsiteY4" fmla="*/ 112411 h 223605"/>
                <a:gd name="connsiteX5" fmla="*/ 745284 w 986817"/>
                <a:gd name="connsiteY5" fmla="*/ 111518 h 223605"/>
                <a:gd name="connsiteX6" fmla="*/ 670822 w 986817"/>
                <a:gd name="connsiteY6" fmla="*/ 104703 h 223605"/>
                <a:gd name="connsiteX7" fmla="*/ 282768 w 986817"/>
                <a:gd name="connsiteY7" fmla="*/ 104703 h 223605"/>
                <a:gd name="connsiteX8" fmla="*/ 208362 w 986817"/>
                <a:gd name="connsiteY8" fmla="*/ 111518 h 223605"/>
                <a:gd name="connsiteX9" fmla="*/ 204340 w 986817"/>
                <a:gd name="connsiteY9" fmla="*/ 112355 h 223605"/>
                <a:gd name="connsiteX10" fmla="*/ 129936 w 986817"/>
                <a:gd name="connsiteY10" fmla="*/ 119226 h 223605"/>
                <a:gd name="connsiteX11" fmla="*/ 112227 w 986817"/>
                <a:gd name="connsiteY11" fmla="*/ 119226 h 223605"/>
                <a:gd name="connsiteX12" fmla="*/ 56312 w 986817"/>
                <a:gd name="connsiteY12" fmla="*/ 119226 h 223605"/>
                <a:gd name="connsiteX13" fmla="*/ 38995 w 986817"/>
                <a:gd name="connsiteY13" fmla="*/ 119226 h 223605"/>
                <a:gd name="connsiteX14" fmla="*/ 5 w 986817"/>
                <a:gd name="connsiteY14" fmla="*/ 155255 h 223605"/>
                <a:gd name="connsiteX15" fmla="*/ 5 w 986817"/>
                <a:gd name="connsiteY15" fmla="*/ 169053 h 223605"/>
                <a:gd name="connsiteX16" fmla="*/ 5 w 986817"/>
                <a:gd name="connsiteY16" fmla="*/ 177935 h 223605"/>
                <a:gd name="connsiteX17" fmla="*/ 5 w 986817"/>
                <a:gd name="connsiteY17" fmla="*/ 187598 h 223605"/>
                <a:gd name="connsiteX18" fmla="*/ 38995 w 986817"/>
                <a:gd name="connsiteY18" fmla="*/ 223684 h 223605"/>
                <a:gd name="connsiteX19" fmla="*/ 129487 w 986817"/>
                <a:gd name="connsiteY19" fmla="*/ 223684 h 223605"/>
                <a:gd name="connsiteX20" fmla="*/ 203893 w 986817"/>
                <a:gd name="connsiteY20" fmla="*/ 208714 h 223605"/>
                <a:gd name="connsiteX21" fmla="*/ 207915 w 986817"/>
                <a:gd name="connsiteY21" fmla="*/ 207205 h 223605"/>
                <a:gd name="connsiteX22" fmla="*/ 282321 w 986817"/>
                <a:gd name="connsiteY22" fmla="*/ 192347 h 223605"/>
                <a:gd name="connsiteX23" fmla="*/ 670319 w 986817"/>
                <a:gd name="connsiteY23" fmla="*/ 192347 h 223605"/>
                <a:gd name="connsiteX24" fmla="*/ 744837 w 986817"/>
                <a:gd name="connsiteY24" fmla="*/ 207205 h 223605"/>
                <a:gd name="connsiteX25" fmla="*/ 748970 w 986817"/>
                <a:gd name="connsiteY25" fmla="*/ 208769 h 223605"/>
                <a:gd name="connsiteX26" fmla="*/ 823488 w 986817"/>
                <a:gd name="connsiteY26" fmla="*/ 223684 h 223605"/>
                <a:gd name="connsiteX27" fmla="*/ 947777 w 986817"/>
                <a:gd name="connsiteY27" fmla="*/ 223684 h 223605"/>
                <a:gd name="connsiteX28" fmla="*/ 986823 w 986817"/>
                <a:gd name="connsiteY28" fmla="*/ 187654 h 223605"/>
                <a:gd name="connsiteX29" fmla="*/ 986823 w 986817"/>
                <a:gd name="connsiteY29" fmla="*/ 157435 h 223605"/>
                <a:gd name="connsiteX30" fmla="*/ 986823 w 986817"/>
                <a:gd name="connsiteY30" fmla="*/ 103083 h 223605"/>
                <a:gd name="connsiteX31" fmla="*/ 986823 w 986817"/>
                <a:gd name="connsiteY31" fmla="*/ 78 h 223605"/>
                <a:gd name="connsiteX32" fmla="*/ 947665 w 986817"/>
                <a:gd name="connsiteY32" fmla="*/ 80181 h 223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86817" h="223605">
                  <a:moveTo>
                    <a:pt x="947665" y="80181"/>
                  </a:moveTo>
                  <a:lnTo>
                    <a:pt x="947665" y="80181"/>
                  </a:lnTo>
                  <a:cubicBezTo>
                    <a:pt x="947665" y="101407"/>
                    <a:pt x="940403" y="119226"/>
                    <a:pt x="931186" y="119226"/>
                  </a:cubicBezTo>
                  <a:lnTo>
                    <a:pt x="823767" y="119226"/>
                  </a:lnTo>
                  <a:cubicBezTo>
                    <a:pt x="802540" y="119226"/>
                    <a:pt x="769136" y="116098"/>
                    <a:pt x="749361" y="112411"/>
                  </a:cubicBezTo>
                  <a:lnTo>
                    <a:pt x="745284" y="111518"/>
                  </a:lnTo>
                  <a:cubicBezTo>
                    <a:pt x="726012" y="107887"/>
                    <a:pt x="692328" y="104703"/>
                    <a:pt x="670822" y="104703"/>
                  </a:cubicBezTo>
                  <a:lnTo>
                    <a:pt x="282768" y="104703"/>
                  </a:lnTo>
                  <a:cubicBezTo>
                    <a:pt x="261429" y="104703"/>
                    <a:pt x="228080" y="107887"/>
                    <a:pt x="208362" y="111518"/>
                  </a:cubicBezTo>
                  <a:lnTo>
                    <a:pt x="204340" y="112355"/>
                  </a:lnTo>
                  <a:cubicBezTo>
                    <a:pt x="185068" y="116042"/>
                    <a:pt x="151666" y="119226"/>
                    <a:pt x="129936" y="119226"/>
                  </a:cubicBezTo>
                  <a:lnTo>
                    <a:pt x="112227" y="119226"/>
                  </a:lnTo>
                  <a:lnTo>
                    <a:pt x="56312" y="119226"/>
                  </a:lnTo>
                  <a:lnTo>
                    <a:pt x="38995" y="119226"/>
                  </a:lnTo>
                  <a:cubicBezTo>
                    <a:pt x="17657" y="119226"/>
                    <a:pt x="5" y="135593"/>
                    <a:pt x="5" y="155255"/>
                  </a:cubicBezTo>
                  <a:lnTo>
                    <a:pt x="5" y="169053"/>
                  </a:lnTo>
                  <a:lnTo>
                    <a:pt x="5" y="177935"/>
                  </a:lnTo>
                  <a:lnTo>
                    <a:pt x="5" y="187598"/>
                  </a:lnTo>
                  <a:cubicBezTo>
                    <a:pt x="5" y="207708"/>
                    <a:pt x="17657" y="223684"/>
                    <a:pt x="38995" y="223684"/>
                  </a:cubicBezTo>
                  <a:lnTo>
                    <a:pt x="129487" y="223684"/>
                  </a:lnTo>
                  <a:cubicBezTo>
                    <a:pt x="150770" y="223684"/>
                    <a:pt x="184174" y="216813"/>
                    <a:pt x="203893" y="208714"/>
                  </a:cubicBezTo>
                  <a:lnTo>
                    <a:pt x="207915" y="207205"/>
                  </a:lnTo>
                  <a:cubicBezTo>
                    <a:pt x="227243" y="199273"/>
                    <a:pt x="261038" y="192347"/>
                    <a:pt x="282321" y="192347"/>
                  </a:cubicBezTo>
                  <a:lnTo>
                    <a:pt x="670319" y="192347"/>
                  </a:lnTo>
                  <a:cubicBezTo>
                    <a:pt x="691546" y="192347"/>
                    <a:pt x="724951" y="199273"/>
                    <a:pt x="744837" y="207205"/>
                  </a:cubicBezTo>
                  <a:lnTo>
                    <a:pt x="748970" y="208769"/>
                  </a:lnTo>
                  <a:cubicBezTo>
                    <a:pt x="768298" y="216869"/>
                    <a:pt x="801758" y="223684"/>
                    <a:pt x="823488" y="223684"/>
                  </a:cubicBezTo>
                  <a:lnTo>
                    <a:pt x="947777" y="223684"/>
                  </a:lnTo>
                  <a:cubicBezTo>
                    <a:pt x="969059" y="223684"/>
                    <a:pt x="986823" y="207205"/>
                    <a:pt x="986823" y="187654"/>
                  </a:cubicBezTo>
                  <a:lnTo>
                    <a:pt x="986823" y="157435"/>
                  </a:lnTo>
                  <a:lnTo>
                    <a:pt x="986823" y="103083"/>
                  </a:lnTo>
                  <a:lnTo>
                    <a:pt x="986823" y="78"/>
                  </a:lnTo>
                  <a:cubicBezTo>
                    <a:pt x="971350" y="6111"/>
                    <a:pt x="947665" y="23036"/>
                    <a:pt x="947665" y="80181"/>
                  </a:cubicBez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94" name="Forme libre : forme 93">
              <a:extLst>
                <a:ext uri="{FF2B5EF4-FFF2-40B4-BE49-F238E27FC236}">
                  <a16:creationId xmlns:a16="http://schemas.microsoft.com/office/drawing/2014/main" id="{79DE7F90-321F-4E4D-ABE3-CF47672CCE37}"/>
                </a:ext>
              </a:extLst>
            </p:cNvPr>
            <p:cNvSpPr/>
            <p:nvPr/>
          </p:nvSpPr>
          <p:spPr>
            <a:xfrm>
              <a:off x="2090868" y="5255162"/>
              <a:ext cx="39269" cy="176125"/>
            </a:xfrm>
            <a:custGeom>
              <a:avLst/>
              <a:gdLst>
                <a:gd name="connsiteX0" fmla="*/ 8 w 39269"/>
                <a:gd name="connsiteY0" fmla="*/ 78 h 176125"/>
                <a:gd name="connsiteX1" fmla="*/ 39277 w 39269"/>
                <a:gd name="connsiteY1" fmla="*/ 78 h 176125"/>
                <a:gd name="connsiteX2" fmla="*/ 39277 w 39269"/>
                <a:gd name="connsiteY2" fmla="*/ 176204 h 176125"/>
                <a:gd name="connsiteX3" fmla="*/ 8 w 39269"/>
                <a:gd name="connsiteY3" fmla="*/ 176204 h 17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69" h="176125">
                  <a:moveTo>
                    <a:pt x="8" y="78"/>
                  </a:moveTo>
                  <a:lnTo>
                    <a:pt x="39277" y="78"/>
                  </a:lnTo>
                  <a:lnTo>
                    <a:pt x="39277" y="176204"/>
                  </a:lnTo>
                  <a:lnTo>
                    <a:pt x="8" y="176204"/>
                  </a:lnTo>
                  <a:close/>
                </a:path>
              </a:pathLst>
            </a:custGeom>
            <a:solidFill>
              <a:srgbClr val="000000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95" name="Forme libre : forme 94">
              <a:extLst>
                <a:ext uri="{FF2B5EF4-FFF2-40B4-BE49-F238E27FC236}">
                  <a16:creationId xmlns:a16="http://schemas.microsoft.com/office/drawing/2014/main" id="{A4CFB056-3471-4B86-9940-FCFDEDC41DEE}"/>
                </a:ext>
              </a:extLst>
            </p:cNvPr>
            <p:cNvSpPr/>
            <p:nvPr/>
          </p:nvSpPr>
          <p:spPr>
            <a:xfrm>
              <a:off x="1953005" y="5103559"/>
              <a:ext cx="196404" cy="42285"/>
            </a:xfrm>
            <a:custGeom>
              <a:avLst/>
              <a:gdLst>
                <a:gd name="connsiteX0" fmla="*/ 11235 w 196404"/>
                <a:gd name="connsiteY0" fmla="*/ 17785 h 42285"/>
                <a:gd name="connsiteX1" fmla="*/ 48215 w 196404"/>
                <a:gd name="connsiteY1" fmla="*/ 8121 h 42285"/>
                <a:gd name="connsiteX2" fmla="*/ 102231 w 196404"/>
                <a:gd name="connsiteY2" fmla="*/ 77 h 42285"/>
                <a:gd name="connsiteX3" fmla="*/ 183843 w 196404"/>
                <a:gd name="connsiteY3" fmla="*/ 77 h 42285"/>
                <a:gd name="connsiteX4" fmla="*/ 196411 w 196404"/>
                <a:gd name="connsiteY4" fmla="*/ 21024 h 42285"/>
                <a:gd name="connsiteX5" fmla="*/ 183843 w 196404"/>
                <a:gd name="connsiteY5" fmla="*/ 42363 h 42285"/>
                <a:gd name="connsiteX6" fmla="*/ 12855 w 196404"/>
                <a:gd name="connsiteY6" fmla="*/ 42363 h 42285"/>
                <a:gd name="connsiteX7" fmla="*/ 7 w 196404"/>
                <a:gd name="connsiteY7" fmla="*/ 29850 h 42285"/>
                <a:gd name="connsiteX8" fmla="*/ 11235 w 196404"/>
                <a:gd name="connsiteY8" fmla="*/ 17785 h 42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404" h="42285">
                  <a:moveTo>
                    <a:pt x="11235" y="17785"/>
                  </a:moveTo>
                  <a:cubicBezTo>
                    <a:pt x="24083" y="17785"/>
                    <a:pt x="38662" y="12143"/>
                    <a:pt x="48215" y="8121"/>
                  </a:cubicBezTo>
                  <a:cubicBezTo>
                    <a:pt x="59498" y="3708"/>
                    <a:pt x="80446" y="77"/>
                    <a:pt x="102231" y="77"/>
                  </a:cubicBezTo>
                  <a:lnTo>
                    <a:pt x="183843" y="77"/>
                  </a:lnTo>
                  <a:cubicBezTo>
                    <a:pt x="196411" y="77"/>
                    <a:pt x="196411" y="13763"/>
                    <a:pt x="196411" y="21024"/>
                  </a:cubicBezTo>
                  <a:cubicBezTo>
                    <a:pt x="196411" y="28286"/>
                    <a:pt x="195518" y="42363"/>
                    <a:pt x="183843" y="42363"/>
                  </a:cubicBezTo>
                  <a:lnTo>
                    <a:pt x="12855" y="42363"/>
                  </a:lnTo>
                  <a:cubicBezTo>
                    <a:pt x="6878" y="42363"/>
                    <a:pt x="7" y="35939"/>
                    <a:pt x="7" y="29850"/>
                  </a:cubicBezTo>
                  <a:cubicBezTo>
                    <a:pt x="342" y="24991"/>
                    <a:pt x="4364" y="17785"/>
                    <a:pt x="11235" y="17785"/>
                  </a:cubicBezTo>
                  <a:close/>
                </a:path>
              </a:pathLst>
            </a:custGeom>
            <a:solidFill>
              <a:srgbClr val="FFFFFF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96" name="Forme libre : forme 95">
              <a:extLst>
                <a:ext uri="{FF2B5EF4-FFF2-40B4-BE49-F238E27FC236}">
                  <a16:creationId xmlns:a16="http://schemas.microsoft.com/office/drawing/2014/main" id="{09D4B9CD-BFF8-4166-B515-D3847B250C0F}"/>
                </a:ext>
              </a:extLst>
            </p:cNvPr>
            <p:cNvSpPr/>
            <p:nvPr/>
          </p:nvSpPr>
          <p:spPr>
            <a:xfrm>
              <a:off x="1227836" y="5099928"/>
              <a:ext cx="48262" cy="48262"/>
            </a:xfrm>
            <a:custGeom>
              <a:avLst/>
              <a:gdLst>
                <a:gd name="connsiteX0" fmla="*/ 48265 w 48262"/>
                <a:gd name="connsiteY0" fmla="*/ 24208 h 48262"/>
                <a:gd name="connsiteX1" fmla="*/ 24134 w 48262"/>
                <a:gd name="connsiteY1" fmla="*/ 48340 h 48262"/>
                <a:gd name="connsiteX2" fmla="*/ 2 w 48262"/>
                <a:gd name="connsiteY2" fmla="*/ 24208 h 48262"/>
                <a:gd name="connsiteX3" fmla="*/ 24134 w 48262"/>
                <a:gd name="connsiteY3" fmla="*/ 77 h 48262"/>
                <a:gd name="connsiteX4" fmla="*/ 48265 w 48262"/>
                <a:gd name="connsiteY4" fmla="*/ 24208 h 48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2" h="48262">
                  <a:moveTo>
                    <a:pt x="48265" y="24208"/>
                  </a:moveTo>
                  <a:cubicBezTo>
                    <a:pt x="48265" y="37536"/>
                    <a:pt x="37461" y="48340"/>
                    <a:pt x="24134" y="48340"/>
                  </a:cubicBezTo>
                  <a:cubicBezTo>
                    <a:pt x="10806" y="48340"/>
                    <a:pt x="2" y="37536"/>
                    <a:pt x="2" y="24208"/>
                  </a:cubicBezTo>
                  <a:cubicBezTo>
                    <a:pt x="2" y="10881"/>
                    <a:pt x="10806" y="77"/>
                    <a:pt x="24134" y="77"/>
                  </a:cubicBezTo>
                  <a:cubicBezTo>
                    <a:pt x="37461" y="77"/>
                    <a:pt x="48265" y="10881"/>
                    <a:pt x="48265" y="24208"/>
                  </a:cubicBezTo>
                  <a:close/>
                </a:path>
              </a:pathLst>
            </a:custGeom>
            <a:solidFill>
              <a:srgbClr val="FFFFFF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97" name="Forme libre : forme 96">
              <a:extLst>
                <a:ext uri="{FF2B5EF4-FFF2-40B4-BE49-F238E27FC236}">
                  <a16:creationId xmlns:a16="http://schemas.microsoft.com/office/drawing/2014/main" id="{C73DA299-1E8E-4B34-A1E6-57EE07B2C0E8}"/>
                </a:ext>
              </a:extLst>
            </p:cNvPr>
            <p:cNvSpPr/>
            <p:nvPr/>
          </p:nvSpPr>
          <p:spPr>
            <a:xfrm>
              <a:off x="2090868" y="5084231"/>
              <a:ext cx="39269" cy="90492"/>
            </a:xfrm>
            <a:custGeom>
              <a:avLst/>
              <a:gdLst>
                <a:gd name="connsiteX0" fmla="*/ 8 w 39269"/>
                <a:gd name="connsiteY0" fmla="*/ 77 h 90492"/>
                <a:gd name="connsiteX1" fmla="*/ 39277 w 39269"/>
                <a:gd name="connsiteY1" fmla="*/ 77 h 90492"/>
                <a:gd name="connsiteX2" fmla="*/ 39277 w 39269"/>
                <a:gd name="connsiteY2" fmla="*/ 90569 h 90492"/>
                <a:gd name="connsiteX3" fmla="*/ 8 w 39269"/>
                <a:gd name="connsiteY3" fmla="*/ 90569 h 90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69" h="90492">
                  <a:moveTo>
                    <a:pt x="8" y="77"/>
                  </a:moveTo>
                  <a:lnTo>
                    <a:pt x="39277" y="77"/>
                  </a:lnTo>
                  <a:lnTo>
                    <a:pt x="39277" y="90569"/>
                  </a:lnTo>
                  <a:lnTo>
                    <a:pt x="8" y="90569"/>
                  </a:lnTo>
                  <a:close/>
                </a:path>
              </a:pathLst>
            </a:custGeom>
            <a:solidFill>
              <a:srgbClr val="FFFF33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98" name="Forme libre : forme 97">
              <a:extLst>
                <a:ext uri="{FF2B5EF4-FFF2-40B4-BE49-F238E27FC236}">
                  <a16:creationId xmlns:a16="http://schemas.microsoft.com/office/drawing/2014/main" id="{166BBAF5-4B09-4DF8-9A3E-4D6DC7A6B975}"/>
                </a:ext>
              </a:extLst>
            </p:cNvPr>
            <p:cNvSpPr/>
            <p:nvPr/>
          </p:nvSpPr>
          <p:spPr>
            <a:xfrm>
              <a:off x="2090868" y="5104341"/>
              <a:ext cx="39269" cy="41838"/>
            </a:xfrm>
            <a:custGeom>
              <a:avLst/>
              <a:gdLst>
                <a:gd name="connsiteX0" fmla="*/ 8 w 39269"/>
                <a:gd name="connsiteY0" fmla="*/ 77 h 41838"/>
                <a:gd name="connsiteX1" fmla="*/ 39277 w 39269"/>
                <a:gd name="connsiteY1" fmla="*/ 77 h 41838"/>
                <a:gd name="connsiteX2" fmla="*/ 39277 w 39269"/>
                <a:gd name="connsiteY2" fmla="*/ 41916 h 41838"/>
                <a:gd name="connsiteX3" fmla="*/ 8 w 39269"/>
                <a:gd name="connsiteY3" fmla="*/ 41916 h 41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69" h="41838">
                  <a:moveTo>
                    <a:pt x="8" y="77"/>
                  </a:moveTo>
                  <a:lnTo>
                    <a:pt x="39277" y="77"/>
                  </a:lnTo>
                  <a:lnTo>
                    <a:pt x="39277" y="41916"/>
                  </a:lnTo>
                  <a:lnTo>
                    <a:pt x="8" y="41916"/>
                  </a:lnTo>
                  <a:close/>
                </a:path>
              </a:pathLst>
            </a:custGeom>
            <a:solidFill>
              <a:srgbClr val="FFFFFF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</p:grpSp>
      <p:grpSp>
        <p:nvGrpSpPr>
          <p:cNvPr id="99" name="Graphique 8">
            <a:extLst>
              <a:ext uri="{FF2B5EF4-FFF2-40B4-BE49-F238E27FC236}">
                <a16:creationId xmlns:a16="http://schemas.microsoft.com/office/drawing/2014/main" id="{09366806-B629-4F72-A55F-4849B8E27EA3}"/>
              </a:ext>
            </a:extLst>
          </p:cNvPr>
          <p:cNvGrpSpPr/>
          <p:nvPr/>
        </p:nvGrpSpPr>
        <p:grpSpPr>
          <a:xfrm>
            <a:off x="877653" y="3471594"/>
            <a:ext cx="1685869" cy="380032"/>
            <a:chOff x="877653" y="5875745"/>
            <a:chExt cx="1685869" cy="380032"/>
          </a:xfrm>
        </p:grpSpPr>
        <p:sp>
          <p:nvSpPr>
            <p:cNvPr id="100" name="Forme libre : forme 99">
              <a:extLst>
                <a:ext uri="{FF2B5EF4-FFF2-40B4-BE49-F238E27FC236}">
                  <a16:creationId xmlns:a16="http://schemas.microsoft.com/office/drawing/2014/main" id="{99CCB416-925F-4C09-A04B-E6883D7708D0}"/>
                </a:ext>
              </a:extLst>
            </p:cNvPr>
            <p:cNvSpPr/>
            <p:nvPr/>
          </p:nvSpPr>
          <p:spPr>
            <a:xfrm>
              <a:off x="877653" y="6009353"/>
              <a:ext cx="40219" cy="40219"/>
            </a:xfrm>
            <a:custGeom>
              <a:avLst/>
              <a:gdLst>
                <a:gd name="connsiteX0" fmla="*/ 1 w 40219"/>
                <a:gd name="connsiteY0" fmla="*/ 97 h 40219"/>
                <a:gd name="connsiteX1" fmla="*/ 40220 w 40219"/>
                <a:gd name="connsiteY1" fmla="*/ 97 h 40219"/>
                <a:gd name="connsiteX2" fmla="*/ 40220 w 40219"/>
                <a:gd name="connsiteY2" fmla="*/ 40316 h 40219"/>
                <a:gd name="connsiteX3" fmla="*/ 1 w 40219"/>
                <a:gd name="connsiteY3" fmla="*/ 40316 h 4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9" h="40219">
                  <a:moveTo>
                    <a:pt x="1" y="97"/>
                  </a:moveTo>
                  <a:lnTo>
                    <a:pt x="40220" y="97"/>
                  </a:lnTo>
                  <a:lnTo>
                    <a:pt x="40220" y="40316"/>
                  </a:lnTo>
                  <a:lnTo>
                    <a:pt x="1" y="40316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1" name="Forme libre : forme 100">
              <a:extLst>
                <a:ext uri="{FF2B5EF4-FFF2-40B4-BE49-F238E27FC236}">
                  <a16:creationId xmlns:a16="http://schemas.microsoft.com/office/drawing/2014/main" id="{BF270043-1488-4FD1-B2D6-C1925924C596}"/>
                </a:ext>
              </a:extLst>
            </p:cNvPr>
            <p:cNvSpPr/>
            <p:nvPr/>
          </p:nvSpPr>
          <p:spPr>
            <a:xfrm>
              <a:off x="2523303" y="6009353"/>
              <a:ext cx="40219" cy="40219"/>
            </a:xfrm>
            <a:custGeom>
              <a:avLst/>
              <a:gdLst>
                <a:gd name="connsiteX0" fmla="*/ 11 w 40219"/>
                <a:gd name="connsiteY0" fmla="*/ 97 h 40219"/>
                <a:gd name="connsiteX1" fmla="*/ 40230 w 40219"/>
                <a:gd name="connsiteY1" fmla="*/ 97 h 40219"/>
                <a:gd name="connsiteX2" fmla="*/ 40230 w 40219"/>
                <a:gd name="connsiteY2" fmla="*/ 40316 h 40219"/>
                <a:gd name="connsiteX3" fmla="*/ 11 w 40219"/>
                <a:gd name="connsiteY3" fmla="*/ 40316 h 4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219" h="40219">
                  <a:moveTo>
                    <a:pt x="11" y="97"/>
                  </a:moveTo>
                  <a:lnTo>
                    <a:pt x="40230" y="97"/>
                  </a:lnTo>
                  <a:lnTo>
                    <a:pt x="40230" y="40316"/>
                  </a:lnTo>
                  <a:lnTo>
                    <a:pt x="11" y="40316"/>
                  </a:lnTo>
                  <a:close/>
                </a:path>
              </a:pathLst>
            </a:custGeom>
            <a:noFill/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2" name="Forme libre : forme 101">
              <a:extLst>
                <a:ext uri="{FF2B5EF4-FFF2-40B4-BE49-F238E27FC236}">
                  <a16:creationId xmlns:a16="http://schemas.microsoft.com/office/drawing/2014/main" id="{C7F6A9A6-C224-4CF4-9C1D-A0156AF992A4}"/>
                </a:ext>
              </a:extLst>
            </p:cNvPr>
            <p:cNvSpPr/>
            <p:nvPr/>
          </p:nvSpPr>
          <p:spPr>
            <a:xfrm>
              <a:off x="916062" y="6067872"/>
              <a:ext cx="58519" cy="41895"/>
            </a:xfrm>
            <a:custGeom>
              <a:avLst/>
              <a:gdLst>
                <a:gd name="connsiteX0" fmla="*/ 1 w 58519"/>
                <a:gd name="connsiteY0" fmla="*/ 97 h 41895"/>
                <a:gd name="connsiteX1" fmla="*/ 58520 w 58519"/>
                <a:gd name="connsiteY1" fmla="*/ 97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519" h="41895">
                  <a:moveTo>
                    <a:pt x="1" y="97"/>
                  </a:moveTo>
                  <a:lnTo>
                    <a:pt x="58520" y="97"/>
                  </a:lnTo>
                </a:path>
              </a:pathLst>
            </a:custGeom>
            <a:ln w="116956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3" name="Forme libre : forme 102">
              <a:extLst>
                <a:ext uri="{FF2B5EF4-FFF2-40B4-BE49-F238E27FC236}">
                  <a16:creationId xmlns:a16="http://schemas.microsoft.com/office/drawing/2014/main" id="{46AC32CC-F8DF-4117-B886-4C1EF47D296D}"/>
                </a:ext>
              </a:extLst>
            </p:cNvPr>
            <p:cNvSpPr/>
            <p:nvPr/>
          </p:nvSpPr>
          <p:spPr>
            <a:xfrm>
              <a:off x="2466594" y="6067872"/>
              <a:ext cx="58519" cy="41895"/>
            </a:xfrm>
            <a:custGeom>
              <a:avLst/>
              <a:gdLst>
                <a:gd name="connsiteX0" fmla="*/ 58529 w 58519"/>
                <a:gd name="connsiteY0" fmla="*/ 97 h 41895"/>
                <a:gd name="connsiteX1" fmla="*/ 10 w 58519"/>
                <a:gd name="connsiteY1" fmla="*/ 97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519" h="41895">
                  <a:moveTo>
                    <a:pt x="58529" y="97"/>
                  </a:moveTo>
                  <a:lnTo>
                    <a:pt x="10" y="97"/>
                  </a:lnTo>
                </a:path>
              </a:pathLst>
            </a:custGeom>
            <a:ln w="116956" cap="rnd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4" name="Forme libre : forme 103">
              <a:extLst>
                <a:ext uri="{FF2B5EF4-FFF2-40B4-BE49-F238E27FC236}">
                  <a16:creationId xmlns:a16="http://schemas.microsoft.com/office/drawing/2014/main" id="{CEBCE509-4408-40B8-AA17-335524623372}"/>
                </a:ext>
              </a:extLst>
            </p:cNvPr>
            <p:cNvSpPr/>
            <p:nvPr/>
          </p:nvSpPr>
          <p:spPr>
            <a:xfrm>
              <a:off x="916062" y="6067872"/>
              <a:ext cx="1584561" cy="41895"/>
            </a:xfrm>
            <a:custGeom>
              <a:avLst/>
              <a:gdLst>
                <a:gd name="connsiteX0" fmla="*/ 6 w 1584561"/>
                <a:gd name="connsiteY0" fmla="*/ 97 h 41895"/>
                <a:gd name="connsiteX1" fmla="*/ 1584567 w 1584561"/>
                <a:gd name="connsiteY1" fmla="*/ 97 h 41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4561" h="41895">
                  <a:moveTo>
                    <a:pt x="6" y="97"/>
                  </a:moveTo>
                  <a:lnTo>
                    <a:pt x="1584567" y="97"/>
                  </a:lnTo>
                </a:path>
              </a:pathLst>
            </a:custGeom>
            <a:noFill/>
            <a:ln w="116956" cap="flat">
              <a:solidFill>
                <a:srgbClr val="8C8C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5" name="Forme libre : forme 104">
              <a:extLst>
                <a:ext uri="{FF2B5EF4-FFF2-40B4-BE49-F238E27FC236}">
                  <a16:creationId xmlns:a16="http://schemas.microsoft.com/office/drawing/2014/main" id="{3A15D438-D1B7-4311-B7AC-165ABACBC27B}"/>
                </a:ext>
              </a:extLst>
            </p:cNvPr>
            <p:cNvSpPr/>
            <p:nvPr/>
          </p:nvSpPr>
          <p:spPr>
            <a:xfrm>
              <a:off x="1201943" y="5876147"/>
              <a:ext cx="1019156" cy="379629"/>
            </a:xfrm>
            <a:custGeom>
              <a:avLst/>
              <a:gdLst>
                <a:gd name="connsiteX0" fmla="*/ 228049 w 1019156"/>
                <a:gd name="connsiteY0" fmla="*/ 16587 h 379629"/>
                <a:gd name="connsiteX1" fmla="*/ 151230 w 1019156"/>
                <a:gd name="connsiteY1" fmla="*/ 97 h 379629"/>
                <a:gd name="connsiteX2" fmla="*/ 40225 w 1019156"/>
                <a:gd name="connsiteY2" fmla="*/ 97 h 379629"/>
                <a:gd name="connsiteX3" fmla="*/ 6 w 1019156"/>
                <a:gd name="connsiteY3" fmla="*/ 40316 h 379629"/>
                <a:gd name="connsiteX4" fmla="*/ 6 w 1019156"/>
                <a:gd name="connsiteY4" fmla="*/ 339507 h 379629"/>
                <a:gd name="connsiteX5" fmla="*/ 40225 w 1019156"/>
                <a:gd name="connsiteY5" fmla="*/ 379727 h 379629"/>
                <a:gd name="connsiteX6" fmla="*/ 151230 w 1019156"/>
                <a:gd name="connsiteY6" fmla="*/ 379727 h 379629"/>
                <a:gd name="connsiteX7" fmla="*/ 228049 w 1019156"/>
                <a:gd name="connsiteY7" fmla="*/ 363237 h 379629"/>
                <a:gd name="connsiteX8" fmla="*/ 232071 w 1019156"/>
                <a:gd name="connsiteY8" fmla="*/ 361266 h 379629"/>
                <a:gd name="connsiteX9" fmla="*/ 308890 w 1019156"/>
                <a:gd name="connsiteY9" fmla="*/ 344776 h 379629"/>
                <a:gd name="connsiteX10" fmla="*/ 710278 w 1019156"/>
                <a:gd name="connsiteY10" fmla="*/ 344776 h 379629"/>
                <a:gd name="connsiteX11" fmla="*/ 787058 w 1019156"/>
                <a:gd name="connsiteY11" fmla="*/ 361266 h 379629"/>
                <a:gd name="connsiteX12" fmla="*/ 791119 w 1019156"/>
                <a:gd name="connsiteY12" fmla="*/ 363237 h 379629"/>
                <a:gd name="connsiteX13" fmla="*/ 867938 w 1019156"/>
                <a:gd name="connsiteY13" fmla="*/ 379727 h 379629"/>
                <a:gd name="connsiteX14" fmla="*/ 978943 w 1019156"/>
                <a:gd name="connsiteY14" fmla="*/ 379727 h 379629"/>
                <a:gd name="connsiteX15" fmla="*/ 1019162 w 1019156"/>
                <a:gd name="connsiteY15" fmla="*/ 339507 h 379629"/>
                <a:gd name="connsiteX16" fmla="*/ 1019162 w 1019156"/>
                <a:gd name="connsiteY16" fmla="*/ 40316 h 379629"/>
                <a:gd name="connsiteX17" fmla="*/ 978943 w 1019156"/>
                <a:gd name="connsiteY17" fmla="*/ 97 h 379629"/>
                <a:gd name="connsiteX18" fmla="*/ 867938 w 1019156"/>
                <a:gd name="connsiteY18" fmla="*/ 97 h 379629"/>
                <a:gd name="connsiteX19" fmla="*/ 791119 w 1019156"/>
                <a:gd name="connsiteY19" fmla="*/ 16587 h 379629"/>
                <a:gd name="connsiteX20" fmla="*/ 787058 w 1019156"/>
                <a:gd name="connsiteY20" fmla="*/ 18598 h 379629"/>
                <a:gd name="connsiteX21" fmla="*/ 710278 w 1019156"/>
                <a:gd name="connsiteY21" fmla="*/ 35088 h 379629"/>
                <a:gd name="connsiteX22" fmla="*/ 308890 w 1019156"/>
                <a:gd name="connsiteY22" fmla="*/ 35088 h 379629"/>
                <a:gd name="connsiteX23" fmla="*/ 232071 w 1019156"/>
                <a:gd name="connsiteY23" fmla="*/ 18598 h 37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19156" h="379629">
                  <a:moveTo>
                    <a:pt x="228049" y="16587"/>
                  </a:moveTo>
                  <a:cubicBezTo>
                    <a:pt x="207939" y="7336"/>
                    <a:pt x="173351" y="97"/>
                    <a:pt x="151230" y="97"/>
                  </a:cubicBezTo>
                  <a:lnTo>
                    <a:pt x="40225" y="97"/>
                  </a:lnTo>
                  <a:cubicBezTo>
                    <a:pt x="18104" y="97"/>
                    <a:pt x="6" y="18196"/>
                    <a:pt x="6" y="40316"/>
                  </a:cubicBezTo>
                  <a:lnTo>
                    <a:pt x="6" y="339507"/>
                  </a:lnTo>
                  <a:cubicBezTo>
                    <a:pt x="6" y="361668"/>
                    <a:pt x="18104" y="379727"/>
                    <a:pt x="40225" y="379727"/>
                  </a:cubicBezTo>
                  <a:lnTo>
                    <a:pt x="151230" y="379727"/>
                  </a:lnTo>
                  <a:cubicBezTo>
                    <a:pt x="173351" y="379727"/>
                    <a:pt x="207939" y="372125"/>
                    <a:pt x="228049" y="363237"/>
                  </a:cubicBezTo>
                  <a:lnTo>
                    <a:pt x="232071" y="361266"/>
                  </a:lnTo>
                  <a:cubicBezTo>
                    <a:pt x="252180" y="352016"/>
                    <a:pt x="286769" y="344776"/>
                    <a:pt x="308890" y="344776"/>
                  </a:cubicBezTo>
                  <a:lnTo>
                    <a:pt x="710278" y="344776"/>
                  </a:lnTo>
                  <a:cubicBezTo>
                    <a:pt x="732438" y="344776"/>
                    <a:pt x="766948" y="352378"/>
                    <a:pt x="787058" y="361266"/>
                  </a:cubicBezTo>
                  <a:lnTo>
                    <a:pt x="791119" y="363237"/>
                  </a:lnTo>
                  <a:cubicBezTo>
                    <a:pt x="811228" y="372487"/>
                    <a:pt x="845739" y="379727"/>
                    <a:pt x="867938" y="379727"/>
                  </a:cubicBezTo>
                  <a:lnTo>
                    <a:pt x="978943" y="379727"/>
                  </a:lnTo>
                  <a:cubicBezTo>
                    <a:pt x="1001142" y="379727"/>
                    <a:pt x="1019162" y="361668"/>
                    <a:pt x="1019162" y="339507"/>
                  </a:cubicBezTo>
                  <a:lnTo>
                    <a:pt x="1019162" y="40316"/>
                  </a:lnTo>
                  <a:cubicBezTo>
                    <a:pt x="1019162" y="18196"/>
                    <a:pt x="1001142" y="97"/>
                    <a:pt x="978943" y="97"/>
                  </a:cubicBezTo>
                  <a:lnTo>
                    <a:pt x="867938" y="97"/>
                  </a:lnTo>
                  <a:cubicBezTo>
                    <a:pt x="845739" y="97"/>
                    <a:pt x="811228" y="7739"/>
                    <a:pt x="791119" y="16587"/>
                  </a:cubicBezTo>
                  <a:lnTo>
                    <a:pt x="787058" y="18598"/>
                  </a:lnTo>
                  <a:cubicBezTo>
                    <a:pt x="766948" y="27848"/>
                    <a:pt x="732438" y="35088"/>
                    <a:pt x="710278" y="35088"/>
                  </a:cubicBezTo>
                  <a:lnTo>
                    <a:pt x="308890" y="35088"/>
                  </a:lnTo>
                  <a:cubicBezTo>
                    <a:pt x="286769" y="35088"/>
                    <a:pt x="252180" y="27446"/>
                    <a:pt x="232071" y="18598"/>
                  </a:cubicBezTo>
                  <a:close/>
                </a:path>
              </a:pathLst>
            </a:custGeom>
            <a:solidFill>
              <a:srgbClr val="D9B477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6" name="Forme libre : forme 105">
              <a:extLst>
                <a:ext uri="{FF2B5EF4-FFF2-40B4-BE49-F238E27FC236}">
                  <a16:creationId xmlns:a16="http://schemas.microsoft.com/office/drawing/2014/main" id="{05ECD32B-D403-401D-B9B4-3A487BCF0C07}"/>
                </a:ext>
              </a:extLst>
            </p:cNvPr>
            <p:cNvSpPr/>
            <p:nvPr/>
          </p:nvSpPr>
          <p:spPr>
            <a:xfrm>
              <a:off x="2087527" y="5875785"/>
              <a:ext cx="39254" cy="379589"/>
            </a:xfrm>
            <a:custGeom>
              <a:avLst/>
              <a:gdLst>
                <a:gd name="connsiteX0" fmla="*/ 8 w 39254"/>
                <a:gd name="connsiteY0" fmla="*/ 97 h 379589"/>
                <a:gd name="connsiteX1" fmla="*/ 39262 w 39254"/>
                <a:gd name="connsiteY1" fmla="*/ 97 h 379589"/>
                <a:gd name="connsiteX2" fmla="*/ 39262 w 39254"/>
                <a:gd name="connsiteY2" fmla="*/ 379687 h 379589"/>
                <a:gd name="connsiteX3" fmla="*/ 8 w 39254"/>
                <a:gd name="connsiteY3" fmla="*/ 379687 h 37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379589">
                  <a:moveTo>
                    <a:pt x="8" y="97"/>
                  </a:moveTo>
                  <a:lnTo>
                    <a:pt x="39262" y="97"/>
                  </a:lnTo>
                  <a:lnTo>
                    <a:pt x="39262" y="379687"/>
                  </a:lnTo>
                  <a:lnTo>
                    <a:pt x="8" y="379687"/>
                  </a:lnTo>
                  <a:close/>
                </a:path>
              </a:pathLst>
            </a:custGeom>
            <a:solidFill>
              <a:srgbClr val="AD9F4E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7" name="Forme libre : forme 106">
              <a:extLst>
                <a:ext uri="{FF2B5EF4-FFF2-40B4-BE49-F238E27FC236}">
                  <a16:creationId xmlns:a16="http://schemas.microsoft.com/office/drawing/2014/main" id="{BA9BAE15-F6A5-46B1-AAFB-3EE5424AD754}"/>
                </a:ext>
              </a:extLst>
            </p:cNvPr>
            <p:cNvSpPr/>
            <p:nvPr/>
          </p:nvSpPr>
          <p:spPr>
            <a:xfrm>
              <a:off x="1760947" y="5911138"/>
              <a:ext cx="103363" cy="309286"/>
            </a:xfrm>
            <a:custGeom>
              <a:avLst/>
              <a:gdLst>
                <a:gd name="connsiteX0" fmla="*/ 6 w 103363"/>
                <a:gd name="connsiteY0" fmla="*/ 97 h 309286"/>
                <a:gd name="connsiteX1" fmla="*/ 103370 w 103363"/>
                <a:gd name="connsiteY1" fmla="*/ 97 h 309286"/>
                <a:gd name="connsiteX2" fmla="*/ 103370 w 103363"/>
                <a:gd name="connsiteY2" fmla="*/ 309383 h 309286"/>
                <a:gd name="connsiteX3" fmla="*/ 6 w 103363"/>
                <a:gd name="connsiteY3" fmla="*/ 309383 h 30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3" h="309286">
                  <a:moveTo>
                    <a:pt x="6" y="97"/>
                  </a:moveTo>
                  <a:lnTo>
                    <a:pt x="103370" y="97"/>
                  </a:lnTo>
                  <a:lnTo>
                    <a:pt x="103370" y="309383"/>
                  </a:lnTo>
                  <a:lnTo>
                    <a:pt x="6" y="309383"/>
                  </a:lnTo>
                  <a:close/>
                </a:path>
              </a:pathLst>
            </a:custGeom>
            <a:solidFill>
              <a:srgbClr val="00A33D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8" name="Forme libre : forme 107">
              <a:extLst>
                <a:ext uri="{FF2B5EF4-FFF2-40B4-BE49-F238E27FC236}">
                  <a16:creationId xmlns:a16="http://schemas.microsoft.com/office/drawing/2014/main" id="{3C612B7C-BE6D-409A-AEA3-001E123D5E26}"/>
                </a:ext>
              </a:extLst>
            </p:cNvPr>
            <p:cNvSpPr/>
            <p:nvPr/>
          </p:nvSpPr>
          <p:spPr>
            <a:xfrm>
              <a:off x="1554264" y="5911138"/>
              <a:ext cx="103363" cy="309286"/>
            </a:xfrm>
            <a:custGeom>
              <a:avLst/>
              <a:gdLst>
                <a:gd name="connsiteX0" fmla="*/ 5 w 103363"/>
                <a:gd name="connsiteY0" fmla="*/ 97 h 309286"/>
                <a:gd name="connsiteX1" fmla="*/ 103368 w 103363"/>
                <a:gd name="connsiteY1" fmla="*/ 97 h 309286"/>
                <a:gd name="connsiteX2" fmla="*/ 103368 w 103363"/>
                <a:gd name="connsiteY2" fmla="*/ 309383 h 309286"/>
                <a:gd name="connsiteX3" fmla="*/ 5 w 103363"/>
                <a:gd name="connsiteY3" fmla="*/ 309383 h 309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363" h="309286">
                  <a:moveTo>
                    <a:pt x="5" y="97"/>
                  </a:moveTo>
                  <a:lnTo>
                    <a:pt x="103368" y="97"/>
                  </a:lnTo>
                  <a:lnTo>
                    <a:pt x="103368" y="309383"/>
                  </a:lnTo>
                  <a:lnTo>
                    <a:pt x="5" y="309383"/>
                  </a:lnTo>
                  <a:close/>
                </a:path>
              </a:pathLst>
            </a:custGeom>
            <a:solidFill>
              <a:srgbClr val="000000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09" name="Forme libre : forme 108">
              <a:extLst>
                <a:ext uri="{FF2B5EF4-FFF2-40B4-BE49-F238E27FC236}">
                  <a16:creationId xmlns:a16="http://schemas.microsoft.com/office/drawing/2014/main" id="{975CC9C1-706B-4AD8-AD89-8E3B4A1526C5}"/>
                </a:ext>
              </a:extLst>
            </p:cNvPr>
            <p:cNvSpPr/>
            <p:nvPr/>
          </p:nvSpPr>
          <p:spPr>
            <a:xfrm>
              <a:off x="1348297" y="5875745"/>
              <a:ext cx="102961" cy="379629"/>
            </a:xfrm>
            <a:custGeom>
              <a:avLst/>
              <a:gdLst>
                <a:gd name="connsiteX0" fmla="*/ 102965 w 102961"/>
                <a:gd name="connsiteY0" fmla="*/ 25033 h 379629"/>
                <a:gd name="connsiteX1" fmla="*/ 85671 w 102961"/>
                <a:gd name="connsiteY1" fmla="*/ 18598 h 379629"/>
                <a:gd name="connsiteX2" fmla="*/ 81649 w 102961"/>
                <a:gd name="connsiteY2" fmla="*/ 16587 h 379629"/>
                <a:gd name="connsiteX3" fmla="*/ 4830 w 102961"/>
                <a:gd name="connsiteY3" fmla="*/ 97 h 379629"/>
                <a:gd name="connsiteX4" fmla="*/ 4 w 102961"/>
                <a:gd name="connsiteY4" fmla="*/ 97 h 379629"/>
                <a:gd name="connsiteX5" fmla="*/ 4 w 102961"/>
                <a:gd name="connsiteY5" fmla="*/ 379727 h 379629"/>
                <a:gd name="connsiteX6" fmla="*/ 4830 w 102961"/>
                <a:gd name="connsiteY6" fmla="*/ 379727 h 379629"/>
                <a:gd name="connsiteX7" fmla="*/ 81649 w 102961"/>
                <a:gd name="connsiteY7" fmla="*/ 363237 h 379629"/>
                <a:gd name="connsiteX8" fmla="*/ 85671 w 102961"/>
                <a:gd name="connsiteY8" fmla="*/ 361266 h 379629"/>
                <a:gd name="connsiteX9" fmla="*/ 102965 w 102961"/>
                <a:gd name="connsiteY9" fmla="*/ 354831 h 37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61" h="379629">
                  <a:moveTo>
                    <a:pt x="102965" y="25033"/>
                  </a:moveTo>
                  <a:cubicBezTo>
                    <a:pt x="96530" y="23022"/>
                    <a:pt x="90497" y="21011"/>
                    <a:pt x="85671" y="18598"/>
                  </a:cubicBezTo>
                  <a:lnTo>
                    <a:pt x="81649" y="16587"/>
                  </a:lnTo>
                  <a:cubicBezTo>
                    <a:pt x="61539" y="7377"/>
                    <a:pt x="26951" y="97"/>
                    <a:pt x="4830" y="97"/>
                  </a:cubicBezTo>
                  <a:lnTo>
                    <a:pt x="4" y="97"/>
                  </a:lnTo>
                  <a:lnTo>
                    <a:pt x="4" y="379727"/>
                  </a:lnTo>
                  <a:lnTo>
                    <a:pt x="4830" y="379727"/>
                  </a:lnTo>
                  <a:cubicBezTo>
                    <a:pt x="26951" y="379727"/>
                    <a:pt x="61539" y="372125"/>
                    <a:pt x="81649" y="363237"/>
                  </a:cubicBezTo>
                  <a:lnTo>
                    <a:pt x="85671" y="361266"/>
                  </a:lnTo>
                  <a:cubicBezTo>
                    <a:pt x="90497" y="358773"/>
                    <a:pt x="96530" y="356802"/>
                    <a:pt x="102965" y="354831"/>
                  </a:cubicBezTo>
                  <a:close/>
                </a:path>
              </a:pathLst>
            </a:custGeom>
            <a:solidFill>
              <a:srgbClr val="8A3D06"/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10" name="Forme libre : forme 109">
              <a:extLst>
                <a:ext uri="{FF2B5EF4-FFF2-40B4-BE49-F238E27FC236}">
                  <a16:creationId xmlns:a16="http://schemas.microsoft.com/office/drawing/2014/main" id="{D216C89B-4419-4752-B35B-4B72A86B9808}"/>
                </a:ext>
              </a:extLst>
            </p:cNvPr>
            <p:cNvSpPr/>
            <p:nvPr/>
          </p:nvSpPr>
          <p:spPr>
            <a:xfrm>
              <a:off x="1234398" y="6013295"/>
              <a:ext cx="986858" cy="223578"/>
            </a:xfrm>
            <a:custGeom>
              <a:avLst/>
              <a:gdLst>
                <a:gd name="connsiteX0" fmla="*/ 947650 w 986858"/>
                <a:gd name="connsiteY0" fmla="*/ 80214 h 223578"/>
                <a:gd name="connsiteX1" fmla="*/ 947650 w 986858"/>
                <a:gd name="connsiteY1" fmla="*/ 80214 h 223578"/>
                <a:gd name="connsiteX2" fmla="*/ 931160 w 986858"/>
                <a:gd name="connsiteY2" fmla="*/ 119267 h 223578"/>
                <a:gd name="connsiteX3" fmla="*/ 823775 w 986858"/>
                <a:gd name="connsiteY3" fmla="*/ 119267 h 223578"/>
                <a:gd name="connsiteX4" fmla="*/ 749330 w 986858"/>
                <a:gd name="connsiteY4" fmla="*/ 112430 h 223578"/>
                <a:gd name="connsiteX5" fmla="*/ 745269 w 986858"/>
                <a:gd name="connsiteY5" fmla="*/ 111545 h 223578"/>
                <a:gd name="connsiteX6" fmla="*/ 670785 w 986858"/>
                <a:gd name="connsiteY6" fmla="*/ 104708 h 223578"/>
                <a:gd name="connsiteX7" fmla="*/ 282747 w 986858"/>
                <a:gd name="connsiteY7" fmla="*/ 104708 h 223578"/>
                <a:gd name="connsiteX8" fmla="*/ 208342 w 986858"/>
                <a:gd name="connsiteY8" fmla="*/ 111545 h 223578"/>
                <a:gd name="connsiteX9" fmla="*/ 204320 w 986858"/>
                <a:gd name="connsiteY9" fmla="*/ 112390 h 223578"/>
                <a:gd name="connsiteX10" fmla="*/ 129914 w 986858"/>
                <a:gd name="connsiteY10" fmla="*/ 119227 h 223578"/>
                <a:gd name="connsiteX11" fmla="*/ 112217 w 986858"/>
                <a:gd name="connsiteY11" fmla="*/ 119227 h 223578"/>
                <a:gd name="connsiteX12" fmla="*/ 56313 w 986858"/>
                <a:gd name="connsiteY12" fmla="*/ 119227 h 223578"/>
                <a:gd name="connsiteX13" fmla="*/ 39018 w 986858"/>
                <a:gd name="connsiteY13" fmla="*/ 119227 h 223578"/>
                <a:gd name="connsiteX14" fmla="*/ 6 w 986858"/>
                <a:gd name="connsiteY14" fmla="*/ 155263 h 223578"/>
                <a:gd name="connsiteX15" fmla="*/ 6 w 986858"/>
                <a:gd name="connsiteY15" fmla="*/ 169059 h 223578"/>
                <a:gd name="connsiteX16" fmla="*/ 6 w 986858"/>
                <a:gd name="connsiteY16" fmla="*/ 177947 h 223578"/>
                <a:gd name="connsiteX17" fmla="*/ 6 w 986858"/>
                <a:gd name="connsiteY17" fmla="*/ 187600 h 223578"/>
                <a:gd name="connsiteX18" fmla="*/ 39018 w 986858"/>
                <a:gd name="connsiteY18" fmla="*/ 223636 h 223578"/>
                <a:gd name="connsiteX19" fmla="*/ 129512 w 986858"/>
                <a:gd name="connsiteY19" fmla="*/ 223636 h 223578"/>
                <a:gd name="connsiteX20" fmla="*/ 203917 w 986858"/>
                <a:gd name="connsiteY20" fmla="*/ 208715 h 223578"/>
                <a:gd name="connsiteX21" fmla="*/ 207939 w 986858"/>
                <a:gd name="connsiteY21" fmla="*/ 207146 h 223578"/>
                <a:gd name="connsiteX22" fmla="*/ 282345 w 986858"/>
                <a:gd name="connsiteY22" fmla="*/ 192345 h 223578"/>
                <a:gd name="connsiteX23" fmla="*/ 670383 w 986858"/>
                <a:gd name="connsiteY23" fmla="*/ 192345 h 223578"/>
                <a:gd name="connsiteX24" fmla="*/ 744906 w 986858"/>
                <a:gd name="connsiteY24" fmla="*/ 207186 h 223578"/>
                <a:gd name="connsiteX25" fmla="*/ 749051 w 986858"/>
                <a:gd name="connsiteY25" fmla="*/ 208755 h 223578"/>
                <a:gd name="connsiteX26" fmla="*/ 823534 w 986858"/>
                <a:gd name="connsiteY26" fmla="*/ 223676 h 223578"/>
                <a:gd name="connsiteX27" fmla="*/ 947812 w 986858"/>
                <a:gd name="connsiteY27" fmla="*/ 223676 h 223578"/>
                <a:gd name="connsiteX28" fmla="*/ 986864 w 986858"/>
                <a:gd name="connsiteY28" fmla="*/ 187640 h 223578"/>
                <a:gd name="connsiteX29" fmla="*/ 986864 w 986858"/>
                <a:gd name="connsiteY29" fmla="*/ 157435 h 223578"/>
                <a:gd name="connsiteX30" fmla="*/ 986864 w 986858"/>
                <a:gd name="connsiteY30" fmla="*/ 103099 h 223578"/>
                <a:gd name="connsiteX31" fmla="*/ 986864 w 986858"/>
                <a:gd name="connsiteY31" fmla="*/ 97 h 223578"/>
                <a:gd name="connsiteX32" fmla="*/ 947650 w 986858"/>
                <a:gd name="connsiteY32" fmla="*/ 80214 h 223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986858" h="223578">
                  <a:moveTo>
                    <a:pt x="947650" y="80214"/>
                  </a:moveTo>
                  <a:lnTo>
                    <a:pt x="947650" y="80214"/>
                  </a:lnTo>
                  <a:cubicBezTo>
                    <a:pt x="947650" y="101410"/>
                    <a:pt x="940372" y="119267"/>
                    <a:pt x="931160" y="119267"/>
                  </a:cubicBezTo>
                  <a:lnTo>
                    <a:pt x="823775" y="119267"/>
                  </a:lnTo>
                  <a:cubicBezTo>
                    <a:pt x="802537" y="119267"/>
                    <a:pt x="769155" y="116130"/>
                    <a:pt x="749330" y="112430"/>
                  </a:cubicBezTo>
                  <a:lnTo>
                    <a:pt x="745269" y="111545"/>
                  </a:lnTo>
                  <a:cubicBezTo>
                    <a:pt x="726003" y="107925"/>
                    <a:pt x="692258" y="104708"/>
                    <a:pt x="670785" y="104708"/>
                  </a:cubicBezTo>
                  <a:lnTo>
                    <a:pt x="282747" y="104708"/>
                  </a:lnTo>
                  <a:cubicBezTo>
                    <a:pt x="261431" y="104708"/>
                    <a:pt x="228049" y="107925"/>
                    <a:pt x="208342" y="111545"/>
                  </a:cubicBezTo>
                  <a:lnTo>
                    <a:pt x="204320" y="112390"/>
                  </a:lnTo>
                  <a:cubicBezTo>
                    <a:pt x="185014" y="116049"/>
                    <a:pt x="151632" y="119227"/>
                    <a:pt x="129914" y="119227"/>
                  </a:cubicBezTo>
                  <a:lnTo>
                    <a:pt x="112217" y="119227"/>
                  </a:lnTo>
                  <a:lnTo>
                    <a:pt x="56313" y="119227"/>
                  </a:lnTo>
                  <a:lnTo>
                    <a:pt x="39018" y="119227"/>
                  </a:lnTo>
                  <a:cubicBezTo>
                    <a:pt x="17702" y="119227"/>
                    <a:pt x="6" y="135636"/>
                    <a:pt x="6" y="155263"/>
                  </a:cubicBezTo>
                  <a:lnTo>
                    <a:pt x="6" y="169059"/>
                  </a:lnTo>
                  <a:lnTo>
                    <a:pt x="6" y="177947"/>
                  </a:lnTo>
                  <a:lnTo>
                    <a:pt x="6" y="187600"/>
                  </a:lnTo>
                  <a:cubicBezTo>
                    <a:pt x="6" y="207709"/>
                    <a:pt x="17702" y="223636"/>
                    <a:pt x="39018" y="223636"/>
                  </a:cubicBezTo>
                  <a:lnTo>
                    <a:pt x="129512" y="223636"/>
                  </a:lnTo>
                  <a:cubicBezTo>
                    <a:pt x="150828" y="223636"/>
                    <a:pt x="184210" y="216799"/>
                    <a:pt x="203917" y="208715"/>
                  </a:cubicBezTo>
                  <a:lnTo>
                    <a:pt x="207939" y="207146"/>
                  </a:lnTo>
                  <a:cubicBezTo>
                    <a:pt x="227245" y="199263"/>
                    <a:pt x="261029" y="192345"/>
                    <a:pt x="282345" y="192345"/>
                  </a:cubicBezTo>
                  <a:lnTo>
                    <a:pt x="670383" y="192345"/>
                  </a:lnTo>
                  <a:cubicBezTo>
                    <a:pt x="691576" y="192345"/>
                    <a:pt x="724958" y="199263"/>
                    <a:pt x="744906" y="207186"/>
                  </a:cubicBezTo>
                  <a:lnTo>
                    <a:pt x="749051" y="208755"/>
                  </a:lnTo>
                  <a:cubicBezTo>
                    <a:pt x="768317" y="216839"/>
                    <a:pt x="801816" y="223676"/>
                    <a:pt x="823534" y="223676"/>
                  </a:cubicBezTo>
                  <a:lnTo>
                    <a:pt x="947812" y="223676"/>
                  </a:lnTo>
                  <a:cubicBezTo>
                    <a:pt x="969089" y="223676"/>
                    <a:pt x="986864" y="207186"/>
                    <a:pt x="986864" y="187640"/>
                  </a:cubicBezTo>
                  <a:lnTo>
                    <a:pt x="986864" y="157435"/>
                  </a:lnTo>
                  <a:lnTo>
                    <a:pt x="986864" y="103099"/>
                  </a:lnTo>
                  <a:lnTo>
                    <a:pt x="986864" y="97"/>
                  </a:lnTo>
                  <a:cubicBezTo>
                    <a:pt x="971379" y="6130"/>
                    <a:pt x="947650" y="23022"/>
                    <a:pt x="947650" y="80214"/>
                  </a:cubicBez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11" name="Forme libre : forme 110">
              <a:extLst>
                <a:ext uri="{FF2B5EF4-FFF2-40B4-BE49-F238E27FC236}">
                  <a16:creationId xmlns:a16="http://schemas.microsoft.com/office/drawing/2014/main" id="{30ACC127-BBED-46B6-B9B4-A4CD3621ACE6}"/>
                </a:ext>
              </a:extLst>
            </p:cNvPr>
            <p:cNvSpPr/>
            <p:nvPr/>
          </p:nvSpPr>
          <p:spPr>
            <a:xfrm>
              <a:off x="2087527" y="6059547"/>
              <a:ext cx="39254" cy="176120"/>
            </a:xfrm>
            <a:custGeom>
              <a:avLst/>
              <a:gdLst>
                <a:gd name="connsiteX0" fmla="*/ 8 w 39254"/>
                <a:gd name="connsiteY0" fmla="*/ 97 h 176120"/>
                <a:gd name="connsiteX1" fmla="*/ 39262 w 39254"/>
                <a:gd name="connsiteY1" fmla="*/ 97 h 176120"/>
                <a:gd name="connsiteX2" fmla="*/ 39262 w 39254"/>
                <a:gd name="connsiteY2" fmla="*/ 176218 h 176120"/>
                <a:gd name="connsiteX3" fmla="*/ 8 w 39254"/>
                <a:gd name="connsiteY3" fmla="*/ 176218 h 176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176120">
                  <a:moveTo>
                    <a:pt x="8" y="97"/>
                  </a:moveTo>
                  <a:lnTo>
                    <a:pt x="39262" y="97"/>
                  </a:lnTo>
                  <a:lnTo>
                    <a:pt x="39262" y="176218"/>
                  </a:lnTo>
                  <a:lnTo>
                    <a:pt x="8" y="176218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12" name="Forme libre : forme 111">
              <a:extLst>
                <a:ext uri="{FF2B5EF4-FFF2-40B4-BE49-F238E27FC236}">
                  <a16:creationId xmlns:a16="http://schemas.microsoft.com/office/drawing/2014/main" id="{145561B5-D3FB-4AA3-A5E6-A14B176C4D58}"/>
                </a:ext>
              </a:extLst>
            </p:cNvPr>
            <p:cNvSpPr/>
            <p:nvPr/>
          </p:nvSpPr>
          <p:spPr>
            <a:xfrm>
              <a:off x="1949614" y="5907920"/>
              <a:ext cx="196353" cy="42230"/>
            </a:xfrm>
            <a:custGeom>
              <a:avLst/>
              <a:gdLst>
                <a:gd name="connsiteX0" fmla="*/ 11230 w 196353"/>
                <a:gd name="connsiteY0" fmla="*/ 17793 h 42230"/>
                <a:gd name="connsiteX1" fmla="*/ 48232 w 196353"/>
                <a:gd name="connsiteY1" fmla="*/ 8140 h 42230"/>
                <a:gd name="connsiteX2" fmla="*/ 102204 w 196353"/>
                <a:gd name="connsiteY2" fmla="*/ 96 h 42230"/>
                <a:gd name="connsiteX3" fmla="*/ 183810 w 196353"/>
                <a:gd name="connsiteY3" fmla="*/ 96 h 42230"/>
                <a:gd name="connsiteX4" fmla="*/ 196361 w 196353"/>
                <a:gd name="connsiteY4" fmla="*/ 21010 h 42230"/>
                <a:gd name="connsiteX5" fmla="*/ 183810 w 196353"/>
                <a:gd name="connsiteY5" fmla="*/ 42326 h 42230"/>
                <a:gd name="connsiteX6" fmla="*/ 12878 w 196353"/>
                <a:gd name="connsiteY6" fmla="*/ 42326 h 42230"/>
                <a:gd name="connsiteX7" fmla="*/ 8 w 196353"/>
                <a:gd name="connsiteY7" fmla="*/ 29818 h 42230"/>
                <a:gd name="connsiteX8" fmla="*/ 11230 w 196353"/>
                <a:gd name="connsiteY8" fmla="*/ 17793 h 4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353" h="42230">
                  <a:moveTo>
                    <a:pt x="11230" y="17793"/>
                  </a:moveTo>
                  <a:cubicBezTo>
                    <a:pt x="24061" y="17793"/>
                    <a:pt x="38657" y="12162"/>
                    <a:pt x="48232" y="8140"/>
                  </a:cubicBezTo>
                  <a:cubicBezTo>
                    <a:pt x="59493" y="3716"/>
                    <a:pt x="80446" y="96"/>
                    <a:pt x="102204" y="96"/>
                  </a:cubicBezTo>
                  <a:lnTo>
                    <a:pt x="183810" y="96"/>
                  </a:lnTo>
                  <a:cubicBezTo>
                    <a:pt x="196361" y="96"/>
                    <a:pt x="196361" y="13771"/>
                    <a:pt x="196361" y="21010"/>
                  </a:cubicBezTo>
                  <a:cubicBezTo>
                    <a:pt x="196361" y="28250"/>
                    <a:pt x="195512" y="42326"/>
                    <a:pt x="183810" y="42326"/>
                  </a:cubicBezTo>
                  <a:lnTo>
                    <a:pt x="12878" y="42326"/>
                  </a:lnTo>
                  <a:cubicBezTo>
                    <a:pt x="6884" y="42326"/>
                    <a:pt x="8" y="35891"/>
                    <a:pt x="8" y="29818"/>
                  </a:cubicBezTo>
                  <a:cubicBezTo>
                    <a:pt x="371" y="25032"/>
                    <a:pt x="4393" y="17793"/>
                    <a:pt x="11230" y="17793"/>
                  </a:cubicBez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13" name="Forme libre : forme 112">
              <a:extLst>
                <a:ext uri="{FF2B5EF4-FFF2-40B4-BE49-F238E27FC236}">
                  <a16:creationId xmlns:a16="http://schemas.microsoft.com/office/drawing/2014/main" id="{57BE2E28-80E8-4BF6-8091-2B1EC02D4E97}"/>
                </a:ext>
              </a:extLst>
            </p:cNvPr>
            <p:cNvSpPr/>
            <p:nvPr/>
          </p:nvSpPr>
          <p:spPr>
            <a:xfrm>
              <a:off x="1224424" y="5904300"/>
              <a:ext cx="48263" cy="48263"/>
            </a:xfrm>
            <a:custGeom>
              <a:avLst/>
              <a:gdLst>
                <a:gd name="connsiteX0" fmla="*/ 48266 w 48263"/>
                <a:gd name="connsiteY0" fmla="*/ 24228 h 48263"/>
                <a:gd name="connsiteX1" fmla="*/ 24134 w 48263"/>
                <a:gd name="connsiteY1" fmla="*/ 48359 h 48263"/>
                <a:gd name="connsiteX2" fmla="*/ 3 w 48263"/>
                <a:gd name="connsiteY2" fmla="*/ 24228 h 48263"/>
                <a:gd name="connsiteX3" fmla="*/ 24134 w 48263"/>
                <a:gd name="connsiteY3" fmla="*/ 96 h 48263"/>
                <a:gd name="connsiteX4" fmla="*/ 48266 w 48263"/>
                <a:gd name="connsiteY4" fmla="*/ 24228 h 4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63" h="48263">
                  <a:moveTo>
                    <a:pt x="48266" y="24228"/>
                  </a:moveTo>
                  <a:cubicBezTo>
                    <a:pt x="48266" y="37555"/>
                    <a:pt x="37462" y="48359"/>
                    <a:pt x="24134" y="48359"/>
                  </a:cubicBezTo>
                  <a:cubicBezTo>
                    <a:pt x="10807" y="48359"/>
                    <a:pt x="3" y="37555"/>
                    <a:pt x="3" y="24228"/>
                  </a:cubicBezTo>
                  <a:cubicBezTo>
                    <a:pt x="3" y="10900"/>
                    <a:pt x="10807" y="96"/>
                    <a:pt x="24134" y="96"/>
                  </a:cubicBezTo>
                  <a:cubicBezTo>
                    <a:pt x="37462" y="96"/>
                    <a:pt x="48266" y="10900"/>
                    <a:pt x="48266" y="24228"/>
                  </a:cubicBezTo>
                  <a:close/>
                </a:path>
              </a:pathLst>
            </a:custGeom>
            <a:solidFill>
              <a:srgbClr val="FFFFFF">
                <a:alpha val="35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14" name="Forme libre : forme 113">
              <a:extLst>
                <a:ext uri="{FF2B5EF4-FFF2-40B4-BE49-F238E27FC236}">
                  <a16:creationId xmlns:a16="http://schemas.microsoft.com/office/drawing/2014/main" id="{F3B82C9F-F5AA-4130-94F2-83FBFA53062E}"/>
                </a:ext>
              </a:extLst>
            </p:cNvPr>
            <p:cNvSpPr/>
            <p:nvPr/>
          </p:nvSpPr>
          <p:spPr>
            <a:xfrm>
              <a:off x="2087527" y="5888615"/>
              <a:ext cx="39254" cy="90493"/>
            </a:xfrm>
            <a:custGeom>
              <a:avLst/>
              <a:gdLst>
                <a:gd name="connsiteX0" fmla="*/ 8 w 39254"/>
                <a:gd name="connsiteY0" fmla="*/ 96 h 90493"/>
                <a:gd name="connsiteX1" fmla="*/ 39262 w 39254"/>
                <a:gd name="connsiteY1" fmla="*/ 96 h 90493"/>
                <a:gd name="connsiteX2" fmla="*/ 39262 w 39254"/>
                <a:gd name="connsiteY2" fmla="*/ 90590 h 90493"/>
                <a:gd name="connsiteX3" fmla="*/ 8 w 39254"/>
                <a:gd name="connsiteY3" fmla="*/ 90590 h 9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90493">
                  <a:moveTo>
                    <a:pt x="8" y="96"/>
                  </a:moveTo>
                  <a:lnTo>
                    <a:pt x="39262" y="96"/>
                  </a:lnTo>
                  <a:lnTo>
                    <a:pt x="39262" y="90590"/>
                  </a:lnTo>
                  <a:lnTo>
                    <a:pt x="8" y="90590"/>
                  </a:lnTo>
                  <a:close/>
                </a:path>
              </a:pathLst>
            </a:custGeom>
            <a:solidFill>
              <a:srgbClr val="FFFF33">
                <a:alpha val="5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sp>
          <p:nvSpPr>
            <p:cNvPr id="115" name="Forme libre : forme 114">
              <a:extLst>
                <a:ext uri="{FF2B5EF4-FFF2-40B4-BE49-F238E27FC236}">
                  <a16:creationId xmlns:a16="http://schemas.microsoft.com/office/drawing/2014/main" id="{2C22DC52-F2ED-46A3-8A42-F92CFA50BFDC}"/>
                </a:ext>
              </a:extLst>
            </p:cNvPr>
            <p:cNvSpPr/>
            <p:nvPr/>
          </p:nvSpPr>
          <p:spPr>
            <a:xfrm>
              <a:off x="2087527" y="5908725"/>
              <a:ext cx="39254" cy="41828"/>
            </a:xfrm>
            <a:custGeom>
              <a:avLst/>
              <a:gdLst>
                <a:gd name="connsiteX0" fmla="*/ 8 w 39254"/>
                <a:gd name="connsiteY0" fmla="*/ 96 h 41828"/>
                <a:gd name="connsiteX1" fmla="*/ 39262 w 39254"/>
                <a:gd name="connsiteY1" fmla="*/ 96 h 41828"/>
                <a:gd name="connsiteX2" fmla="*/ 39262 w 39254"/>
                <a:gd name="connsiteY2" fmla="*/ 41924 h 41828"/>
                <a:gd name="connsiteX3" fmla="*/ 8 w 39254"/>
                <a:gd name="connsiteY3" fmla="*/ 41924 h 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4" h="41828">
                  <a:moveTo>
                    <a:pt x="8" y="96"/>
                  </a:moveTo>
                  <a:lnTo>
                    <a:pt x="39262" y="96"/>
                  </a:lnTo>
                  <a:lnTo>
                    <a:pt x="39262" y="41924"/>
                  </a:lnTo>
                  <a:lnTo>
                    <a:pt x="8" y="41924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558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</p:grpSp>
      <p:graphicFrame>
        <p:nvGraphicFramePr>
          <p:cNvPr id="116" name="Tableau 9">
            <a:extLst>
              <a:ext uri="{FF2B5EF4-FFF2-40B4-BE49-F238E27FC236}">
                <a16:creationId xmlns:a16="http://schemas.microsoft.com/office/drawing/2014/main" id="{C69D2043-6743-44B6-A1DF-7D3B4E9434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285740"/>
              </p:ext>
            </p:extLst>
          </p:nvPr>
        </p:nvGraphicFramePr>
        <p:xfrm>
          <a:off x="7532614" y="1124209"/>
          <a:ext cx="3821187" cy="4999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874">
                  <a:extLst>
                    <a:ext uri="{9D8B030D-6E8A-4147-A177-3AD203B41FA5}">
                      <a16:colId xmlns:a16="http://schemas.microsoft.com/office/drawing/2014/main" val="3351746945"/>
                    </a:ext>
                  </a:extLst>
                </a:gridCol>
                <a:gridCol w="1015068">
                  <a:extLst>
                    <a:ext uri="{9D8B030D-6E8A-4147-A177-3AD203B41FA5}">
                      <a16:colId xmlns:a16="http://schemas.microsoft.com/office/drawing/2014/main" val="1032309688"/>
                    </a:ext>
                  </a:extLst>
                </a:gridCol>
                <a:gridCol w="2176245">
                  <a:extLst>
                    <a:ext uri="{9D8B030D-6E8A-4147-A177-3AD203B41FA5}">
                      <a16:colId xmlns:a16="http://schemas.microsoft.com/office/drawing/2014/main" val="1781039288"/>
                    </a:ext>
                  </a:extLst>
                </a:gridCol>
              </a:tblGrid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Noir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N</a:t>
                      </a:r>
                      <a:r>
                        <a:rPr lang="fr-FR" b="1" dirty="0"/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0533917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23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M</a:t>
                      </a:r>
                      <a:r>
                        <a:rPr lang="fr-FR" b="1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arron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23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M</a:t>
                      </a:r>
                      <a:r>
                        <a:rPr lang="fr-FR" b="1" dirty="0">
                          <a:solidFill>
                            <a:schemeClr val="bg1">
                              <a:lumMod val="85000"/>
                            </a:schemeClr>
                          </a:solidFill>
                        </a:rPr>
                        <a:t>angez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323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650145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R</a:t>
                      </a:r>
                      <a:r>
                        <a:rPr lang="fr-FR" b="1" dirty="0"/>
                        <a:t>ouge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R</a:t>
                      </a:r>
                      <a:r>
                        <a:rPr lang="fr-FR" b="1" dirty="0"/>
                        <a:t>ien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549342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O</a:t>
                      </a:r>
                      <a:r>
                        <a:rPr lang="fr-FR" b="1" dirty="0"/>
                        <a:t>range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O</a:t>
                      </a:r>
                      <a:r>
                        <a:rPr lang="fr-FR" b="1" dirty="0"/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742579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J</a:t>
                      </a:r>
                      <a:r>
                        <a:rPr lang="fr-FR" b="1" dirty="0"/>
                        <a:t>aune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J</a:t>
                      </a:r>
                      <a:r>
                        <a:rPr lang="fr-FR" b="1" dirty="0"/>
                        <a:t>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929262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V</a:t>
                      </a:r>
                      <a:r>
                        <a:rPr lang="fr-FR" b="1" dirty="0"/>
                        <a:t>ert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V</a:t>
                      </a:r>
                      <a:r>
                        <a:rPr lang="fr-FR" b="1" dirty="0"/>
                        <a:t>ous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8613943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B</a:t>
                      </a:r>
                      <a:r>
                        <a:rPr lang="fr-FR" b="1" dirty="0"/>
                        <a:t>leu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B</a:t>
                      </a:r>
                      <a:r>
                        <a:rPr lang="fr-FR" b="1" dirty="0"/>
                        <a:t>rûle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9005509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V</a:t>
                      </a:r>
                      <a:r>
                        <a:rPr lang="fr-FR" b="1" dirty="0"/>
                        <a:t>iolet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V</a:t>
                      </a:r>
                      <a:r>
                        <a:rPr lang="fr-FR" b="1" dirty="0"/>
                        <a:t>otre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8788360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G</a:t>
                      </a:r>
                      <a:r>
                        <a:rPr lang="fr-FR" b="1" dirty="0"/>
                        <a:t>ris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G</a:t>
                      </a:r>
                      <a:r>
                        <a:rPr lang="fr-FR" b="1" dirty="0"/>
                        <a:t>rande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057070"/>
                  </a:ext>
                </a:extLst>
              </a:tr>
              <a:tr h="499975"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B</a:t>
                      </a:r>
                      <a:r>
                        <a:rPr lang="fr-FR" b="1" dirty="0"/>
                        <a:t>lanc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u="sng" dirty="0"/>
                        <a:t>B</a:t>
                      </a:r>
                      <a:r>
                        <a:rPr lang="fr-FR" b="1" dirty="0"/>
                        <a:t>arbe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31753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ZoneTexte 116">
                <a:extLst>
                  <a:ext uri="{FF2B5EF4-FFF2-40B4-BE49-F238E27FC236}">
                    <a16:creationId xmlns:a16="http://schemas.microsoft.com/office/drawing/2014/main" id="{A0F77B98-5578-4DA6-8BFE-1E4B735DE5B3}"/>
                  </a:ext>
                </a:extLst>
              </p:cNvPr>
              <p:cNvSpPr txBox="1"/>
              <p:nvPr/>
            </p:nvSpPr>
            <p:spPr>
              <a:xfrm>
                <a:off x="3347207" y="1719743"/>
                <a:ext cx="19965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𝒌</m:t>
                      </m:r>
                      <m:r>
                        <a:rPr lang="el-GR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1" dirty="0"/>
              </a:p>
            </p:txBody>
          </p:sp>
        </mc:Choice>
        <mc:Fallback xmlns="">
          <p:sp>
            <p:nvSpPr>
              <p:cNvPr id="117" name="ZoneTexte 116">
                <a:extLst>
                  <a:ext uri="{FF2B5EF4-FFF2-40B4-BE49-F238E27FC236}">
                    <a16:creationId xmlns:a16="http://schemas.microsoft.com/office/drawing/2014/main" id="{A0F77B98-5578-4DA6-8BFE-1E4B735DE5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207" y="1719743"/>
                <a:ext cx="1996580" cy="5847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ZoneTexte 117">
                <a:extLst>
                  <a:ext uri="{FF2B5EF4-FFF2-40B4-BE49-F238E27FC236}">
                    <a16:creationId xmlns:a16="http://schemas.microsoft.com/office/drawing/2014/main" id="{CC2FE0AB-1419-4A4C-AC19-DF3FDB3CE7F9}"/>
                  </a:ext>
                </a:extLst>
              </p:cNvPr>
              <p:cNvSpPr txBox="1"/>
              <p:nvPr/>
            </p:nvSpPr>
            <p:spPr>
              <a:xfrm>
                <a:off x="3347207" y="2528943"/>
                <a:ext cx="19965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𝟔𝟖𝟎</m:t>
                      </m:r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𝒌</m:t>
                      </m:r>
                      <m:r>
                        <a:rPr lang="el-GR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1" dirty="0"/>
              </a:p>
            </p:txBody>
          </p:sp>
        </mc:Choice>
        <mc:Fallback xmlns="">
          <p:sp>
            <p:nvSpPr>
              <p:cNvPr id="118" name="ZoneTexte 117">
                <a:extLst>
                  <a:ext uri="{FF2B5EF4-FFF2-40B4-BE49-F238E27FC236}">
                    <a16:creationId xmlns:a16="http://schemas.microsoft.com/office/drawing/2014/main" id="{CC2FE0AB-1419-4A4C-AC19-DF3FDB3CE7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207" y="2528943"/>
                <a:ext cx="1996580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ZoneTexte 118">
                <a:extLst>
                  <a:ext uri="{FF2B5EF4-FFF2-40B4-BE49-F238E27FC236}">
                    <a16:creationId xmlns:a16="http://schemas.microsoft.com/office/drawing/2014/main" id="{C4C04549-7F4A-40B6-B7CF-64043AB2CC7B}"/>
                  </a:ext>
                </a:extLst>
              </p:cNvPr>
              <p:cNvSpPr txBox="1"/>
              <p:nvPr/>
            </p:nvSpPr>
            <p:spPr>
              <a:xfrm>
                <a:off x="3347207" y="3338143"/>
                <a:ext cx="19965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𝑴</m:t>
                      </m:r>
                      <m:r>
                        <a:rPr lang="el-GR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1" dirty="0"/>
              </a:p>
            </p:txBody>
          </p:sp>
        </mc:Choice>
        <mc:Fallback xmlns="">
          <p:sp>
            <p:nvSpPr>
              <p:cNvPr id="119" name="ZoneTexte 118">
                <a:extLst>
                  <a:ext uri="{FF2B5EF4-FFF2-40B4-BE49-F238E27FC236}">
                    <a16:creationId xmlns:a16="http://schemas.microsoft.com/office/drawing/2014/main" id="{C4C04549-7F4A-40B6-B7CF-64043AB2CC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207" y="3338143"/>
                <a:ext cx="1996580" cy="58477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ZoneTexte 119">
                <a:extLst>
                  <a:ext uri="{FF2B5EF4-FFF2-40B4-BE49-F238E27FC236}">
                    <a16:creationId xmlns:a16="http://schemas.microsoft.com/office/drawing/2014/main" id="{97476873-D4DC-412C-8FCE-A215471E713E}"/>
                  </a:ext>
                </a:extLst>
              </p:cNvPr>
              <p:cNvSpPr txBox="1"/>
              <p:nvPr/>
            </p:nvSpPr>
            <p:spPr>
              <a:xfrm>
                <a:off x="3347207" y="4147343"/>
                <a:ext cx="19965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𝟒𝟕</m:t>
                      </m:r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𝒌</m:t>
                      </m:r>
                      <m:r>
                        <a:rPr lang="el-GR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1" dirty="0"/>
              </a:p>
            </p:txBody>
          </p:sp>
        </mc:Choice>
        <mc:Fallback xmlns="">
          <p:sp>
            <p:nvSpPr>
              <p:cNvPr id="120" name="ZoneTexte 119">
                <a:extLst>
                  <a:ext uri="{FF2B5EF4-FFF2-40B4-BE49-F238E27FC236}">
                    <a16:creationId xmlns:a16="http://schemas.microsoft.com/office/drawing/2014/main" id="{97476873-D4DC-412C-8FCE-A215471E71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207" y="4147343"/>
                <a:ext cx="1996580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ZoneTexte 120">
                <a:extLst>
                  <a:ext uri="{FF2B5EF4-FFF2-40B4-BE49-F238E27FC236}">
                    <a16:creationId xmlns:a16="http://schemas.microsoft.com/office/drawing/2014/main" id="{8F608037-55D0-40D1-9E89-247E09C2C42D}"/>
                  </a:ext>
                </a:extLst>
              </p:cNvPr>
              <p:cNvSpPr txBox="1"/>
              <p:nvPr/>
            </p:nvSpPr>
            <p:spPr>
              <a:xfrm>
                <a:off x="3347207" y="4956543"/>
                <a:ext cx="19965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𝑴</m:t>
                      </m:r>
                      <m:r>
                        <a:rPr lang="el-GR" sz="32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3200" b="1" dirty="0"/>
              </a:p>
            </p:txBody>
          </p:sp>
        </mc:Choice>
        <mc:Fallback xmlns="">
          <p:sp>
            <p:nvSpPr>
              <p:cNvPr id="121" name="ZoneTexte 120">
                <a:extLst>
                  <a:ext uri="{FF2B5EF4-FFF2-40B4-BE49-F238E27FC236}">
                    <a16:creationId xmlns:a16="http://schemas.microsoft.com/office/drawing/2014/main" id="{8F608037-55D0-40D1-9E89-247E09C2C4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207" y="4956543"/>
                <a:ext cx="1996580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ZoneTexte 121">
                <a:extLst>
                  <a:ext uri="{FF2B5EF4-FFF2-40B4-BE49-F238E27FC236}">
                    <a16:creationId xmlns:a16="http://schemas.microsoft.com/office/drawing/2014/main" id="{9911FD00-1A9F-4422-BB50-BE378A8F0359}"/>
                  </a:ext>
                </a:extLst>
              </p:cNvPr>
              <p:cNvSpPr txBox="1"/>
              <p:nvPr/>
            </p:nvSpPr>
            <p:spPr>
              <a:xfrm>
                <a:off x="3347207" y="5765744"/>
                <a:ext cx="199658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𝟐𝟐𝟎</m:t>
                      </m:r>
                      <m:r>
                        <a:rPr lang="fr-FR" sz="3200" b="1" i="1" smtClean="0">
                          <a:latin typeface="Cambria Math" panose="02040503050406030204" pitchFamily="18" charset="0"/>
                        </a:rPr>
                        <m:t> Ω</m:t>
                      </m:r>
                    </m:oMath>
                  </m:oMathPara>
                </a14:m>
                <a:endParaRPr lang="fr-FR" sz="3200" b="1" dirty="0"/>
              </a:p>
            </p:txBody>
          </p:sp>
        </mc:Choice>
        <mc:Fallback xmlns="">
          <p:sp>
            <p:nvSpPr>
              <p:cNvPr id="122" name="ZoneTexte 121">
                <a:extLst>
                  <a:ext uri="{FF2B5EF4-FFF2-40B4-BE49-F238E27FC236}">
                    <a16:creationId xmlns:a16="http://schemas.microsoft.com/office/drawing/2014/main" id="{9911FD00-1A9F-4422-BB50-BE378A8F03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207" y="5765744"/>
                <a:ext cx="1996580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479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8" grpId="0"/>
      <p:bldP spid="119" grpId="0"/>
      <p:bldP spid="120" grpId="0"/>
      <p:bldP spid="121" grpId="0"/>
      <p:bldP spid="1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E25D14BA-42D7-4F37-AC83-D629A2DC3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Causes de pannes</a:t>
            </a:r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B522508C-E604-491F-88D7-B632CC8B9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764" y="1132390"/>
            <a:ext cx="10515600" cy="5038628"/>
          </a:xfrm>
        </p:spPr>
        <p:txBody>
          <a:bodyPr/>
          <a:lstStyle/>
          <a:p>
            <a:r>
              <a:rPr lang="fr-FR" dirty="0"/>
              <a:t>Puissance reçue trop importantes</a:t>
            </a:r>
          </a:p>
          <a:p>
            <a:pPr lvl="1"/>
            <a:r>
              <a:rPr lang="fr-FR" dirty="0"/>
              <a:t>Symptômes :</a:t>
            </a:r>
          </a:p>
          <a:p>
            <a:pPr lvl="2"/>
            <a:r>
              <a:rPr lang="fr-FR" dirty="0"/>
              <a:t>Brûlures </a:t>
            </a:r>
          </a:p>
          <a:p>
            <a:pPr lvl="2"/>
            <a:r>
              <a:rPr lang="fr-FR" dirty="0"/>
              <a:t>Éclatement </a:t>
            </a:r>
          </a:p>
          <a:p>
            <a:pPr marL="914400" lvl="2" indent="0">
              <a:buNone/>
            </a:pPr>
            <a:endParaRPr lang="fr-FR" dirty="0"/>
          </a:p>
          <a:p>
            <a:r>
              <a:rPr lang="fr-FR" dirty="0"/>
              <a:t>Soudure usée</a:t>
            </a:r>
          </a:p>
          <a:p>
            <a:pPr lvl="1"/>
            <a:r>
              <a:rPr lang="fr-FR" dirty="0"/>
              <a:t>Symptômes</a:t>
            </a:r>
          </a:p>
          <a:p>
            <a:pPr lvl="2"/>
            <a:r>
              <a:rPr lang="fr-FR" dirty="0"/>
              <a:t>Composant dessoudé</a:t>
            </a:r>
          </a:p>
          <a:p>
            <a:pPr lvl="2"/>
            <a:r>
              <a:rPr lang="fr-FR" dirty="0"/>
              <a:t>Pas de résistivité entre les deux empreintes</a:t>
            </a:r>
          </a:p>
          <a:p>
            <a:pPr marL="914400" lvl="2" indent="0">
              <a:buNone/>
            </a:pPr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5710392-043C-4662-95F7-BB84A66AF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FBA0B-41E8-4C14-B67C-BFB62638E3AB}" type="datetime1">
              <a:rPr lang="fr-FR" smtClean="0"/>
              <a:t>10/09/2025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2996C14-2569-4D10-892F-F169F4BB6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1B4D31C-2646-4E50-97E3-BF6A074B0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9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C0610A1-C4E1-41D0-94FC-180787FF74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70" b="38255"/>
          <a:stretch/>
        </p:blipFill>
        <p:spPr>
          <a:xfrm>
            <a:off x="7045512" y="1156154"/>
            <a:ext cx="4079688" cy="16637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3B92457-DC64-4FA5-A6AA-3AD1B93EEF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2" t="15811" r="37116" b="14259"/>
          <a:stretch/>
        </p:blipFill>
        <p:spPr>
          <a:xfrm rot="5400000">
            <a:off x="7569200" y="2421731"/>
            <a:ext cx="3032312" cy="479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828005"/>
      </p:ext>
    </p:extLst>
  </p:cSld>
  <p:clrMapOvr>
    <a:masterClrMapping/>
  </p:clrMapOvr>
</p:sld>
</file>

<file path=ppt/theme/theme1.xml><?xml version="1.0" encoding="utf-8"?>
<a:theme xmlns:a="http://schemas.openxmlformats.org/drawingml/2006/main" name="8 Fablab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8 Fablab" id="{3389030D-C25C-4AB7-98B6-F583B26489CB}" vid="{9EB42779-C69B-4C2D-B47A-950852BC2187}"/>
    </a:ext>
  </a:extLst>
</a:theme>
</file>

<file path=ppt/theme/theme2.xml><?xml version="1.0" encoding="utf-8"?>
<a:theme xmlns:a="http://schemas.openxmlformats.org/drawingml/2006/main" name="1_8 Fablab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8 Fablab" id="{9A040586-44A8-4789-A77B-6339AFB00011}" vid="{09BFC172-EA03-4A90-B4C6-AE814C17754A}"/>
    </a:ext>
  </a:extLst>
</a:theme>
</file>

<file path=ppt/theme/theme3.xml><?xml version="1.0" encoding="utf-8"?>
<a:theme xmlns:a="http://schemas.openxmlformats.org/drawingml/2006/main" name="PI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ING" id="{7B2C121D-56BC-48C5-8EDE-6878F8C1F565}" vid="{202D2B37-6E13-4902-A62D-279FDD3F81E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8 Fablab</Template>
  <TotalTime>8774</TotalTime>
  <Words>578</Words>
  <Application>Microsoft Office PowerPoint</Application>
  <PresentationFormat>Grand écran</PresentationFormat>
  <Paragraphs>235</Paragraphs>
  <Slides>18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18</vt:i4>
      </vt:variant>
    </vt:vector>
  </HeadingPairs>
  <TitlesOfParts>
    <vt:vector size="28" baseType="lpstr">
      <vt:lpstr>Arial</vt:lpstr>
      <vt:lpstr>Bebas Neue Pro SmE Eb</vt:lpstr>
      <vt:lpstr>Calibri</vt:lpstr>
      <vt:lpstr>Cambria Math</vt:lpstr>
      <vt:lpstr>Huit</vt:lpstr>
      <vt:lpstr>Karla</vt:lpstr>
      <vt:lpstr>Wingdings</vt:lpstr>
      <vt:lpstr>8 Fablab</vt:lpstr>
      <vt:lpstr>1_8 Fablab</vt:lpstr>
      <vt:lpstr>PING</vt:lpstr>
      <vt:lpstr>Les composants</vt:lpstr>
      <vt:lpstr>Les résistances</vt:lpstr>
      <vt:lpstr>Les résistances - Théorie</vt:lpstr>
      <vt:lpstr>Les résistances – Technologie</vt:lpstr>
      <vt:lpstr>Les résistances – Technologie</vt:lpstr>
      <vt:lpstr>Les résistances – Technologie</vt:lpstr>
      <vt:lpstr>Les résistances – Technologie</vt:lpstr>
      <vt:lpstr>Les résistances – Technologie</vt:lpstr>
      <vt:lpstr>Causes de pannes</vt:lpstr>
      <vt:lpstr>Les condensateurs</vt:lpstr>
      <vt:lpstr>Les condensateurs - Théorie</vt:lpstr>
      <vt:lpstr>Les condensateurs – Technologie</vt:lpstr>
      <vt:lpstr>Attention au sens !!!!</vt:lpstr>
      <vt:lpstr>Causes de pannes</vt:lpstr>
      <vt:lpstr>Les diodes</vt:lpstr>
      <vt:lpstr>Les diodes</vt:lpstr>
      <vt:lpstr>Diodes</vt:lpstr>
      <vt:lpstr>LED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composants</dc:title>
  <dc:creator>TooT</dc:creator>
  <cp:lastModifiedBy>Théo HYVON</cp:lastModifiedBy>
  <cp:revision>33</cp:revision>
  <dcterms:created xsi:type="dcterms:W3CDTF">2022-11-03T08:25:48Z</dcterms:created>
  <dcterms:modified xsi:type="dcterms:W3CDTF">2025-09-10T06:13:53Z</dcterms:modified>
</cp:coreProperties>
</file>