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</p:sldMasterIdLst>
  <p:notesMasterIdLst>
    <p:notesMasterId r:id="rId101"/>
  </p:notesMasterIdLst>
  <p:sldIdLst>
    <p:sldId id="256" r:id="rId2"/>
    <p:sldId id="34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79" r:id="rId11"/>
    <p:sldId id="280" r:id="rId12"/>
    <p:sldId id="267" r:id="rId13"/>
    <p:sldId id="269" r:id="rId14"/>
    <p:sldId id="268" r:id="rId15"/>
    <p:sldId id="348" r:id="rId16"/>
    <p:sldId id="270" r:id="rId17"/>
    <p:sldId id="272" r:id="rId18"/>
    <p:sldId id="274" r:id="rId19"/>
    <p:sldId id="273" r:id="rId20"/>
    <p:sldId id="275" r:id="rId21"/>
    <p:sldId id="276" r:id="rId22"/>
    <p:sldId id="278" r:id="rId23"/>
    <p:sldId id="277" r:id="rId24"/>
    <p:sldId id="281" r:id="rId25"/>
    <p:sldId id="282" r:id="rId26"/>
    <p:sldId id="297" r:id="rId27"/>
    <p:sldId id="286" r:id="rId28"/>
    <p:sldId id="284" r:id="rId29"/>
    <p:sldId id="285" r:id="rId30"/>
    <p:sldId id="283" r:id="rId31"/>
    <p:sldId id="287" r:id="rId32"/>
    <p:sldId id="288" r:id="rId33"/>
    <p:sldId id="289" r:id="rId34"/>
    <p:sldId id="290" r:id="rId35"/>
    <p:sldId id="291" r:id="rId36"/>
    <p:sldId id="370" r:id="rId37"/>
    <p:sldId id="371" r:id="rId38"/>
    <p:sldId id="293" r:id="rId39"/>
    <p:sldId id="295" r:id="rId40"/>
    <p:sldId id="298" r:id="rId41"/>
    <p:sldId id="299" r:id="rId42"/>
    <p:sldId id="313" r:id="rId43"/>
    <p:sldId id="305" r:id="rId44"/>
    <p:sldId id="306" r:id="rId45"/>
    <p:sldId id="307" r:id="rId46"/>
    <p:sldId id="310" r:id="rId47"/>
    <p:sldId id="309" r:id="rId48"/>
    <p:sldId id="311" r:id="rId49"/>
    <p:sldId id="312" r:id="rId50"/>
    <p:sldId id="301" r:id="rId51"/>
    <p:sldId id="303" r:id="rId52"/>
    <p:sldId id="332" r:id="rId53"/>
    <p:sldId id="333" r:id="rId54"/>
    <p:sldId id="340" r:id="rId55"/>
    <p:sldId id="334" r:id="rId56"/>
    <p:sldId id="336" r:id="rId57"/>
    <p:sldId id="338" r:id="rId58"/>
    <p:sldId id="337" r:id="rId59"/>
    <p:sldId id="339" r:id="rId60"/>
    <p:sldId id="335" r:id="rId61"/>
    <p:sldId id="341" r:id="rId62"/>
    <p:sldId id="304" r:id="rId63"/>
    <p:sldId id="292" r:id="rId64"/>
    <p:sldId id="314" r:id="rId65"/>
    <p:sldId id="315" r:id="rId66"/>
    <p:sldId id="316" r:id="rId67"/>
    <p:sldId id="300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08" r:id="rId76"/>
    <p:sldId id="349" r:id="rId77"/>
    <p:sldId id="355" r:id="rId78"/>
    <p:sldId id="356" r:id="rId79"/>
    <p:sldId id="357" r:id="rId80"/>
    <p:sldId id="358" r:id="rId81"/>
    <p:sldId id="324" r:id="rId82"/>
    <p:sldId id="359" r:id="rId83"/>
    <p:sldId id="360" r:id="rId84"/>
    <p:sldId id="361" r:id="rId85"/>
    <p:sldId id="352" r:id="rId86"/>
    <p:sldId id="351" r:id="rId87"/>
    <p:sldId id="350" r:id="rId88"/>
    <p:sldId id="354" r:id="rId89"/>
    <p:sldId id="325" r:id="rId90"/>
    <p:sldId id="326" r:id="rId91"/>
    <p:sldId id="327" r:id="rId92"/>
    <p:sldId id="328" r:id="rId93"/>
    <p:sldId id="329" r:id="rId94"/>
    <p:sldId id="330" r:id="rId95"/>
    <p:sldId id="331" r:id="rId96"/>
    <p:sldId id="343" r:id="rId97"/>
    <p:sldId id="344" r:id="rId98"/>
    <p:sldId id="345" r:id="rId99"/>
    <p:sldId id="346" r:id="rId10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urants et tensions" id="{11419343-9A80-47F6-88A1-2D185E77F22B}">
          <p14:sldIdLst>
            <p14:sldId id="256"/>
            <p14:sldId id="347"/>
            <p14:sldId id="258"/>
            <p14:sldId id="259"/>
            <p14:sldId id="260"/>
            <p14:sldId id="261"/>
            <p14:sldId id="262"/>
            <p14:sldId id="266"/>
            <p14:sldId id="263"/>
            <p14:sldId id="279"/>
            <p14:sldId id="280"/>
            <p14:sldId id="267"/>
            <p14:sldId id="269"/>
            <p14:sldId id="268"/>
          </p14:sldIdLst>
        </p14:section>
        <p14:section name="Représentations schématiques" id="{FFC209F4-8B13-4569-B151-AF4A84A0D3B6}">
          <p14:sldIdLst>
            <p14:sldId id="348"/>
            <p14:sldId id="270"/>
            <p14:sldId id="272"/>
            <p14:sldId id="274"/>
            <p14:sldId id="273"/>
            <p14:sldId id="275"/>
            <p14:sldId id="276"/>
          </p14:sldIdLst>
        </p14:section>
        <p14:section name="Lois de Kirschoff" id="{76D59456-B924-4A1A-8B8C-38307B871308}">
          <p14:sldIdLst>
            <p14:sldId id="278"/>
            <p14:sldId id="277"/>
            <p14:sldId id="281"/>
            <p14:sldId id="282"/>
            <p14:sldId id="297"/>
          </p14:sldIdLst>
        </p14:section>
        <p14:section name="Résistor" id="{06AFF3A6-1CA5-4EAC-9225-9037C1D85CA0}">
          <p14:sldIdLst>
            <p14:sldId id="286"/>
            <p14:sldId id="284"/>
            <p14:sldId id="285"/>
            <p14:sldId id="283"/>
            <p14:sldId id="287"/>
            <p14:sldId id="288"/>
          </p14:sldIdLst>
        </p14:section>
        <p14:section name="Loi d'Ohm" id="{B325E515-992A-4A1B-A921-3CDE5D6E9F01}">
          <p14:sldIdLst>
            <p14:sldId id="289"/>
            <p14:sldId id="290"/>
            <p14:sldId id="291"/>
            <p14:sldId id="370"/>
            <p14:sldId id="371"/>
          </p14:sldIdLst>
        </p14:section>
        <p14:section name="Associations résistances" id="{AF29305A-15E9-4598-8130-1B722DD72644}">
          <p14:sldIdLst>
            <p14:sldId id="293"/>
            <p14:sldId id="295"/>
            <p14:sldId id="298"/>
            <p14:sldId id="299"/>
          </p14:sldIdLst>
        </p14:section>
        <p14:section name="Outils et théorèmes" id="{AE262469-7118-4B29-9861-D7637A4EAB8B}">
          <p14:sldIdLst>
            <p14:sldId id="313"/>
            <p14:sldId id="305"/>
            <p14:sldId id="306"/>
            <p14:sldId id="307"/>
            <p14:sldId id="310"/>
            <p14:sldId id="309"/>
            <p14:sldId id="311"/>
            <p14:sldId id="312"/>
            <p14:sldId id="301"/>
            <p14:sldId id="303"/>
            <p14:sldId id="332"/>
            <p14:sldId id="333"/>
            <p14:sldId id="340"/>
            <p14:sldId id="334"/>
            <p14:sldId id="336"/>
            <p14:sldId id="338"/>
            <p14:sldId id="337"/>
            <p14:sldId id="339"/>
            <p14:sldId id="335"/>
            <p14:sldId id="341"/>
            <p14:sldId id="304"/>
            <p14:sldId id="292"/>
          </p14:sldIdLst>
        </p14:section>
        <p14:section name="Appareils de mesure 1/2" id="{8D02EF3E-D92E-4276-9FF7-401E65DD39F9}">
          <p14:sldIdLst>
            <p14:sldId id="314"/>
            <p14:sldId id="315"/>
            <p14:sldId id="316"/>
            <p14:sldId id="300"/>
            <p14:sldId id="317"/>
            <p14:sldId id="318"/>
            <p14:sldId id="319"/>
            <p14:sldId id="320"/>
            <p14:sldId id="321"/>
            <p14:sldId id="322"/>
            <p14:sldId id="323"/>
            <p14:sldId id="308"/>
          </p14:sldIdLst>
        </p14:section>
        <p14:section name="Les signaux" id="{4879A509-E32F-4240-9F5A-FFE97F83D5DF}">
          <p14:sldIdLst>
            <p14:sldId id="349"/>
            <p14:sldId id="355"/>
            <p14:sldId id="356"/>
            <p14:sldId id="357"/>
            <p14:sldId id="358"/>
            <p14:sldId id="324"/>
            <p14:sldId id="359"/>
            <p14:sldId id="360"/>
            <p14:sldId id="361"/>
            <p14:sldId id="352"/>
            <p14:sldId id="351"/>
          </p14:sldIdLst>
        </p14:section>
        <p14:section name="Appareils de mesures 2/2" id="{78C9A069-9642-46F7-9CEE-3A9AE27D12EA}">
          <p14:sldIdLst>
            <p14:sldId id="350"/>
          </p14:sldIdLst>
        </p14:section>
        <p14:section name="Section sans titre" id="{BACDF2A1-8D67-4E4F-A396-8155A59241D5}">
          <p14:sldIdLst>
            <p14:sldId id="354"/>
          </p14:sldIdLst>
        </p14:section>
        <p14:section name="Les condensateurs" id="{D920993C-AABF-4BEB-9C26-E4D34651A9A6}">
          <p14:sldIdLst>
            <p14:sldId id="325"/>
            <p14:sldId id="326"/>
            <p14:sldId id="327"/>
            <p14:sldId id="328"/>
            <p14:sldId id="329"/>
            <p14:sldId id="330"/>
            <p14:sldId id="331"/>
          </p14:sldIdLst>
        </p14:section>
        <p14:section name="Les diodes" id="{99527A0B-2219-4DC7-9E07-0D7211E9F962}">
          <p14:sldIdLst>
            <p14:sldId id="343"/>
            <p14:sldId id="344"/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3F1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8187" autoAdjust="0"/>
  </p:normalViewPr>
  <p:slideViewPr>
    <p:cSldViewPr snapToGrid="0">
      <p:cViewPr varScale="1">
        <p:scale>
          <a:sx n="99" d="100"/>
          <a:sy n="99" d="100"/>
        </p:scale>
        <p:origin x="258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98AC88-3720-4D7D-895C-F07892500532}" type="datetimeFigureOut">
              <a:rPr lang="fr-FR" smtClean="0"/>
              <a:t>01/09/2025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96D90-1A2D-4CD7-BABD-2FBA26C77D9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989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Atome : Une </a:t>
            </a:r>
            <a:r>
              <a:rPr lang="fr-FR" b="1" dirty="0"/>
              <a:t>configuration d’un nombre de « billes » </a:t>
            </a:r>
            <a:r>
              <a:rPr lang="fr-FR" dirty="0"/>
              <a:t>(particules subatomiques) protons/neutrons/</a:t>
            </a:r>
            <a:r>
              <a:rPr lang="fr-FR" dirty="0" err="1"/>
              <a:t>electrons</a:t>
            </a:r>
            <a:r>
              <a:rPr lang="fr-FR" dirty="0"/>
              <a:t> </a:t>
            </a:r>
            <a:r>
              <a:rPr lang="fr-FR" dirty="0">
                <a:sym typeface="Wingdings" panose="05000000000000000000" pitchFamily="2" charset="2"/>
              </a:rPr>
              <a:t> Tableau Mendeleïev </a:t>
            </a:r>
            <a:endParaRPr lang="fr-FR" dirty="0"/>
          </a:p>
          <a:p>
            <a:endParaRPr lang="fr-FR" dirty="0"/>
          </a:p>
          <a:p>
            <a:r>
              <a:rPr lang="fr-FR" b="1" dirty="0"/>
              <a:t>Protons</a:t>
            </a:r>
            <a:r>
              <a:rPr lang="fr-FR" dirty="0"/>
              <a:t> : Centre de l’atome chargé positivement</a:t>
            </a:r>
          </a:p>
          <a:p>
            <a:r>
              <a:rPr lang="fr-FR" b="1" dirty="0"/>
              <a:t>Neutrons</a:t>
            </a:r>
            <a:r>
              <a:rPr lang="fr-FR" dirty="0"/>
              <a:t> : Centre de l’atome pas de charge</a:t>
            </a:r>
          </a:p>
          <a:p>
            <a:r>
              <a:rPr lang="fr-FR" b="1" dirty="0"/>
              <a:t>Electron</a:t>
            </a:r>
            <a:r>
              <a:rPr lang="fr-FR" dirty="0"/>
              <a:t>: Orbite chargé négativement ( </a:t>
            </a:r>
            <a:r>
              <a:rPr lang="fr-FR" dirty="0">
                <a:sym typeface="Wingdings" panose="05000000000000000000" pitchFamily="2" charset="2"/>
              </a:rPr>
              <a:t> Pas rentré dans distance orbite au noyau)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Circonstances normales : atome neutre nb protons = nb </a:t>
            </a:r>
            <a:r>
              <a:rPr lang="fr-FR" dirty="0" err="1">
                <a:sym typeface="Wingdings" panose="05000000000000000000" pitchFamily="2" charset="2"/>
              </a:rPr>
              <a:t>electrons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85517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Pile classique de 1,5V</a:t>
            </a:r>
          </a:p>
          <a:p>
            <a:r>
              <a:rPr lang="fr-FR" dirty="0"/>
              <a:t>Deux potentiels</a:t>
            </a:r>
          </a:p>
          <a:p>
            <a:r>
              <a:rPr lang="fr-FR" dirty="0"/>
              <a:t>Tension étant une différence elle à un sens</a:t>
            </a:r>
          </a:p>
          <a:p>
            <a:endParaRPr lang="fr-FR" dirty="0"/>
          </a:p>
          <a:p>
            <a:r>
              <a:rPr lang="fr-FR" b="1" dirty="0"/>
              <a:t>Convention : Flèche pointe 1</a:t>
            </a:r>
            <a:r>
              <a:rPr lang="fr-FR" b="1" baseline="30000" dirty="0"/>
              <a:t>er</a:t>
            </a:r>
            <a:r>
              <a:rPr lang="fr-FR" b="1" dirty="0"/>
              <a:t> potentiel  </a:t>
            </a: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/>
              <a:t>la queue 2</a:t>
            </a:r>
            <a:r>
              <a:rPr lang="fr-FR" b="1" baseline="30000" dirty="0"/>
              <a:t>ème</a:t>
            </a:r>
            <a:r>
              <a:rPr lang="fr-FR" b="1" dirty="0"/>
              <a:t> potentiel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63650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Pile classique de 1,5V</a:t>
            </a:r>
          </a:p>
          <a:p>
            <a:r>
              <a:rPr lang="fr-FR" dirty="0"/>
              <a:t>Deux potentiels</a:t>
            </a:r>
          </a:p>
          <a:p>
            <a:r>
              <a:rPr lang="fr-FR" dirty="0"/>
              <a:t>Tension étant une différence elle à un sens</a:t>
            </a:r>
          </a:p>
          <a:p>
            <a:endParaRPr lang="fr-FR" dirty="0"/>
          </a:p>
          <a:p>
            <a:r>
              <a:rPr lang="fr-FR" b="1" dirty="0"/>
              <a:t>Convention : Flèche pointe 1</a:t>
            </a:r>
            <a:r>
              <a:rPr lang="fr-FR" b="1" baseline="30000" dirty="0"/>
              <a:t>er</a:t>
            </a:r>
            <a:r>
              <a:rPr lang="fr-FR" b="1" dirty="0"/>
              <a:t> potentiel  </a:t>
            </a: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/>
              <a:t>la queue 2</a:t>
            </a:r>
            <a:r>
              <a:rPr lang="fr-FR" b="1" baseline="30000" dirty="0"/>
              <a:t>ème</a:t>
            </a:r>
            <a:r>
              <a:rPr lang="fr-FR" b="1" dirty="0"/>
              <a:t> potentiel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4263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Pile classique de 1,5V</a:t>
            </a:r>
          </a:p>
          <a:p>
            <a:r>
              <a:rPr lang="fr-FR" dirty="0"/>
              <a:t>Deux potentiels</a:t>
            </a:r>
          </a:p>
          <a:p>
            <a:r>
              <a:rPr lang="fr-FR" dirty="0"/>
              <a:t>Tension étant une différence elle à un sens</a:t>
            </a:r>
          </a:p>
          <a:p>
            <a:endParaRPr lang="fr-FR" dirty="0"/>
          </a:p>
          <a:p>
            <a:r>
              <a:rPr lang="fr-FR" b="1" dirty="0"/>
              <a:t>Convention : Flèche pointe 1</a:t>
            </a:r>
            <a:r>
              <a:rPr lang="fr-FR" b="1" baseline="30000" dirty="0"/>
              <a:t>er</a:t>
            </a:r>
            <a:r>
              <a:rPr lang="fr-FR" b="1" dirty="0"/>
              <a:t> potentiel  </a:t>
            </a: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/>
              <a:t>la queue 2</a:t>
            </a:r>
            <a:r>
              <a:rPr lang="fr-FR" b="1" baseline="30000" dirty="0"/>
              <a:t>ème</a:t>
            </a:r>
            <a:r>
              <a:rPr lang="fr-FR" b="1" dirty="0"/>
              <a:t> potentiel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71334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Pile classique de 1,5V</a:t>
            </a:r>
          </a:p>
          <a:p>
            <a:r>
              <a:rPr lang="fr-FR" dirty="0"/>
              <a:t>Deux potentiels</a:t>
            </a:r>
          </a:p>
          <a:p>
            <a:r>
              <a:rPr lang="fr-FR" dirty="0"/>
              <a:t>Tension étant une différence elle à un sens</a:t>
            </a:r>
          </a:p>
          <a:p>
            <a:endParaRPr lang="fr-FR" dirty="0"/>
          </a:p>
          <a:p>
            <a:r>
              <a:rPr lang="fr-FR" b="1" dirty="0"/>
              <a:t>Convention : Flèche pointe 1</a:t>
            </a:r>
            <a:r>
              <a:rPr lang="fr-FR" b="1" baseline="30000" dirty="0"/>
              <a:t>er</a:t>
            </a:r>
            <a:r>
              <a:rPr lang="fr-FR" b="1" dirty="0"/>
              <a:t> potentiel  </a:t>
            </a: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/>
              <a:t>la queue 2</a:t>
            </a:r>
            <a:r>
              <a:rPr lang="fr-FR" b="1" baseline="30000" dirty="0"/>
              <a:t>ème</a:t>
            </a:r>
            <a:r>
              <a:rPr lang="fr-FR" b="1" dirty="0"/>
              <a:t> potentiel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872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Convention de fléchage de la tension </a:t>
            </a:r>
          </a:p>
          <a:p>
            <a:r>
              <a:rPr lang="fr-FR" b="0" dirty="0"/>
              <a:t>Symbole d’une batterie 12 V</a:t>
            </a:r>
          </a:p>
          <a:p>
            <a:r>
              <a:rPr lang="fr-FR" b="0" dirty="0"/>
              <a:t>Actif ?</a:t>
            </a:r>
          </a:p>
          <a:p>
            <a:endParaRPr lang="fr-FR" b="0" dirty="0"/>
          </a:p>
          <a:p>
            <a:r>
              <a:rPr lang="fr-FR" b="0" dirty="0"/>
              <a:t>Passif ?</a:t>
            </a:r>
          </a:p>
          <a:p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490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Apparition d’un courant « I » qui allume la lampe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7187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Apparition d’un courant « I » qui allume la lampe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5314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7998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Apparition d’un courant « I » qui allume la lampe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89686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Apparition d’un courant « I » qui allume la lampe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951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Charge électrique propriété des « billes » : 2 charges distinctes définit arbitrairement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2085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Comment laisser passer plus ou moins de courant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26860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Fem -&gt; Tension en Volts (Vert)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18264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5843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49594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353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5739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1291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6714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08064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58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Certains atomes </a:t>
            </a:r>
            <a:r>
              <a:rPr lang="fr-FR" dirty="0">
                <a:sym typeface="Wingdings" panose="05000000000000000000" pitchFamily="2" charset="2"/>
              </a:rPr>
              <a:t> électrons sont faiblement attachés à leur noyau  matériaux conducteurs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93181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997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Convention récepteur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0280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58813" y="1795463"/>
            <a:ext cx="8609012" cy="4841875"/>
          </a:xfrm>
          <a:prstGeom prst="rect">
            <a:avLst/>
          </a:prstGeom>
        </p:spPr>
      </p:sp>
      <p:sp>
        <p:nvSpPr>
          <p:cNvPr id="1615" name="PlaceHolder 2"/>
          <p:cNvSpPr>
            <a:spLocks noGrp="1"/>
          </p:cNvSpPr>
          <p:nvPr>
            <p:ph type="body"/>
          </p:nvPr>
        </p:nvSpPr>
        <p:spPr>
          <a:xfrm>
            <a:off x="992520" y="6907320"/>
            <a:ext cx="7940880" cy="5650920"/>
          </a:xfrm>
          <a:prstGeom prst="rect">
            <a:avLst/>
          </a:prstGeom>
        </p:spPr>
        <p:txBody>
          <a:bodyPr lIns="132840" tIns="66240" rIns="132840" bIns="66240">
            <a:noAutofit/>
          </a:bodyPr>
          <a:lstStyle/>
          <a:p>
            <a:endParaRPr lang="fr-FR" sz="2000" b="0" strike="noStrike" spc="-1">
              <a:latin typeface="Calibri"/>
            </a:endParaRPr>
          </a:p>
        </p:txBody>
      </p:sp>
      <p:sp>
        <p:nvSpPr>
          <p:cNvPr id="1616" name="TextShape 3"/>
          <p:cNvSpPr txBox="1"/>
          <p:nvPr/>
        </p:nvSpPr>
        <p:spPr>
          <a:xfrm>
            <a:off x="5622840" y="13632480"/>
            <a:ext cx="4301280" cy="719640"/>
          </a:xfrm>
          <a:prstGeom prst="rect">
            <a:avLst/>
          </a:prstGeom>
          <a:noFill/>
          <a:ln>
            <a:noFill/>
          </a:ln>
        </p:spPr>
        <p:txBody>
          <a:bodyPr lIns="132840" tIns="66240" rIns="132840" bIns="66240" anchor="b">
            <a:noAutofit/>
          </a:bodyPr>
          <a:lstStyle/>
          <a:p>
            <a:pPr algn="r">
              <a:lnSpc>
                <a:spcPct val="100000"/>
              </a:lnSpc>
            </a:pPr>
            <a:fld id="{ED9C0D97-461D-4375-B025-F78853107C7A}" type="slidenum">
              <a:rPr lang="fr-FR" sz="1700" b="0" strike="noStrike" spc="-1">
                <a:latin typeface="Calibri"/>
              </a:rPr>
              <a:t>71</a:t>
            </a:fld>
            <a:endParaRPr lang="fr-FR" sz="1700" b="0" strike="noStrike" spc="-1">
              <a:latin typeface="Calibri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58813" y="1795463"/>
            <a:ext cx="8609012" cy="4841875"/>
          </a:xfrm>
          <a:prstGeom prst="rect">
            <a:avLst/>
          </a:prstGeom>
        </p:spPr>
      </p:sp>
      <p:sp>
        <p:nvSpPr>
          <p:cNvPr id="1618" name="PlaceHolder 2"/>
          <p:cNvSpPr>
            <a:spLocks noGrp="1"/>
          </p:cNvSpPr>
          <p:nvPr>
            <p:ph type="body"/>
          </p:nvPr>
        </p:nvSpPr>
        <p:spPr>
          <a:xfrm>
            <a:off x="992520" y="6907320"/>
            <a:ext cx="7940880" cy="5650920"/>
          </a:xfrm>
          <a:prstGeom prst="rect">
            <a:avLst/>
          </a:prstGeom>
        </p:spPr>
        <p:txBody>
          <a:bodyPr lIns="132840" tIns="66240" rIns="132840" bIns="66240">
            <a:noAutofit/>
          </a:bodyPr>
          <a:lstStyle/>
          <a:p>
            <a:endParaRPr lang="fr-FR" sz="2000" b="0" strike="noStrike" spc="-1">
              <a:latin typeface="Calibri"/>
            </a:endParaRPr>
          </a:p>
        </p:txBody>
      </p:sp>
      <p:sp>
        <p:nvSpPr>
          <p:cNvPr id="1619" name="TextShape 3"/>
          <p:cNvSpPr txBox="1"/>
          <p:nvPr/>
        </p:nvSpPr>
        <p:spPr>
          <a:xfrm>
            <a:off x="5622840" y="13632480"/>
            <a:ext cx="4301280" cy="719640"/>
          </a:xfrm>
          <a:prstGeom prst="rect">
            <a:avLst/>
          </a:prstGeom>
          <a:noFill/>
          <a:ln>
            <a:noFill/>
          </a:ln>
        </p:spPr>
        <p:txBody>
          <a:bodyPr lIns="132840" tIns="66240" rIns="132840" bIns="66240" anchor="b">
            <a:noAutofit/>
          </a:bodyPr>
          <a:lstStyle/>
          <a:p>
            <a:pPr algn="r">
              <a:lnSpc>
                <a:spcPct val="100000"/>
              </a:lnSpc>
            </a:pPr>
            <a:fld id="{8158734F-5931-495A-9E20-73CC55DE1AB7}" type="slidenum">
              <a:rPr lang="fr-FR" sz="1700" b="0" strike="noStrike" spc="-1">
                <a:latin typeface="Calibri"/>
              </a:rPr>
              <a:t>73</a:t>
            </a:fld>
            <a:endParaRPr lang="fr-FR" sz="1700" b="0" strike="noStrike" spc="-1">
              <a:latin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Tracer le « 220 » au tableau</a:t>
            </a:r>
          </a:p>
          <a:p>
            <a:r>
              <a:rPr lang="fr-FR" dirty="0" err="1"/>
              <a:t>Expimer</a:t>
            </a:r>
            <a:r>
              <a:rPr lang="fr-FR" dirty="0"/>
              <a:t> son équation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9869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Tracer le « 220 » au tableau</a:t>
            </a:r>
          </a:p>
          <a:p>
            <a:r>
              <a:rPr lang="fr-FR" dirty="0"/>
              <a:t>Exprimer son équation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872837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Tracer le « 220 » au tableau</a:t>
            </a:r>
          </a:p>
          <a:p>
            <a:r>
              <a:rPr lang="fr-FR" dirty="0"/>
              <a:t>Exprimer son équation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20342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Tracer le « 220 » au tableau</a:t>
            </a:r>
          </a:p>
          <a:p>
            <a:r>
              <a:rPr lang="fr-FR" dirty="0"/>
              <a:t>Exprimer son équation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1487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078358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Pauli </a:t>
            </a:r>
            <a:r>
              <a:rPr lang="fr-FR" dirty="0">
                <a:sym typeface="Wingdings" panose="05000000000000000000" pitchFamily="2" charset="2"/>
              </a:rPr>
              <a:t> Exclusion Quantique  </a:t>
            </a:r>
            <a:r>
              <a:rPr lang="fr-FR" dirty="0" err="1">
                <a:sym typeface="Wingdings" panose="05000000000000000000" pitchFamily="2" charset="2"/>
              </a:rPr>
              <a:t>Eléctrons</a:t>
            </a:r>
            <a:r>
              <a:rPr lang="fr-FR" dirty="0">
                <a:sym typeface="Wingdings" panose="05000000000000000000" pitchFamily="2" charset="2"/>
              </a:rPr>
              <a:t> ne peuvent avoir le même état quantique</a:t>
            </a:r>
          </a:p>
          <a:p>
            <a:r>
              <a:rPr lang="fr-FR" dirty="0">
                <a:sym typeface="Wingdings" panose="05000000000000000000" pitchFamily="2" charset="2"/>
              </a:rPr>
              <a:t>Fermi -&gt; Niveau de fermi  Niveau d’énergie électron volts entre bande de valence et band de conduction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97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6202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Lorsque soumis à une force électromotrice les électrons passent d’un noyau à un autre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401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Un flux d’électrons -&gt; courant électrique -&gt; Ampères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4554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6,241*10^18 électrons / seconde</a:t>
            </a:r>
          </a:p>
          <a:p>
            <a:r>
              <a:rPr lang="fr-FR" dirty="0"/>
              <a:t>Notée en rouge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8007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Fem -&gt; Tension en Volts (Vert)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8888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Pile classique de 1,5V</a:t>
            </a:r>
          </a:p>
          <a:p>
            <a:r>
              <a:rPr lang="fr-FR" dirty="0"/>
              <a:t>Deux potentiels</a:t>
            </a:r>
          </a:p>
          <a:p>
            <a:r>
              <a:rPr lang="fr-FR" dirty="0"/>
              <a:t>Tension étant une différence elle à un sens</a:t>
            </a:r>
          </a:p>
          <a:p>
            <a:endParaRPr lang="fr-FR" dirty="0"/>
          </a:p>
          <a:p>
            <a:r>
              <a:rPr lang="fr-FR" b="1" dirty="0"/>
              <a:t>Convention : Flèche pointe 1</a:t>
            </a:r>
            <a:r>
              <a:rPr lang="fr-FR" b="1" baseline="30000" dirty="0"/>
              <a:t>er</a:t>
            </a:r>
            <a:r>
              <a:rPr lang="fr-FR" b="1" dirty="0"/>
              <a:t> potentiel  </a:t>
            </a:r>
            <a:r>
              <a:rPr lang="fr-FR" b="1" dirty="0">
                <a:sym typeface="Wingdings" panose="05000000000000000000" pitchFamily="2" charset="2"/>
              </a:rPr>
              <a:t> </a:t>
            </a:r>
            <a:r>
              <a:rPr lang="fr-FR" b="1" dirty="0"/>
              <a:t>la queue 2</a:t>
            </a:r>
            <a:r>
              <a:rPr lang="fr-FR" b="1" baseline="30000" dirty="0"/>
              <a:t>ème</a:t>
            </a:r>
            <a:r>
              <a:rPr lang="fr-FR" b="1" dirty="0"/>
              <a:t> potentiel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2185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Sens de notation du courant est inverse au sens de déplacement des électrons</a:t>
            </a:r>
          </a:p>
          <a:p>
            <a:r>
              <a:rPr lang="fr-FR" dirty="0"/>
              <a:t>Du potentiel le plus haut vers le potentiel le plus bas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296D90-1A2D-4CD7-BABD-2FBA26C77D9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8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9F2019-0D87-4BA0-8733-7688AB162E14}"/>
              </a:ext>
            </a:extLst>
          </p:cNvPr>
          <p:cNvSpPr/>
          <p:nvPr/>
        </p:nvSpPr>
        <p:spPr>
          <a:xfrm>
            <a:off x="0" y="0"/>
            <a:ext cx="12192000" cy="51720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17EC719-6A9D-4256-AD98-3C7F9D5DB8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E06858F-C796-4AB2-B0BF-36BE4A08C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125" y="5456634"/>
            <a:ext cx="9144000" cy="558006"/>
          </a:xfr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D2F80FEF-77E3-43BB-BB57-D195D713F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D64AC-13F1-47E0-AD9B-385852A661CE}" type="datetime1">
              <a:rPr lang="fr-FR" smtClean="0"/>
              <a:t>01/09/2025</a:t>
            </a:fld>
            <a:endParaRPr lang="fr-FR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2B45D533-8A44-4118-B611-ED93B23EA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9B06866C-4DE4-4853-8EA3-55BB7A9AB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1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CDD04-51C0-4F83-851C-A0544ED98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A619E64-FBAA-4EBB-8B40-4E1C76A25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12B252F-6FB8-4CE7-A715-2DFCF87B1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B10C3-E6E8-4710-A019-CB7699EB650B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623882-A21F-4506-A99E-30152D420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1CAB35-769D-4C64-8CBC-213D89ABF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245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lstStyle/>
          <a:p>
            <a:fld id="{CDEF27E1-4605-4984-A8AA-3EE8BCC5BC3C}" type="slidenum">
              <a:t>‹N°›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04348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F0E78-12E0-486A-A3E4-FC82EFDFB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03BFF0C-5263-49C4-A735-1009DB0CDA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AB5B14-760C-4A38-93C1-EDAB28B76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7706-981A-4E5F-8E77-149E0982F8D3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56B7C3-517D-464F-A448-739FBA7B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EA0E58-DE24-4ED5-962A-7FF089B8E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2115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BA97393-0267-4AA1-BBF1-75053C19EF6C}"/>
              </a:ext>
            </a:extLst>
          </p:cNvPr>
          <p:cNvSpPr/>
          <p:nvPr/>
        </p:nvSpPr>
        <p:spPr>
          <a:xfrm>
            <a:off x="0" y="0"/>
            <a:ext cx="12192000" cy="456247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D0A2536-4F2F-41CA-BF3F-47980D385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A8422D-53D6-4F87-9633-F97587556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0457"/>
            <a:ext cx="10515600" cy="79919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87241E1-FAF4-4DEF-92CD-9D4AB44F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C7E47D-CC5D-4F48-AF29-EC89121E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61BEB4-3D2E-44B1-AEB4-F534BAF6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711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7EAB44-50B2-4D80-B583-C5312368B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Huit" panose="00000500000000000000" pitchFamily="2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74CE0D-A011-4839-B9E2-CF0C8DF70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FA14CB6-E05E-4206-8175-92236CE95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212980"/>
            <a:ext cx="5181600" cy="49639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7B24EF3-6AC3-480B-A363-3D9D8E1BC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5F611-36D3-4472-89FF-353B02CEF073}" type="datetime1">
              <a:rPr lang="fr-FR" smtClean="0"/>
              <a:t>01/09/2025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C5EA0FE-A9BF-4689-B787-670689E6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8B5D081-2B77-4CBF-892B-9BE7C5608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401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629ABF-92F7-4204-BDA2-2EDCF756C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19189"/>
            <a:ext cx="5157787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BBB3B8E-79E2-48C5-8B53-36DEB3132B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0057"/>
            <a:ext cx="5157787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AB52A61-56CC-4195-96F6-43F523F0F3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3788" y="1119189"/>
            <a:ext cx="5183188" cy="823912"/>
          </a:xfrm>
        </p:spPr>
        <p:txBody>
          <a:bodyPr anchor="ctr"/>
          <a:lstStyle>
            <a:lvl1pPr marL="0" indent="0" algn="ctr">
              <a:buNone/>
              <a:defRPr sz="2400" b="1">
                <a:latin typeface="Huit" panose="000005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0214146-F792-4F31-8F8F-CE7B3509BE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0057"/>
            <a:ext cx="5183188" cy="409960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14A61DF-E4D5-47B7-9C05-9E3E130B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C65AB-B371-45AD-9A2E-0D6F945E3DF1}" type="datetime1">
              <a:rPr lang="fr-FR" smtClean="0"/>
              <a:t>01/09/2025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91423D9-4301-4C76-93A3-2CA92D35C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848F0DA-48E9-4632-A5BD-65859399C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itre 1">
            <a:extLst>
              <a:ext uri="{FF2B5EF4-FFF2-40B4-BE49-F238E27FC236}">
                <a16:creationId xmlns:a16="http://schemas.microsoft.com/office/drawing/2014/main" id="{86081D14-FC63-45E5-BAA5-04336AB9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817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17680-74B2-4AA0-B5FA-63BBDB137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EC935F-EF08-4DB5-9D4A-D2AE33EFA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42144-2A1B-46A5-98A5-FFDDA7BC5DA4}" type="datetime1">
              <a:rPr lang="fr-FR" smtClean="0"/>
              <a:t>01/09/2025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F885973-7263-4BC5-A332-883FB6E69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8039B6-B09D-490F-8691-2CBCB1872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514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A8C24D4-138C-46E6-A49F-47247E9F4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DB73D78-4CBA-432C-A136-41135D623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3FD64DA-BEB4-4C15-B62B-3242790AD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5" name="Espace réservé du titre 1">
            <a:extLst>
              <a:ext uri="{FF2B5EF4-FFF2-40B4-BE49-F238E27FC236}">
                <a16:creationId xmlns:a16="http://schemas.microsoft.com/office/drawing/2014/main" id="{A83971FF-62BA-4311-B707-4EBCD5B4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24287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C34031D-2094-489D-AF42-0364D382A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E11961-E020-4B33-AC3E-749B07632A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87425"/>
            <a:ext cx="3932237" cy="488156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9B0667-A62E-461C-9615-8B296E73C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6E3D4-580B-46E9-8D89-0630FD1F3301}" type="datetime1">
              <a:rPr lang="fr-FR" smtClean="0"/>
              <a:t>01/09/2025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51D8A1-D323-4F9B-AB21-C7285EA41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45C4515-71F6-4A91-B38F-6C24D1D6D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CF154DAE-E244-482D-94BB-DEB014911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75865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6861890-7968-4367-96A6-D40768D515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E50B61-376B-4DCD-B4FE-CC8CC15656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995363"/>
            <a:ext cx="3932237" cy="48736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EA635DE-360A-4C4B-8B3D-CDED1E278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2EAE-2B2F-4189-8EB3-7A9637592650}" type="datetime1">
              <a:rPr lang="fr-FR" smtClean="0"/>
              <a:t>01/09/2025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DC4BEC2-3DD2-49F0-A011-A854B4BB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53647EA-0CC5-4E08-AC8C-EB721C98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F4EB338A-7372-4848-A805-4DC906B52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496913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2A46CED-0799-42A4-B8C5-7DFCD93C70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38335"/>
            <a:ext cx="10515600" cy="50386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37137C-303F-4809-9F24-D3FE1489B727}"/>
              </a:ext>
            </a:extLst>
          </p:cNvPr>
          <p:cNvSpPr/>
          <p:nvPr/>
        </p:nvSpPr>
        <p:spPr>
          <a:xfrm>
            <a:off x="0" y="-1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48FBB8-B635-48D3-B587-419A252EE0B9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D6E3DB-7E6C-4E3B-B748-542697A63A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C796A4A4-161B-4790-A4B6-DF3AC7E28431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A62DD36-68D2-4573-BB00-BDEFAFCBCE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897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854EE5-3E80-45A2-9FA7-2F84407DB2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897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uit" panose="00000500000000000000" pitchFamily="2" charset="0"/>
              </a:defRPr>
            </a:lvl1pPr>
          </a:lstStyle>
          <a:p>
            <a:fld id="{9314658F-8117-410B-9F3D-7B07FCCB90C7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A21D67-49B9-4D17-83F8-C0D6B73CEF87}"/>
              </a:ext>
            </a:extLst>
          </p:cNvPr>
          <p:cNvSpPr/>
          <p:nvPr/>
        </p:nvSpPr>
        <p:spPr>
          <a:xfrm>
            <a:off x="0" y="-1"/>
            <a:ext cx="12192000" cy="877079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1B0BB7-BA73-4987-A27E-4AB8028A5C5F}"/>
              </a:ext>
            </a:extLst>
          </p:cNvPr>
          <p:cNvSpPr/>
          <p:nvPr/>
        </p:nvSpPr>
        <p:spPr>
          <a:xfrm>
            <a:off x="0" y="6492875"/>
            <a:ext cx="12192000" cy="365125"/>
          </a:xfrm>
          <a:prstGeom prst="rect">
            <a:avLst/>
          </a:prstGeom>
          <a:solidFill>
            <a:srgbClr val="FF3D1F"/>
          </a:solidFill>
          <a:ln>
            <a:solidFill>
              <a:srgbClr val="FF3D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CC2AB45-90AF-4168-A923-3C965D9A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0515600" cy="763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2646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Huit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0.png"/><Relationship Id="rId4" Type="http://schemas.openxmlformats.org/officeDocument/2006/relationships/image" Target="../media/image7.png"/><Relationship Id="rId9" Type="http://schemas.openxmlformats.org/officeDocument/2006/relationships/image" Target="../media/image1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nx.toot.digital/index.php/apps/files/?dir=/TooT/Formation%20%5BSEB%5D&amp;fileid=12714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0.png"/><Relationship Id="rId3" Type="http://schemas.openxmlformats.org/officeDocument/2006/relationships/image" Target="../media/image27.png"/><Relationship Id="rId7" Type="http://schemas.openxmlformats.org/officeDocument/2006/relationships/image" Target="../media/image4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0.png"/><Relationship Id="rId5" Type="http://schemas.openxmlformats.org/officeDocument/2006/relationships/image" Target="../media/image430.png"/><Relationship Id="rId10" Type="http://schemas.openxmlformats.org/officeDocument/2006/relationships/image" Target="../media/image480.png"/><Relationship Id="rId4" Type="http://schemas.openxmlformats.org/officeDocument/2006/relationships/image" Target="../media/image28.svg"/><Relationship Id="rId9" Type="http://schemas.openxmlformats.org/officeDocument/2006/relationships/image" Target="../media/image47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530.png"/><Relationship Id="rId5" Type="http://schemas.openxmlformats.org/officeDocument/2006/relationships/image" Target="../media/image8.png"/><Relationship Id="rId10" Type="http://schemas.openxmlformats.org/officeDocument/2006/relationships/image" Target="../media/image520.png"/><Relationship Id="rId4" Type="http://schemas.openxmlformats.org/officeDocument/2006/relationships/image" Target="../media/image7.svg"/><Relationship Id="rId9" Type="http://schemas.openxmlformats.org/officeDocument/2006/relationships/image" Target="../media/image51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1.png"/><Relationship Id="rId7" Type="http://schemas.openxmlformats.org/officeDocument/2006/relationships/image" Target="../media/image58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1.png"/><Relationship Id="rId5" Type="http://schemas.openxmlformats.org/officeDocument/2006/relationships/image" Target="../media/image56.png"/><Relationship Id="rId10" Type="http://schemas.openxmlformats.org/officeDocument/2006/relationships/image" Target="../media/image60.png"/><Relationship Id="rId4" Type="http://schemas.openxmlformats.org/officeDocument/2006/relationships/image" Target="../media/image32.svg"/><Relationship Id="rId9" Type="http://schemas.openxmlformats.org/officeDocument/2006/relationships/image" Target="../media/image43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1.png"/><Relationship Id="rId7" Type="http://schemas.openxmlformats.org/officeDocument/2006/relationships/image" Target="../media/image51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2.svg"/><Relationship Id="rId9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1.png"/><Relationship Id="rId7" Type="http://schemas.openxmlformats.org/officeDocument/2006/relationships/image" Target="../media/image4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1.png"/><Relationship Id="rId10" Type="http://schemas.openxmlformats.org/officeDocument/2006/relationships/image" Target="../media/image500.png"/><Relationship Id="rId4" Type="http://schemas.openxmlformats.org/officeDocument/2006/relationships/image" Target="../media/image44.png"/><Relationship Id="rId9" Type="http://schemas.openxmlformats.org/officeDocument/2006/relationships/image" Target="../media/image49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26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67.png"/><Relationship Id="rId3" Type="http://schemas.openxmlformats.org/officeDocument/2006/relationships/image" Target="../media/image25.png"/><Relationship Id="rId7" Type="http://schemas.openxmlformats.org/officeDocument/2006/relationships/image" Target="../media/image7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openxmlformats.org/officeDocument/2006/relationships/image" Target="../media/image45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26.svg"/><Relationship Id="rId9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png"/><Relationship Id="rId3" Type="http://schemas.openxmlformats.org/officeDocument/2006/relationships/image" Target="../media/image76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5.png"/><Relationship Id="rId5" Type="http://schemas.openxmlformats.org/officeDocument/2006/relationships/image" Target="../media/image69.svg"/><Relationship Id="rId10" Type="http://schemas.openxmlformats.org/officeDocument/2006/relationships/image" Target="../media/image84.png"/><Relationship Id="rId4" Type="http://schemas.openxmlformats.org/officeDocument/2006/relationships/image" Target="../media/image68.png"/><Relationship Id="rId9" Type="http://schemas.openxmlformats.org/officeDocument/2006/relationships/image" Target="../media/image83.png"/><Relationship Id="rId14" Type="http://schemas.openxmlformats.org/officeDocument/2006/relationships/image" Target="../media/image8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93.png"/><Relationship Id="rId3" Type="http://schemas.openxmlformats.org/officeDocument/2006/relationships/image" Target="../media/image25.png"/><Relationship Id="rId7" Type="http://schemas.openxmlformats.org/officeDocument/2006/relationships/image" Target="../media/image720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0.png"/><Relationship Id="rId11" Type="http://schemas.openxmlformats.org/officeDocument/2006/relationships/image" Target="../media/image91.png"/><Relationship Id="rId5" Type="http://schemas.openxmlformats.org/officeDocument/2006/relationships/image" Target="../media/image700.png"/><Relationship Id="rId10" Type="http://schemas.openxmlformats.org/officeDocument/2006/relationships/image" Target="../media/image90.png"/><Relationship Id="rId4" Type="http://schemas.openxmlformats.org/officeDocument/2006/relationships/image" Target="../media/image26.sv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0.png"/><Relationship Id="rId13" Type="http://schemas.openxmlformats.org/officeDocument/2006/relationships/image" Target="../media/image99.png"/><Relationship Id="rId3" Type="http://schemas.openxmlformats.org/officeDocument/2006/relationships/image" Target="../media/image95.png"/><Relationship Id="rId7" Type="http://schemas.openxmlformats.org/officeDocument/2006/relationships/image" Target="../media/image930.png"/><Relationship Id="rId12" Type="http://schemas.openxmlformats.org/officeDocument/2006/relationships/image" Target="../media/image9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0.png"/><Relationship Id="rId11" Type="http://schemas.openxmlformats.org/officeDocument/2006/relationships/image" Target="../media/image970.png"/><Relationship Id="rId5" Type="http://schemas.openxmlformats.org/officeDocument/2006/relationships/image" Target="../media/image910.png"/><Relationship Id="rId10" Type="http://schemas.openxmlformats.org/officeDocument/2006/relationships/image" Target="../media/image98.svg"/><Relationship Id="rId4" Type="http://schemas.openxmlformats.org/officeDocument/2006/relationships/image" Target="../media/image96.svg"/><Relationship Id="rId9" Type="http://schemas.openxmlformats.org/officeDocument/2006/relationships/image" Target="../media/image97.png"/><Relationship Id="rId14" Type="http://schemas.openxmlformats.org/officeDocument/2006/relationships/image" Target="../media/image10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13" Type="http://schemas.openxmlformats.org/officeDocument/2006/relationships/image" Target="../media/image110.png"/><Relationship Id="rId3" Type="http://schemas.openxmlformats.org/officeDocument/2006/relationships/image" Target="../media/image25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sv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26.svg"/><Relationship Id="rId9" Type="http://schemas.openxmlformats.org/officeDocument/2006/relationships/image" Target="../media/image106.png"/><Relationship Id="rId14" Type="http://schemas.openxmlformats.org/officeDocument/2006/relationships/image" Target="../media/image1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03.sv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image" Target="../media/image8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image" Target="../media/image10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png"/><Relationship Id="rId4" Type="http://schemas.openxmlformats.org/officeDocument/2006/relationships/image" Target="../media/image95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image" Target="../media/image10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96.png"/><Relationship Id="rId4" Type="http://schemas.openxmlformats.org/officeDocument/2006/relationships/image" Target="../media/image95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0.png"/><Relationship Id="rId2" Type="http://schemas.openxmlformats.org/officeDocument/2006/relationships/image" Target="../media/image10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96.png"/><Relationship Id="rId4" Type="http://schemas.openxmlformats.org/officeDocument/2006/relationships/image" Target="../media/image9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3" Type="http://schemas.openxmlformats.org/officeDocument/2006/relationships/image" Target="../media/image122.png"/><Relationship Id="rId7" Type="http://schemas.openxmlformats.org/officeDocument/2006/relationships/image" Target="../media/image119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png"/><Relationship Id="rId4" Type="http://schemas.openxmlformats.org/officeDocument/2006/relationships/image" Target="../media/image14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1.png"/><Relationship Id="rId4" Type="http://schemas.openxmlformats.org/officeDocument/2006/relationships/image" Target="../media/image14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5.png"/><Relationship Id="rId4" Type="http://schemas.openxmlformats.org/officeDocument/2006/relationships/image" Target="../media/image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7.png"/><Relationship Id="rId4" Type="http://schemas.openxmlformats.org/officeDocument/2006/relationships/image" Target="../media/image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1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mos.com/calculator?lang=fr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9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4.png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72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1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1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5.svg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0.png"/><Relationship Id="rId7" Type="http://schemas.openxmlformats.org/officeDocument/2006/relationships/image" Target="../media/image187.svg"/><Relationship Id="rId2" Type="http://schemas.openxmlformats.org/officeDocument/2006/relationships/image" Target="../media/image14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6.png"/><Relationship Id="rId5" Type="http://schemas.openxmlformats.org/officeDocument/2006/relationships/image" Target="../media/image185.svg"/><Relationship Id="rId4" Type="http://schemas.openxmlformats.org/officeDocument/2006/relationships/image" Target="../media/image18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sv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0F6772-0554-466E-83C7-C104F0CC5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7" name="Espace réservé du texte 7">
            <a:extLst>
              <a:ext uri="{FF2B5EF4-FFF2-40B4-BE49-F238E27FC236}">
                <a16:creationId xmlns:a16="http://schemas.microsoft.com/office/drawing/2014/main" id="{CA3AE8DC-1BF9-4418-864D-FD683E175C28}"/>
              </a:ext>
            </a:extLst>
          </p:cNvPr>
          <p:cNvSpPr txBox="1">
            <a:spLocks/>
          </p:cNvSpPr>
          <p:nvPr/>
        </p:nvSpPr>
        <p:spPr>
          <a:xfrm>
            <a:off x="869950" y="5275217"/>
            <a:ext cx="10515600" cy="7991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dirty="0">
                <a:solidFill>
                  <a:srgbClr val="00FF00"/>
                </a:solidFill>
                <a:latin typeface="8BIT WONDER" panose="00000400000000000000" pitchFamily="2" charset="0"/>
                <a:cs typeface="Wayfarer's Toy Box" panose="00000400000000000000" pitchFamily="2" charset="-79"/>
              </a:rPr>
              <a:t>PUSH START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326D263-AE52-4439-ACBE-71898C6CEE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470" y="5244737"/>
            <a:ext cx="10515600" cy="799193"/>
          </a:xfrm>
        </p:spPr>
        <p:txBody>
          <a:bodyPr/>
          <a:lstStyle/>
          <a:p>
            <a:pPr algn="ctr"/>
            <a:r>
              <a:rPr lang="fr-FR" dirty="0">
                <a:solidFill>
                  <a:srgbClr val="FF0000"/>
                </a:solidFill>
                <a:latin typeface="8BIT WONDER" panose="00000400000000000000" pitchFamily="2" charset="0"/>
                <a:cs typeface="Wayfarer's Toy Box" panose="00000400000000000000" pitchFamily="2" charset="-79"/>
              </a:rPr>
              <a:t>PUSH START</a:t>
            </a:r>
          </a:p>
        </p:txBody>
      </p:sp>
    </p:spTree>
    <p:extLst>
      <p:ext uri="{BB962C8B-B14F-4D97-AF65-F5344CB8AC3E}">
        <p14:creationId xmlns:p14="http://schemas.microsoft.com/office/powerpoint/2010/main" val="1437471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AF6F2C7D-C911-4F58-A37B-742DD0AE81EB}"/>
              </a:ext>
            </a:extLst>
          </p:cNvPr>
          <p:cNvGrpSpPr/>
          <p:nvPr/>
        </p:nvGrpSpPr>
        <p:grpSpPr>
          <a:xfrm>
            <a:off x="0" y="886573"/>
            <a:ext cx="7347521" cy="5597631"/>
            <a:chOff x="254000" y="101600"/>
            <a:chExt cx="7137400" cy="5260977"/>
          </a:xfrm>
        </p:grpSpPr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9C1E59F0-5F94-4DE0-8D4E-C95788632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59833" t="34259" b="13887"/>
            <a:stretch/>
          </p:blipFill>
          <p:spPr>
            <a:xfrm>
              <a:off x="254000" y="101600"/>
              <a:ext cx="7137400" cy="5260977"/>
            </a:xfrm>
            <a:prstGeom prst="rect">
              <a:avLst/>
            </a:prstGeom>
          </p:spPr>
        </p:pic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3D17FA9A-8B6E-4CB6-8CB9-9D7D9E192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39102" y="2207831"/>
              <a:ext cx="4159330" cy="2836283"/>
            </a:xfrm>
            <a:prstGeom prst="rect">
              <a:avLst/>
            </a:prstGeom>
          </p:spPr>
        </p:pic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D38FCD-7881-4581-B8FB-289CCD7667EA}"/>
              </a:ext>
            </a:extLst>
          </p:cNvPr>
          <p:cNvSpPr txBox="1"/>
          <p:nvPr/>
        </p:nvSpPr>
        <p:spPr>
          <a:xfrm>
            <a:off x="2170605" y="1340154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Montagne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A9E1B47-CE82-4624-9A5E-2ACB6A502521}"/>
              </a:ext>
            </a:extLst>
          </p:cNvPr>
          <p:cNvSpPr txBox="1"/>
          <p:nvPr/>
        </p:nvSpPr>
        <p:spPr>
          <a:xfrm>
            <a:off x="2496536" y="2637819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Source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3C1AD5F-C2BF-4E46-8ABC-F2554E5F3959}"/>
              </a:ext>
            </a:extLst>
          </p:cNvPr>
          <p:cNvSpPr txBox="1"/>
          <p:nvPr/>
        </p:nvSpPr>
        <p:spPr>
          <a:xfrm>
            <a:off x="6021012" y="4888076"/>
            <a:ext cx="604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Mer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41C4248D-786F-470C-8A8D-8135A5F983E4}"/>
              </a:ext>
            </a:extLst>
          </p:cNvPr>
          <p:cNvCxnSpPr>
            <a:stCxn id="9" idx="1"/>
          </p:cNvCxnSpPr>
          <p:nvPr/>
        </p:nvCxnSpPr>
        <p:spPr>
          <a:xfrm flipH="1">
            <a:off x="1527175" y="1524820"/>
            <a:ext cx="643430" cy="329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F99E6F5-2B83-4396-BF8D-7CF00C495B2C}"/>
              </a:ext>
            </a:extLst>
          </p:cNvPr>
          <p:cNvCxnSpPr/>
          <p:nvPr/>
        </p:nvCxnSpPr>
        <p:spPr>
          <a:xfrm flipH="1">
            <a:off x="2281731" y="2822485"/>
            <a:ext cx="214805" cy="292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0B0B4660-4DED-4660-B684-3FEB58DBD806}"/>
              </a:ext>
            </a:extLst>
          </p:cNvPr>
          <p:cNvCxnSpPr>
            <a:cxnSpLocks/>
          </p:cNvCxnSpPr>
          <p:nvPr/>
        </p:nvCxnSpPr>
        <p:spPr>
          <a:xfrm flipH="1">
            <a:off x="6222155" y="5257408"/>
            <a:ext cx="88877" cy="487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B2396171-5C65-4B61-80DC-AB8C63DB8011}"/>
              </a:ext>
            </a:extLst>
          </p:cNvPr>
          <p:cNvCxnSpPr>
            <a:cxnSpLocks/>
          </p:cNvCxnSpPr>
          <p:nvPr/>
        </p:nvCxnSpPr>
        <p:spPr>
          <a:xfrm flipV="1">
            <a:off x="8677275" y="2006600"/>
            <a:ext cx="0" cy="4321691"/>
          </a:xfrm>
          <a:prstGeom prst="straightConnector1">
            <a:avLst/>
          </a:prstGeom>
          <a:ln w="28575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AD087E4-26DE-4E3F-BB35-1449803D0034}"/>
              </a:ext>
            </a:extLst>
          </p:cNvPr>
          <p:cNvCxnSpPr>
            <a:cxnSpLocks/>
          </p:cNvCxnSpPr>
          <p:nvPr/>
        </p:nvCxnSpPr>
        <p:spPr>
          <a:xfrm>
            <a:off x="7715250" y="6143625"/>
            <a:ext cx="127635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AF01363-1663-4417-9272-B7202A317812}"/>
              </a:ext>
            </a:extLst>
          </p:cNvPr>
          <p:cNvCxnSpPr>
            <a:cxnSpLocks/>
          </p:cNvCxnSpPr>
          <p:nvPr/>
        </p:nvCxnSpPr>
        <p:spPr>
          <a:xfrm>
            <a:off x="2881805" y="2943225"/>
            <a:ext cx="6109795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8E88079C-9FC2-4645-BD64-5F5E4F5E528D}"/>
              </a:ext>
            </a:extLst>
          </p:cNvPr>
          <p:cNvSpPr txBox="1"/>
          <p:nvPr/>
        </p:nvSpPr>
        <p:spPr>
          <a:xfrm>
            <a:off x="9066683" y="5958959"/>
            <a:ext cx="604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0 m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BA55F0-5542-471A-9665-215360CDF5CF}"/>
              </a:ext>
            </a:extLst>
          </p:cNvPr>
          <p:cNvSpPr txBox="1"/>
          <p:nvPr/>
        </p:nvSpPr>
        <p:spPr>
          <a:xfrm>
            <a:off x="9066683" y="2749983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1 000 m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4F51A1EC-5A19-49DD-8C28-9711E9965685}"/>
              </a:ext>
            </a:extLst>
          </p:cNvPr>
          <p:cNvSpPr txBox="1"/>
          <p:nvPr/>
        </p:nvSpPr>
        <p:spPr>
          <a:xfrm>
            <a:off x="8059107" y="1580822"/>
            <a:ext cx="260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Altitude (m) 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 Tension</a:t>
            </a:r>
            <a:endParaRPr lang="fr-FR" b="1" dirty="0">
              <a:solidFill>
                <a:schemeClr val="accent6">
                  <a:lumMod val="75000"/>
                </a:schemeClr>
              </a:solidFill>
              <a:latin typeface="Huit" panose="00000500000000000000" pitchFamily="2" charset="0"/>
            </a:endParaRP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DA7F4A5A-B404-4431-9B23-0E4774D1DB15}"/>
              </a:ext>
            </a:extLst>
          </p:cNvPr>
          <p:cNvCxnSpPr/>
          <p:nvPr/>
        </p:nvCxnSpPr>
        <p:spPr>
          <a:xfrm flipV="1">
            <a:off x="10172700" y="3100265"/>
            <a:ext cx="0" cy="304336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9" name="ZoneTexte 38">
            <a:extLst>
              <a:ext uri="{FF2B5EF4-FFF2-40B4-BE49-F238E27FC236}">
                <a16:creationId xmlns:a16="http://schemas.microsoft.com/office/drawing/2014/main" id="{E72CCDA7-DFAB-45E3-B0D6-1780037CA836}"/>
              </a:ext>
            </a:extLst>
          </p:cNvPr>
          <p:cNvSpPr txBox="1"/>
          <p:nvPr/>
        </p:nvSpPr>
        <p:spPr>
          <a:xfrm>
            <a:off x="10337777" y="4369233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  <a:latin typeface="Huit" panose="00000500000000000000" pitchFamily="2" charset="0"/>
              </a:rPr>
              <a:t>1 000 m</a:t>
            </a:r>
          </a:p>
        </p:txBody>
      </p: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574B4DDB-CB7B-49AB-B951-7D0C4AEEFA42}"/>
              </a:ext>
            </a:extLst>
          </p:cNvPr>
          <p:cNvCxnSpPr>
            <a:cxnSpLocks/>
          </p:cNvCxnSpPr>
          <p:nvPr/>
        </p:nvCxnSpPr>
        <p:spPr>
          <a:xfrm>
            <a:off x="10172700" y="3119315"/>
            <a:ext cx="0" cy="302431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A8F4996E-0195-4FD6-9D97-C4B332AFC59E}"/>
              </a:ext>
            </a:extLst>
          </p:cNvPr>
          <p:cNvSpPr txBox="1"/>
          <p:nvPr/>
        </p:nvSpPr>
        <p:spPr>
          <a:xfrm>
            <a:off x="10172700" y="4553899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  <a:latin typeface="Huit" panose="00000500000000000000" pitchFamily="2" charset="0"/>
              </a:rPr>
              <a:t>- 1 000 m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7403A19-96BA-442B-AF2A-7419A7F43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AnalEAUgie</a:t>
            </a:r>
            <a:endParaRPr lang="fr-FR" dirty="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93A5431-6BCA-4C58-BE41-E95C0F5D1BF2}"/>
              </a:ext>
            </a:extLst>
          </p:cNvPr>
          <p:cNvGrpSpPr/>
          <p:nvPr/>
        </p:nvGrpSpPr>
        <p:grpSpPr>
          <a:xfrm rot="15141478">
            <a:off x="2606079" y="3828044"/>
            <a:ext cx="169393" cy="311116"/>
            <a:chOff x="6935322" y="1463894"/>
            <a:chExt cx="169393" cy="311116"/>
          </a:xfrm>
        </p:grpSpPr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A4874D0A-DA41-43BD-90DE-295D6362A435}"/>
                </a:ext>
              </a:extLst>
            </p:cNvPr>
            <p:cNvCxnSpPr/>
            <p:nvPr/>
          </p:nvCxnSpPr>
          <p:spPr>
            <a:xfrm flipV="1">
              <a:off x="6941820" y="1463894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DB992E3-E8CF-49DB-B6E9-F756F3916D7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35322" y="1629775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F6ACC4A9-FD2C-4821-B152-8A3442A99681}"/>
              </a:ext>
            </a:extLst>
          </p:cNvPr>
          <p:cNvSpPr txBox="1"/>
          <p:nvPr/>
        </p:nvSpPr>
        <p:spPr>
          <a:xfrm>
            <a:off x="2864687" y="3789144"/>
            <a:ext cx="240263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Huit" panose="00000500000000000000" pitchFamily="2" charset="0"/>
              </a:rPr>
              <a:t>Débit </a:t>
            </a:r>
            <a:r>
              <a:rPr lang="fr-FR" b="1" dirty="0">
                <a:solidFill>
                  <a:srgbClr val="FF0000"/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 Courant</a:t>
            </a:r>
            <a:endParaRPr lang="fr-FR" b="1" dirty="0">
              <a:solidFill>
                <a:srgbClr val="FF0000"/>
              </a:solidFill>
              <a:latin typeface="Huit" panose="00000500000000000000" pitchFamily="2" charset="0"/>
            </a:endParaRPr>
          </a:p>
        </p:txBody>
      </p:sp>
      <p:sp>
        <p:nvSpPr>
          <p:cNvPr id="33" name="Espace réservé de la date 1">
            <a:extLst>
              <a:ext uri="{FF2B5EF4-FFF2-40B4-BE49-F238E27FC236}">
                <a16:creationId xmlns:a16="http://schemas.microsoft.com/office/drawing/2014/main" id="{B04FE7BD-628F-40C1-BA70-2F0F83A57D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489700"/>
            <a:ext cx="2743200" cy="365125"/>
          </a:xfrm>
        </p:spPr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4" name="Espace réservé du pied de page 2">
            <a:extLst>
              <a:ext uri="{FF2B5EF4-FFF2-40B4-BE49-F238E27FC236}">
                <a16:creationId xmlns:a16="http://schemas.microsoft.com/office/drawing/2014/main" id="{BE7523D7-8F63-4DCC-81B3-2CA9256AC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89700"/>
            <a:ext cx="4114800" cy="365125"/>
          </a:xfrm>
        </p:spPr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35" name="Espace réservé du numéro de diapositive 3">
            <a:extLst>
              <a:ext uri="{FF2B5EF4-FFF2-40B4-BE49-F238E27FC236}">
                <a16:creationId xmlns:a16="http://schemas.microsoft.com/office/drawing/2014/main" id="{522B3911-80B5-44E2-B302-134CF83FF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89700"/>
            <a:ext cx="2743200" cy="365125"/>
          </a:xfrm>
        </p:spPr>
        <p:txBody>
          <a:bodyPr/>
          <a:lstStyle/>
          <a:p>
            <a:fld id="{9314658F-8117-410B-9F3D-7B07FCCB90C7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650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30" grpId="0"/>
      <p:bldP spid="31" grpId="0"/>
      <p:bldP spid="32" grpId="0"/>
      <p:bldP spid="39" grpId="0"/>
      <p:bldP spid="39" grpId="1"/>
      <p:bldP spid="39" grpId="2"/>
      <p:bldP spid="44" grpId="0"/>
      <p:bldP spid="44" grpId="1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7DC8531E-03A0-4EED-BE5E-102B860C18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solidFill>
                  <a:schemeClr val="accent6"/>
                </a:solidFill>
              </a:rPr>
              <a:t>Tension </a:t>
            </a:r>
            <a:r>
              <a:rPr lang="fr-FR" dirty="0">
                <a:solidFill>
                  <a:schemeClr val="accent6"/>
                </a:solidFill>
                <a:sym typeface="Wingdings" panose="05000000000000000000" pitchFamily="2" charset="2"/>
              </a:rPr>
              <a:t> Pression d’eau</a:t>
            </a:r>
            <a:endParaRPr lang="fr-FR" dirty="0">
              <a:solidFill>
                <a:schemeClr val="accent6"/>
              </a:solidFill>
            </a:endParaRP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50344395-EFEA-435B-A25A-3EDF9B3C650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1DE0F4DA-FA51-4604-B164-D917D44BE6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fr-FR" dirty="0">
                <a:solidFill>
                  <a:srgbClr val="FF0000"/>
                </a:solidFill>
              </a:rPr>
              <a:t>Courant </a:t>
            </a:r>
            <a:r>
              <a:rPr lang="fr-FR" dirty="0">
                <a:solidFill>
                  <a:srgbClr val="FF0000"/>
                </a:solidFill>
                <a:sym typeface="Wingdings" panose="05000000000000000000" pitchFamily="2" charset="2"/>
              </a:rPr>
              <a:t> Débit d’eau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1" name="Espace réservé du contenu 10">
            <a:extLst>
              <a:ext uri="{FF2B5EF4-FFF2-40B4-BE49-F238E27FC236}">
                <a16:creationId xmlns:a16="http://schemas.microsoft.com/office/drawing/2014/main" id="{D9948E06-5767-4659-BF8D-A4AB6A2ECC96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4A805CC-B4E9-48FE-BC69-303B7BACE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DD38A69-503C-4544-926A-3A3B9198A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B8E59B-C1DC-4885-B17A-5535041B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C7509EB-611C-4AF9-AC7B-DA1C5EBF5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AnalEAUgie</a:t>
            </a:r>
            <a:endParaRPr lang="fr-FR" dirty="0"/>
          </a:p>
        </p:txBody>
      </p:sp>
      <p:pic>
        <p:nvPicPr>
          <p:cNvPr id="6" name="Graphique 5">
            <a:extLst>
              <a:ext uri="{FF2B5EF4-FFF2-40B4-BE49-F238E27FC236}">
                <a16:creationId xmlns:a16="http://schemas.microsoft.com/office/drawing/2014/main" id="{6EDAF61D-50D4-45B4-A0BD-8E9CC3487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038" y="2104359"/>
            <a:ext cx="5276850" cy="4085304"/>
          </a:xfrm>
          <a:prstGeom prst="rect">
            <a:avLst/>
          </a:prstGeom>
        </p:spPr>
      </p:pic>
      <p:pic>
        <p:nvPicPr>
          <p:cNvPr id="7" name="Graphique 6">
            <a:extLst>
              <a:ext uri="{FF2B5EF4-FFF2-40B4-BE49-F238E27FC236}">
                <a16:creationId xmlns:a16="http://schemas.microsoft.com/office/drawing/2014/main" id="{0593B82C-7F8E-47B9-BD7D-107DE4092A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09112" y="2012980"/>
            <a:ext cx="4309363" cy="425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4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 de tensions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8AE2E3-EF3C-42B0-92D7-6C46B5654D91}"/>
              </a:ext>
            </a:extLst>
          </p:cNvPr>
          <p:cNvSpPr txBox="1"/>
          <p:nvPr/>
        </p:nvSpPr>
        <p:spPr>
          <a:xfrm>
            <a:off x="330199" y="1487274"/>
            <a:ext cx="633730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latin typeface="Huit" panose="00000500000000000000" pitchFamily="2" charset="0"/>
              </a:rPr>
              <a:t>Une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tension </a:t>
            </a:r>
            <a:r>
              <a:rPr lang="fr-FR" sz="3600" b="1" dirty="0">
                <a:latin typeface="Huit" panose="00000500000000000000" pitchFamily="2" charset="0"/>
              </a:rPr>
              <a:t>en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Volts (V) </a:t>
            </a:r>
            <a:r>
              <a:rPr lang="fr-FR" sz="3600" b="1" dirty="0">
                <a:latin typeface="Huit" panose="00000500000000000000" pitchFamily="2" charset="0"/>
                <a:sym typeface="Wingdings" panose="05000000000000000000" pitchFamily="2" charset="2"/>
              </a:rPr>
              <a:t>: Différence de 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potentiels</a:t>
            </a:r>
          </a:p>
          <a:p>
            <a:r>
              <a:rPr lang="fr-FR" sz="3600" b="1" dirty="0">
                <a:latin typeface="Huit" panose="00000500000000000000" pitchFamily="2" charset="0"/>
              </a:rPr>
              <a:t>Notée « 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U</a:t>
            </a:r>
            <a:r>
              <a:rPr lang="fr-FR" sz="3600" b="1" dirty="0">
                <a:latin typeface="Huit" panose="00000500000000000000" pitchFamily="2" charset="0"/>
              </a:rPr>
              <a:t> » ou « 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V</a:t>
            </a:r>
            <a:r>
              <a:rPr lang="fr-FR" sz="3600" b="1" dirty="0">
                <a:latin typeface="Huit" panose="00000500000000000000" pitchFamily="2" charset="0"/>
              </a:rPr>
              <a:t> »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424B716-111D-45F2-8C9B-D4C317990785}"/>
              </a:ext>
            </a:extLst>
          </p:cNvPr>
          <p:cNvSpPr txBox="1"/>
          <p:nvPr/>
        </p:nvSpPr>
        <p:spPr>
          <a:xfrm>
            <a:off x="330199" y="4144680"/>
            <a:ext cx="6337301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Un potentiel</a:t>
            </a:r>
            <a:r>
              <a:rPr lang="fr-FR" sz="3600" b="1" dirty="0">
                <a:latin typeface="Huit" panose="00000500000000000000" pitchFamily="2" charset="0"/>
              </a:rPr>
              <a:t> : Un endroit avec une charge électrique donnée, soit </a:t>
            </a:r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</a:rPr>
              <a:t>positive</a:t>
            </a:r>
            <a:r>
              <a:rPr lang="fr-FR" sz="3600" b="1" dirty="0">
                <a:latin typeface="Huit" panose="00000500000000000000" pitchFamily="2" charset="0"/>
              </a:rPr>
              <a:t> soit </a:t>
            </a:r>
            <a:r>
              <a:rPr lang="fr-FR" sz="3600" b="1" dirty="0">
                <a:solidFill>
                  <a:srgbClr val="0070C0"/>
                </a:solidFill>
                <a:latin typeface="Huit" panose="00000500000000000000" pitchFamily="2" charset="0"/>
              </a:rPr>
              <a:t>négative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690D335-C778-4F53-B4D6-3CAC5C51A308}"/>
              </a:ext>
            </a:extLst>
          </p:cNvPr>
          <p:cNvSpPr/>
          <p:nvPr/>
        </p:nvSpPr>
        <p:spPr>
          <a:xfrm>
            <a:off x="8770143" y="1570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D9F3246-5FC6-4907-AECC-64184A0AC917}"/>
              </a:ext>
            </a:extLst>
          </p:cNvPr>
          <p:cNvSpPr/>
          <p:nvPr/>
        </p:nvSpPr>
        <p:spPr>
          <a:xfrm>
            <a:off x="8834436" y="5280765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875F912-CF63-40EB-95A4-DCB8F0292B8C}"/>
              </a:ext>
            </a:extLst>
          </p:cNvPr>
          <p:cNvSpPr txBox="1"/>
          <p:nvPr/>
        </p:nvSpPr>
        <p:spPr>
          <a:xfrm>
            <a:off x="7964486" y="817563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</a:rPr>
              <a:t>Charge positive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D43C9DB-D49B-47B9-96E6-E35C49F3662E}"/>
              </a:ext>
            </a:extLst>
          </p:cNvPr>
          <p:cNvSpPr txBox="1"/>
          <p:nvPr/>
        </p:nvSpPr>
        <p:spPr>
          <a:xfrm>
            <a:off x="7900192" y="5394106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0070C0"/>
                </a:solidFill>
                <a:latin typeface="Huit" panose="00000500000000000000" pitchFamily="2" charset="0"/>
              </a:rPr>
              <a:t>Charge négative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48E386D8-535A-4242-919D-E3E4164786CB}"/>
              </a:ext>
            </a:extLst>
          </p:cNvPr>
          <p:cNvSpPr/>
          <p:nvPr/>
        </p:nvSpPr>
        <p:spPr>
          <a:xfrm>
            <a:off x="8970964" y="1566266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8546EF15-48CA-462E-85A7-686D4A5A7BA2}"/>
              </a:ext>
            </a:extLst>
          </p:cNvPr>
          <p:cNvSpPr/>
          <p:nvPr/>
        </p:nvSpPr>
        <p:spPr>
          <a:xfrm>
            <a:off x="9171785" y="156626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52295C96-E378-455B-9BDA-BA37A69B1CB9}"/>
              </a:ext>
            </a:extLst>
          </p:cNvPr>
          <p:cNvSpPr/>
          <p:nvPr/>
        </p:nvSpPr>
        <p:spPr>
          <a:xfrm>
            <a:off x="9499603" y="15387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A4EDA29-1337-43FE-AF17-CFC12C782F76}"/>
              </a:ext>
            </a:extLst>
          </p:cNvPr>
          <p:cNvSpPr/>
          <p:nvPr/>
        </p:nvSpPr>
        <p:spPr>
          <a:xfrm>
            <a:off x="9652002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DD45C72-749E-40E8-84CE-914CC8F9B6A9}"/>
              </a:ext>
            </a:extLst>
          </p:cNvPr>
          <p:cNvSpPr/>
          <p:nvPr/>
        </p:nvSpPr>
        <p:spPr>
          <a:xfrm>
            <a:off x="9989350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BA0375A-12FA-482E-911F-1659074967D0}"/>
              </a:ext>
            </a:extLst>
          </p:cNvPr>
          <p:cNvSpPr/>
          <p:nvPr/>
        </p:nvSpPr>
        <p:spPr>
          <a:xfrm>
            <a:off x="10023082" y="1577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18F882A-6969-43C8-A42B-4F951C78A5C3}"/>
              </a:ext>
            </a:extLst>
          </p:cNvPr>
          <p:cNvSpPr/>
          <p:nvPr/>
        </p:nvSpPr>
        <p:spPr>
          <a:xfrm>
            <a:off x="10111187" y="164046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264E4F47-7EED-48BB-9158-80F6D1D671D1}"/>
              </a:ext>
            </a:extLst>
          </p:cNvPr>
          <p:cNvSpPr/>
          <p:nvPr/>
        </p:nvSpPr>
        <p:spPr>
          <a:xfrm>
            <a:off x="10300820" y="1564333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9CC60173-A84B-442E-B122-1E819D66ABBB}"/>
              </a:ext>
            </a:extLst>
          </p:cNvPr>
          <p:cNvSpPr/>
          <p:nvPr/>
        </p:nvSpPr>
        <p:spPr>
          <a:xfrm>
            <a:off x="9836875" y="151120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D8505E7-E40F-4E3B-A416-81C16163250D}"/>
              </a:ext>
            </a:extLst>
          </p:cNvPr>
          <p:cNvSpPr/>
          <p:nvPr/>
        </p:nvSpPr>
        <p:spPr>
          <a:xfrm>
            <a:off x="9371016" y="15793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F4599258-E028-464D-9E33-012C9C3C8CA0}"/>
              </a:ext>
            </a:extLst>
          </p:cNvPr>
          <p:cNvSpPr/>
          <p:nvPr/>
        </p:nvSpPr>
        <p:spPr>
          <a:xfrm>
            <a:off x="9006285" y="168659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E9806989-8E55-456F-A3C4-FA970394F2BF}"/>
              </a:ext>
            </a:extLst>
          </p:cNvPr>
          <p:cNvSpPr/>
          <p:nvPr/>
        </p:nvSpPr>
        <p:spPr>
          <a:xfrm>
            <a:off x="8756501" y="171892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3531A76B-84D1-42A0-ADDA-A50F3FD5A1AC}"/>
              </a:ext>
            </a:extLst>
          </p:cNvPr>
          <p:cNvSpPr/>
          <p:nvPr/>
        </p:nvSpPr>
        <p:spPr>
          <a:xfrm>
            <a:off x="8869759" y="1559100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072F5839-2507-481F-85C8-3FB4149EFB8D}"/>
              </a:ext>
            </a:extLst>
          </p:cNvPr>
          <p:cNvSpPr/>
          <p:nvPr/>
        </p:nvSpPr>
        <p:spPr>
          <a:xfrm>
            <a:off x="8898729" y="1794344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343E0C0D-12B9-41BF-AE26-5F7B309C29D2}"/>
              </a:ext>
            </a:extLst>
          </p:cNvPr>
          <p:cNvSpPr/>
          <p:nvPr/>
        </p:nvSpPr>
        <p:spPr>
          <a:xfrm>
            <a:off x="10290177" y="1747721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B8E02C7-38AC-4B23-B2F7-0C846C4644F2}"/>
              </a:ext>
            </a:extLst>
          </p:cNvPr>
          <p:cNvSpPr/>
          <p:nvPr/>
        </p:nvSpPr>
        <p:spPr>
          <a:xfrm>
            <a:off x="10441785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D890F667-6446-428A-940A-1101283C4CDC}"/>
              </a:ext>
            </a:extLst>
          </p:cNvPr>
          <p:cNvSpPr/>
          <p:nvPr/>
        </p:nvSpPr>
        <p:spPr>
          <a:xfrm>
            <a:off x="9070578" y="5290656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063093F5-D6AB-4C5D-AA27-CD7F081390ED}"/>
              </a:ext>
            </a:extLst>
          </p:cNvPr>
          <p:cNvSpPr/>
          <p:nvPr/>
        </p:nvSpPr>
        <p:spPr>
          <a:xfrm>
            <a:off x="9313861" y="5273779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A9D7A6CC-4344-4293-A008-4727F9882F84}"/>
              </a:ext>
            </a:extLst>
          </p:cNvPr>
          <p:cNvSpPr/>
          <p:nvPr/>
        </p:nvSpPr>
        <p:spPr>
          <a:xfrm>
            <a:off x="9513098" y="5280791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61462F25-0FCD-4677-A314-48F58E183DD7}"/>
              </a:ext>
            </a:extLst>
          </p:cNvPr>
          <p:cNvSpPr/>
          <p:nvPr/>
        </p:nvSpPr>
        <p:spPr>
          <a:xfrm>
            <a:off x="9199165" y="5334908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ABF533E3-E1CF-4CBE-B900-70E4F491C723}"/>
              </a:ext>
            </a:extLst>
          </p:cNvPr>
          <p:cNvSpPr/>
          <p:nvPr/>
        </p:nvSpPr>
        <p:spPr>
          <a:xfrm>
            <a:off x="977258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FF176FA3-FB0E-4124-B4E8-B1A73B7B330D}"/>
              </a:ext>
            </a:extLst>
          </p:cNvPr>
          <p:cNvSpPr/>
          <p:nvPr/>
        </p:nvSpPr>
        <p:spPr>
          <a:xfrm>
            <a:off x="10001181" y="52702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8FEDF6B-CA34-44DB-B278-CB44AB527BED}"/>
              </a:ext>
            </a:extLst>
          </p:cNvPr>
          <p:cNvSpPr/>
          <p:nvPr/>
        </p:nvSpPr>
        <p:spPr>
          <a:xfrm>
            <a:off x="9620181" y="53464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A46006AC-4C91-4D88-8D3F-6071EC72A6A6}"/>
              </a:ext>
            </a:extLst>
          </p:cNvPr>
          <p:cNvSpPr/>
          <p:nvPr/>
        </p:nvSpPr>
        <p:spPr>
          <a:xfrm>
            <a:off x="1013072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9DA3E64-5EF1-44EB-8C94-CB5218DDF350}"/>
              </a:ext>
            </a:extLst>
          </p:cNvPr>
          <p:cNvSpPr/>
          <p:nvPr/>
        </p:nvSpPr>
        <p:spPr>
          <a:xfrm>
            <a:off x="10260261" y="53388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F6272286-D521-4CE3-8A08-56A0F69F2949}"/>
              </a:ext>
            </a:extLst>
          </p:cNvPr>
          <p:cNvSpPr/>
          <p:nvPr/>
        </p:nvSpPr>
        <p:spPr>
          <a:xfrm>
            <a:off x="1009262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C63F0D1E-99E7-40A1-ACEF-D1CF8E096561}"/>
              </a:ext>
            </a:extLst>
          </p:cNvPr>
          <p:cNvSpPr/>
          <p:nvPr/>
        </p:nvSpPr>
        <p:spPr>
          <a:xfrm>
            <a:off x="9879261" y="53769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D0A72009-EAC4-46A7-B2C4-A37C3670949F}"/>
              </a:ext>
            </a:extLst>
          </p:cNvPr>
          <p:cNvSpPr/>
          <p:nvPr/>
        </p:nvSpPr>
        <p:spPr>
          <a:xfrm>
            <a:off x="8964861" y="520170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02F32787-E34C-4C16-832B-8B0C240CCDD8}"/>
              </a:ext>
            </a:extLst>
          </p:cNvPr>
          <p:cNvSpPr/>
          <p:nvPr/>
        </p:nvSpPr>
        <p:spPr>
          <a:xfrm>
            <a:off x="8911521" y="54150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2C92F663-F660-412F-A200-4792C7760DA6}"/>
              </a:ext>
            </a:extLst>
          </p:cNvPr>
          <p:cNvSpPr/>
          <p:nvPr/>
        </p:nvSpPr>
        <p:spPr>
          <a:xfrm>
            <a:off x="9422061" y="54226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E31BC105-5E39-4229-80D2-31AADF059B3D}"/>
              </a:ext>
            </a:extLst>
          </p:cNvPr>
          <p:cNvSpPr/>
          <p:nvPr/>
        </p:nvSpPr>
        <p:spPr>
          <a:xfrm>
            <a:off x="868292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CA20129A-70D4-48A9-BE40-1261460CF652}"/>
              </a:ext>
            </a:extLst>
          </p:cNvPr>
          <p:cNvSpPr/>
          <p:nvPr/>
        </p:nvSpPr>
        <p:spPr>
          <a:xfrm>
            <a:off x="869054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85B0F896-D168-4052-A627-0DF5533B4763}"/>
              </a:ext>
            </a:extLst>
          </p:cNvPr>
          <p:cNvSpPr/>
          <p:nvPr/>
        </p:nvSpPr>
        <p:spPr>
          <a:xfrm>
            <a:off x="1038218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pic>
        <p:nvPicPr>
          <p:cNvPr id="79" name="Image 78">
            <a:extLst>
              <a:ext uri="{FF2B5EF4-FFF2-40B4-BE49-F238E27FC236}">
                <a16:creationId xmlns:a16="http://schemas.microsoft.com/office/drawing/2014/main" id="{09215DAC-B619-4E9D-A6CB-C2E2DB59B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8998" y="1759514"/>
            <a:ext cx="1766007" cy="343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1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28" grpId="0" animBg="1"/>
      <p:bldP spid="42" grpId="0"/>
      <p:bldP spid="45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 de tensions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690D335-C778-4F53-B4D6-3CAC5C51A308}"/>
              </a:ext>
            </a:extLst>
          </p:cNvPr>
          <p:cNvSpPr/>
          <p:nvPr/>
        </p:nvSpPr>
        <p:spPr>
          <a:xfrm>
            <a:off x="8770143" y="1570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D9F3246-5FC6-4907-AECC-64184A0AC917}"/>
              </a:ext>
            </a:extLst>
          </p:cNvPr>
          <p:cNvSpPr/>
          <p:nvPr/>
        </p:nvSpPr>
        <p:spPr>
          <a:xfrm>
            <a:off x="8834436" y="5280765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875F912-CF63-40EB-95A4-DCB8F0292B8C}"/>
              </a:ext>
            </a:extLst>
          </p:cNvPr>
          <p:cNvSpPr txBox="1"/>
          <p:nvPr/>
        </p:nvSpPr>
        <p:spPr>
          <a:xfrm>
            <a:off x="7964486" y="817563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</a:rPr>
              <a:t>Charge positive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D43C9DB-D49B-47B9-96E6-E35C49F3662E}"/>
              </a:ext>
            </a:extLst>
          </p:cNvPr>
          <p:cNvSpPr txBox="1"/>
          <p:nvPr/>
        </p:nvSpPr>
        <p:spPr>
          <a:xfrm>
            <a:off x="7900192" y="5394106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0070C0"/>
                </a:solidFill>
                <a:latin typeface="Huit" panose="00000500000000000000" pitchFamily="2" charset="0"/>
              </a:rPr>
              <a:t>Charge négative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48E386D8-535A-4242-919D-E3E4164786CB}"/>
              </a:ext>
            </a:extLst>
          </p:cNvPr>
          <p:cNvSpPr/>
          <p:nvPr/>
        </p:nvSpPr>
        <p:spPr>
          <a:xfrm>
            <a:off x="8970964" y="1566266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8546EF15-48CA-462E-85A7-686D4A5A7BA2}"/>
              </a:ext>
            </a:extLst>
          </p:cNvPr>
          <p:cNvSpPr/>
          <p:nvPr/>
        </p:nvSpPr>
        <p:spPr>
          <a:xfrm>
            <a:off x="9171785" y="156626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52295C96-E378-455B-9BDA-BA37A69B1CB9}"/>
              </a:ext>
            </a:extLst>
          </p:cNvPr>
          <p:cNvSpPr/>
          <p:nvPr/>
        </p:nvSpPr>
        <p:spPr>
          <a:xfrm>
            <a:off x="9499603" y="15387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A4EDA29-1337-43FE-AF17-CFC12C782F76}"/>
              </a:ext>
            </a:extLst>
          </p:cNvPr>
          <p:cNvSpPr/>
          <p:nvPr/>
        </p:nvSpPr>
        <p:spPr>
          <a:xfrm>
            <a:off x="9652002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DD45C72-749E-40E8-84CE-914CC8F9B6A9}"/>
              </a:ext>
            </a:extLst>
          </p:cNvPr>
          <p:cNvSpPr/>
          <p:nvPr/>
        </p:nvSpPr>
        <p:spPr>
          <a:xfrm>
            <a:off x="9989350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BA0375A-12FA-482E-911F-1659074967D0}"/>
              </a:ext>
            </a:extLst>
          </p:cNvPr>
          <p:cNvSpPr/>
          <p:nvPr/>
        </p:nvSpPr>
        <p:spPr>
          <a:xfrm>
            <a:off x="10023082" y="1577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18F882A-6969-43C8-A42B-4F951C78A5C3}"/>
              </a:ext>
            </a:extLst>
          </p:cNvPr>
          <p:cNvSpPr/>
          <p:nvPr/>
        </p:nvSpPr>
        <p:spPr>
          <a:xfrm>
            <a:off x="10111187" y="164046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264E4F47-7EED-48BB-9158-80F6D1D671D1}"/>
              </a:ext>
            </a:extLst>
          </p:cNvPr>
          <p:cNvSpPr/>
          <p:nvPr/>
        </p:nvSpPr>
        <p:spPr>
          <a:xfrm>
            <a:off x="10300820" y="1564333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9CC60173-A84B-442E-B122-1E819D66ABBB}"/>
              </a:ext>
            </a:extLst>
          </p:cNvPr>
          <p:cNvSpPr/>
          <p:nvPr/>
        </p:nvSpPr>
        <p:spPr>
          <a:xfrm>
            <a:off x="9836875" y="151120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D8505E7-E40F-4E3B-A416-81C16163250D}"/>
              </a:ext>
            </a:extLst>
          </p:cNvPr>
          <p:cNvSpPr/>
          <p:nvPr/>
        </p:nvSpPr>
        <p:spPr>
          <a:xfrm>
            <a:off x="9371016" y="15793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F4599258-E028-464D-9E33-012C9C3C8CA0}"/>
              </a:ext>
            </a:extLst>
          </p:cNvPr>
          <p:cNvSpPr/>
          <p:nvPr/>
        </p:nvSpPr>
        <p:spPr>
          <a:xfrm>
            <a:off x="9006285" y="168659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E9806989-8E55-456F-A3C4-FA970394F2BF}"/>
              </a:ext>
            </a:extLst>
          </p:cNvPr>
          <p:cNvSpPr/>
          <p:nvPr/>
        </p:nvSpPr>
        <p:spPr>
          <a:xfrm>
            <a:off x="8756501" y="171892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3531A76B-84D1-42A0-ADDA-A50F3FD5A1AC}"/>
              </a:ext>
            </a:extLst>
          </p:cNvPr>
          <p:cNvSpPr/>
          <p:nvPr/>
        </p:nvSpPr>
        <p:spPr>
          <a:xfrm>
            <a:off x="8869759" y="1559100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072F5839-2507-481F-85C8-3FB4149EFB8D}"/>
              </a:ext>
            </a:extLst>
          </p:cNvPr>
          <p:cNvSpPr/>
          <p:nvPr/>
        </p:nvSpPr>
        <p:spPr>
          <a:xfrm>
            <a:off x="8898729" y="1794344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343E0C0D-12B9-41BF-AE26-5F7B309C29D2}"/>
              </a:ext>
            </a:extLst>
          </p:cNvPr>
          <p:cNvSpPr/>
          <p:nvPr/>
        </p:nvSpPr>
        <p:spPr>
          <a:xfrm>
            <a:off x="10290177" y="1747721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B8E02C7-38AC-4B23-B2F7-0C846C4644F2}"/>
              </a:ext>
            </a:extLst>
          </p:cNvPr>
          <p:cNvSpPr/>
          <p:nvPr/>
        </p:nvSpPr>
        <p:spPr>
          <a:xfrm>
            <a:off x="10441785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D890F667-6446-428A-940A-1101283C4CDC}"/>
              </a:ext>
            </a:extLst>
          </p:cNvPr>
          <p:cNvSpPr/>
          <p:nvPr/>
        </p:nvSpPr>
        <p:spPr>
          <a:xfrm>
            <a:off x="9070578" y="5290656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063093F5-D6AB-4C5D-AA27-CD7F081390ED}"/>
              </a:ext>
            </a:extLst>
          </p:cNvPr>
          <p:cNvSpPr/>
          <p:nvPr/>
        </p:nvSpPr>
        <p:spPr>
          <a:xfrm>
            <a:off x="9313861" y="5273779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A9D7A6CC-4344-4293-A008-4727F9882F84}"/>
              </a:ext>
            </a:extLst>
          </p:cNvPr>
          <p:cNvSpPr/>
          <p:nvPr/>
        </p:nvSpPr>
        <p:spPr>
          <a:xfrm>
            <a:off x="9513098" y="5280791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61462F25-0FCD-4677-A314-48F58E183DD7}"/>
              </a:ext>
            </a:extLst>
          </p:cNvPr>
          <p:cNvSpPr/>
          <p:nvPr/>
        </p:nvSpPr>
        <p:spPr>
          <a:xfrm>
            <a:off x="9199165" y="5334908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ABF533E3-E1CF-4CBE-B900-70E4F491C723}"/>
              </a:ext>
            </a:extLst>
          </p:cNvPr>
          <p:cNvSpPr/>
          <p:nvPr/>
        </p:nvSpPr>
        <p:spPr>
          <a:xfrm>
            <a:off x="977258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FF176FA3-FB0E-4124-B4E8-B1A73B7B330D}"/>
              </a:ext>
            </a:extLst>
          </p:cNvPr>
          <p:cNvSpPr/>
          <p:nvPr/>
        </p:nvSpPr>
        <p:spPr>
          <a:xfrm>
            <a:off x="10001181" y="52702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8FEDF6B-CA34-44DB-B278-CB44AB527BED}"/>
              </a:ext>
            </a:extLst>
          </p:cNvPr>
          <p:cNvSpPr/>
          <p:nvPr/>
        </p:nvSpPr>
        <p:spPr>
          <a:xfrm>
            <a:off x="9620181" y="53464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A46006AC-4C91-4D88-8D3F-6071EC72A6A6}"/>
              </a:ext>
            </a:extLst>
          </p:cNvPr>
          <p:cNvSpPr/>
          <p:nvPr/>
        </p:nvSpPr>
        <p:spPr>
          <a:xfrm>
            <a:off x="1013072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9DA3E64-5EF1-44EB-8C94-CB5218DDF350}"/>
              </a:ext>
            </a:extLst>
          </p:cNvPr>
          <p:cNvSpPr/>
          <p:nvPr/>
        </p:nvSpPr>
        <p:spPr>
          <a:xfrm>
            <a:off x="10260261" y="53388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F6272286-D521-4CE3-8A08-56A0F69F2949}"/>
              </a:ext>
            </a:extLst>
          </p:cNvPr>
          <p:cNvSpPr/>
          <p:nvPr/>
        </p:nvSpPr>
        <p:spPr>
          <a:xfrm>
            <a:off x="1009262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C63F0D1E-99E7-40A1-ACEF-D1CF8E096561}"/>
              </a:ext>
            </a:extLst>
          </p:cNvPr>
          <p:cNvSpPr/>
          <p:nvPr/>
        </p:nvSpPr>
        <p:spPr>
          <a:xfrm>
            <a:off x="9879261" y="53769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D0A72009-EAC4-46A7-B2C4-A37C3670949F}"/>
              </a:ext>
            </a:extLst>
          </p:cNvPr>
          <p:cNvSpPr/>
          <p:nvPr/>
        </p:nvSpPr>
        <p:spPr>
          <a:xfrm>
            <a:off x="8964861" y="520170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02F32787-E34C-4C16-832B-8B0C240CCDD8}"/>
              </a:ext>
            </a:extLst>
          </p:cNvPr>
          <p:cNvSpPr/>
          <p:nvPr/>
        </p:nvSpPr>
        <p:spPr>
          <a:xfrm>
            <a:off x="8911521" y="54150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2C92F663-F660-412F-A200-4792C7760DA6}"/>
              </a:ext>
            </a:extLst>
          </p:cNvPr>
          <p:cNvSpPr/>
          <p:nvPr/>
        </p:nvSpPr>
        <p:spPr>
          <a:xfrm>
            <a:off x="9422061" y="54226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E31BC105-5E39-4229-80D2-31AADF059B3D}"/>
              </a:ext>
            </a:extLst>
          </p:cNvPr>
          <p:cNvSpPr/>
          <p:nvPr/>
        </p:nvSpPr>
        <p:spPr>
          <a:xfrm>
            <a:off x="868292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CA20129A-70D4-48A9-BE40-1261460CF652}"/>
              </a:ext>
            </a:extLst>
          </p:cNvPr>
          <p:cNvSpPr/>
          <p:nvPr/>
        </p:nvSpPr>
        <p:spPr>
          <a:xfrm>
            <a:off x="869054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85B0F896-D168-4052-A627-0DF5533B4763}"/>
              </a:ext>
            </a:extLst>
          </p:cNvPr>
          <p:cNvSpPr/>
          <p:nvPr/>
        </p:nvSpPr>
        <p:spPr>
          <a:xfrm>
            <a:off x="1038218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pic>
        <p:nvPicPr>
          <p:cNvPr id="79" name="Image 78">
            <a:extLst>
              <a:ext uri="{FF2B5EF4-FFF2-40B4-BE49-F238E27FC236}">
                <a16:creationId xmlns:a16="http://schemas.microsoft.com/office/drawing/2014/main" id="{09215DAC-B619-4E9D-A6CB-C2E2DB59B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98" y="1759514"/>
            <a:ext cx="1766007" cy="3430519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8520B93E-7978-4B5A-A363-B135CB892FF0}"/>
              </a:ext>
            </a:extLst>
          </p:cNvPr>
          <p:cNvGrpSpPr/>
          <p:nvPr/>
        </p:nvGrpSpPr>
        <p:grpSpPr>
          <a:xfrm>
            <a:off x="-872237" y="1466586"/>
            <a:ext cx="9519398" cy="523220"/>
            <a:chOff x="-872237" y="1466586"/>
            <a:chExt cx="9519398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7A8AE2E3-EF3C-42B0-92D7-6C46B5654D91}"/>
                    </a:ext>
                  </a:extLst>
                </p:cNvPr>
                <p:cNvSpPr txBox="1"/>
                <p:nvPr/>
              </p:nvSpPr>
              <p:spPr>
                <a:xfrm>
                  <a:off x="-872237" y="1466586"/>
                  <a:ext cx="4294095" cy="5232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1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1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𝑷𝒐𝒕</m:t>
                            </m:r>
                          </m:e>
                          <m:sub>
                            <m:r>
                              <a:rPr lang="fr-FR" sz="2800" b="1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</m:sub>
                        </m:sSub>
                        <m:r>
                          <a:rPr lang="fr-FR" sz="2800" b="1" i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fr-FR" sz="2800" b="1" i="0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fr-FR" sz="2800" b="1" i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2800" b="1" i="0" smtClean="0">
                            <a:latin typeface="Cambria Math" panose="02040503050406030204" pitchFamily="18" charset="0"/>
                          </a:rPr>
                          <m:t>𝟓𝐕</m:t>
                        </m:r>
                      </m:oMath>
                    </m:oMathPara>
                  </a14:m>
                  <a:endParaRPr lang="fr-FR" sz="2400" b="1" dirty="0"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6" name="ZoneTexte 5">
                  <a:extLst>
                    <a:ext uri="{FF2B5EF4-FFF2-40B4-BE49-F238E27FC236}">
                      <a16:creationId xmlns:a16="http://schemas.microsoft.com/office/drawing/2014/main" id="{7A8AE2E3-EF3C-42B0-92D7-6C46B5654D9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872237" y="1466586"/>
                  <a:ext cx="4294095" cy="52322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C85DC03E-D568-488D-878A-5F437BA81284}"/>
                </a:ext>
              </a:extLst>
            </p:cNvPr>
            <p:cNvCxnSpPr>
              <a:cxnSpLocks/>
            </p:cNvCxnSpPr>
            <p:nvPr/>
          </p:nvCxnSpPr>
          <p:spPr>
            <a:xfrm>
              <a:off x="3114675" y="1780051"/>
              <a:ext cx="55324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AF7F4EF6-00DC-474C-AB5E-51ABF14451D1}"/>
              </a:ext>
            </a:extLst>
          </p:cNvPr>
          <p:cNvGrpSpPr/>
          <p:nvPr/>
        </p:nvGrpSpPr>
        <p:grpSpPr>
          <a:xfrm>
            <a:off x="129075" y="4853742"/>
            <a:ext cx="8518086" cy="523220"/>
            <a:chOff x="129075" y="4853742"/>
            <a:chExt cx="8518086" cy="52322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ZoneTexte 79">
                  <a:extLst>
                    <a:ext uri="{FF2B5EF4-FFF2-40B4-BE49-F238E27FC236}">
                      <a16:creationId xmlns:a16="http://schemas.microsoft.com/office/drawing/2014/main" id="{537CA8BB-8EDE-47D2-941B-783CD4B549EC}"/>
                    </a:ext>
                  </a:extLst>
                </p:cNvPr>
                <p:cNvSpPr txBox="1"/>
                <p:nvPr/>
              </p:nvSpPr>
              <p:spPr>
                <a:xfrm>
                  <a:off x="129075" y="4853742"/>
                  <a:ext cx="4102872" cy="5232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fr-FR" sz="28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𝑷𝒐𝒕</m:t>
                          </m:r>
                        </m:e>
                        <m:sub>
                          <m:r>
                            <a:rPr lang="fr-FR" sz="28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sub>
                      </m:sSub>
                      <m:r>
                        <a:rPr lang="fr-FR" sz="2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fr-FR" sz="2800" b="1" i="1" smtClean="0">
                          <a:latin typeface="Cambria Math" panose="02040503050406030204" pitchFamily="18" charset="0"/>
                        </a:rPr>
                        <m:t>𝑽</m:t>
                      </m:r>
                    </m:oMath>
                  </a14:m>
                  <a:r>
                    <a:rPr lang="fr-FR" sz="2800" b="1" dirty="0">
                      <a:latin typeface="Huit" panose="00000500000000000000" pitchFamily="2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0" name="ZoneTexte 79">
                  <a:extLst>
                    <a:ext uri="{FF2B5EF4-FFF2-40B4-BE49-F238E27FC236}">
                      <a16:creationId xmlns:a16="http://schemas.microsoft.com/office/drawing/2014/main" id="{537CA8BB-8EDE-47D2-941B-783CD4B549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9075" y="4853742"/>
                  <a:ext cx="4102872" cy="52322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EE09831-BCBA-4828-A935-C3671BCAE743}"/>
                </a:ext>
              </a:extLst>
            </p:cNvPr>
            <p:cNvCxnSpPr>
              <a:cxnSpLocks/>
            </p:cNvCxnSpPr>
            <p:nvPr/>
          </p:nvCxnSpPr>
          <p:spPr>
            <a:xfrm>
              <a:off x="3114675" y="5190033"/>
              <a:ext cx="553248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ZoneTexte 81">
                <a:extLst>
                  <a:ext uri="{FF2B5EF4-FFF2-40B4-BE49-F238E27FC236}">
                    <a16:creationId xmlns:a16="http://schemas.microsoft.com/office/drawing/2014/main" id="{0A163C21-8893-4C11-AF05-CCFAD9AAE858}"/>
                  </a:ext>
                </a:extLst>
              </p:cNvPr>
              <p:cNvSpPr txBox="1"/>
              <p:nvPr/>
            </p:nvSpPr>
            <p:spPr>
              <a:xfrm>
                <a:off x="129074" y="2781736"/>
                <a:ext cx="5532487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𝑨𝑩</m:t>
                          </m:r>
                        </m:sub>
                      </m:sSub>
                      <m:r>
                        <a:rPr lang="fr-FR" sz="2400" b="1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𝑷𝒐𝒕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fr-FR" sz="24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− </m:t>
                      </m:r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𝑷𝒐𝒕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sub>
                      </m:sSub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𝑽</m:t>
                      </m:r>
                    </m:oMath>
                  </m:oMathPara>
                </a14:m>
                <a:endParaRPr lang="fr-FR" sz="2400" b="1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2" name="ZoneTexte 81">
                <a:extLst>
                  <a:ext uri="{FF2B5EF4-FFF2-40B4-BE49-F238E27FC236}">
                    <a16:creationId xmlns:a16="http://schemas.microsoft.com/office/drawing/2014/main" id="{0A163C21-8893-4C11-AF05-CCFAD9AAE8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2781736"/>
                <a:ext cx="5532487" cy="461665"/>
              </a:xfrm>
              <a:prstGeom prst="rect">
                <a:avLst/>
              </a:prstGeom>
              <a:blipFill>
                <a:blip r:embed="rId6"/>
                <a:stretch>
                  <a:fillRect l="-110" r="-110" b="-52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AD708212-1368-4CC7-8F6F-03065615B522}"/>
                  </a:ext>
                </a:extLst>
              </p:cNvPr>
              <p:cNvSpPr txBox="1"/>
              <p:nvPr/>
            </p:nvSpPr>
            <p:spPr>
              <a:xfrm>
                <a:off x="18767" y="3474773"/>
                <a:ext cx="586215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𝑩𝑨</m:t>
                          </m:r>
                        </m:sub>
                      </m:sSub>
                      <m:r>
                        <a:rPr lang="fr-FR" sz="2400" b="1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𝑷𝒐𝒕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𝑩</m:t>
                          </m:r>
                        </m:sub>
                      </m:sSub>
                      <m:r>
                        <a:rPr lang="fr-FR" sz="24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− </m:t>
                      </m:r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𝑷𝒐𝒕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sub>
                      </m:sSub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 −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𝑽</m:t>
                      </m:r>
                    </m:oMath>
                  </m:oMathPara>
                </a14:m>
                <a:endParaRPr lang="fr-FR" sz="2400" b="1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AD708212-1368-4CC7-8F6F-03065615B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7" y="3474773"/>
                <a:ext cx="5862151" cy="461665"/>
              </a:xfrm>
              <a:prstGeom prst="rect">
                <a:avLst/>
              </a:prstGeom>
              <a:blipFill>
                <a:blip r:embed="rId7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" name="Flèche : droite 84">
            <a:extLst>
              <a:ext uri="{FF2B5EF4-FFF2-40B4-BE49-F238E27FC236}">
                <a16:creationId xmlns:a16="http://schemas.microsoft.com/office/drawing/2014/main" id="{53E2C17E-5714-43B6-85AB-D07C723C9363}"/>
              </a:ext>
            </a:extLst>
          </p:cNvPr>
          <p:cNvSpPr/>
          <p:nvPr/>
        </p:nvSpPr>
        <p:spPr>
          <a:xfrm rot="16200000">
            <a:off x="5049842" y="3350578"/>
            <a:ext cx="3121117" cy="159920"/>
          </a:xfrm>
          <a:prstGeom prst="rightArrow">
            <a:avLst>
              <a:gd name="adj1" fmla="val 46765"/>
              <a:gd name="adj2" fmla="val 11170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ZoneTexte 85">
                <a:extLst>
                  <a:ext uri="{FF2B5EF4-FFF2-40B4-BE49-F238E27FC236}">
                    <a16:creationId xmlns:a16="http://schemas.microsoft.com/office/drawing/2014/main" id="{8BB0C01A-A19B-411B-A206-B59EA3C118E5}"/>
                  </a:ext>
                </a:extLst>
              </p:cNvPr>
              <p:cNvSpPr txBox="1"/>
              <p:nvPr/>
            </p:nvSpPr>
            <p:spPr>
              <a:xfrm>
                <a:off x="6766276" y="3198167"/>
                <a:ext cx="62589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𝑨𝑩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86" name="ZoneTexte 85">
                <a:extLst>
                  <a:ext uri="{FF2B5EF4-FFF2-40B4-BE49-F238E27FC236}">
                    <a16:creationId xmlns:a16="http://schemas.microsoft.com/office/drawing/2014/main" id="{8BB0C01A-A19B-411B-A206-B59EA3C11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6276" y="3198167"/>
                <a:ext cx="625891" cy="461665"/>
              </a:xfrm>
              <a:prstGeom prst="rect">
                <a:avLst/>
              </a:prstGeom>
              <a:blipFill>
                <a:blip r:embed="rId8"/>
                <a:stretch>
                  <a:fillRect l="-2913" r="-7767" b="-2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" name="Flèche : droite 86">
            <a:extLst>
              <a:ext uri="{FF2B5EF4-FFF2-40B4-BE49-F238E27FC236}">
                <a16:creationId xmlns:a16="http://schemas.microsoft.com/office/drawing/2014/main" id="{3BFE6497-8A8C-47E8-AA79-7937B010F32C}"/>
              </a:ext>
            </a:extLst>
          </p:cNvPr>
          <p:cNvSpPr/>
          <p:nvPr/>
        </p:nvSpPr>
        <p:spPr>
          <a:xfrm rot="5400000">
            <a:off x="5961340" y="3350577"/>
            <a:ext cx="3121117" cy="159920"/>
          </a:xfrm>
          <a:prstGeom prst="rightArrow">
            <a:avLst>
              <a:gd name="adj1" fmla="val 46765"/>
              <a:gd name="adj2" fmla="val 11170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" name="ZoneTexte 87">
                <a:extLst>
                  <a:ext uri="{FF2B5EF4-FFF2-40B4-BE49-F238E27FC236}">
                    <a16:creationId xmlns:a16="http://schemas.microsoft.com/office/drawing/2014/main" id="{24DD4247-E8CA-4B6A-AFA5-1489EFBFAB90}"/>
                  </a:ext>
                </a:extLst>
              </p:cNvPr>
              <p:cNvSpPr txBox="1"/>
              <p:nvPr/>
            </p:nvSpPr>
            <p:spPr>
              <a:xfrm>
                <a:off x="7663558" y="3175014"/>
                <a:ext cx="62589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24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𝑩𝑨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88" name="ZoneTexte 87">
                <a:extLst>
                  <a:ext uri="{FF2B5EF4-FFF2-40B4-BE49-F238E27FC236}">
                    <a16:creationId xmlns:a16="http://schemas.microsoft.com/office/drawing/2014/main" id="{24DD4247-E8CA-4B6A-AFA5-1489EFBFA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3558" y="3175014"/>
                <a:ext cx="625891" cy="461665"/>
              </a:xfrm>
              <a:prstGeom prst="rect">
                <a:avLst/>
              </a:prstGeom>
              <a:blipFill>
                <a:blip r:embed="rId9"/>
                <a:stretch>
                  <a:fillRect l="-1942" r="-7767" b="-13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920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4" grpId="0"/>
      <p:bldP spid="85" grpId="0" animBg="1"/>
      <p:bldP spid="86" grpId="0"/>
      <p:bldP spid="87" grpId="0" animBg="1"/>
      <p:bldP spid="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Image 78">
            <a:extLst>
              <a:ext uri="{FF2B5EF4-FFF2-40B4-BE49-F238E27FC236}">
                <a16:creationId xmlns:a16="http://schemas.microsoft.com/office/drawing/2014/main" id="{3AD517B8-68CC-462F-9ABE-2C8032A7A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98" y="1759514"/>
            <a:ext cx="1766007" cy="3430519"/>
          </a:xfrm>
          <a:prstGeom prst="rect">
            <a:avLst/>
          </a:prstGeom>
        </p:spPr>
      </p:pic>
      <p:grpSp>
        <p:nvGrpSpPr>
          <p:cNvPr id="14" name="Groupe 13">
            <a:extLst>
              <a:ext uri="{FF2B5EF4-FFF2-40B4-BE49-F238E27FC236}">
                <a16:creationId xmlns:a16="http://schemas.microsoft.com/office/drawing/2014/main" id="{7AE51B81-5DA6-4349-8296-B850E183A434}"/>
              </a:ext>
            </a:extLst>
          </p:cNvPr>
          <p:cNvGrpSpPr/>
          <p:nvPr/>
        </p:nvGrpSpPr>
        <p:grpSpPr>
          <a:xfrm>
            <a:off x="4024936" y="1632233"/>
            <a:ext cx="5234567" cy="3639188"/>
            <a:chOff x="4024936" y="1632233"/>
            <a:chExt cx="5234567" cy="3639188"/>
          </a:xfrm>
        </p:grpSpPr>
        <p:sp>
          <p:nvSpPr>
            <p:cNvPr id="81" name="Forme libre : forme 80">
              <a:extLst>
                <a:ext uri="{FF2B5EF4-FFF2-40B4-BE49-F238E27FC236}">
                  <a16:creationId xmlns:a16="http://schemas.microsoft.com/office/drawing/2014/main" id="{3CD7AA2D-A84C-40A2-BB01-75109B6DB622}"/>
                </a:ext>
              </a:extLst>
            </p:cNvPr>
            <p:cNvSpPr/>
            <p:nvPr/>
          </p:nvSpPr>
          <p:spPr>
            <a:xfrm flipV="1">
              <a:off x="5141162" y="3434257"/>
              <a:ext cx="3927107" cy="1837164"/>
            </a:xfrm>
            <a:custGeom>
              <a:avLst/>
              <a:gdLst>
                <a:gd name="connsiteX0" fmla="*/ 4148488 w 4148488"/>
                <a:gd name="connsiteY0" fmla="*/ 263944 h 1515228"/>
                <a:gd name="connsiteX1" fmla="*/ 943276 w 4148488"/>
                <a:gd name="connsiteY1" fmla="*/ 90689 h 1515228"/>
                <a:gd name="connsiteX2" fmla="*/ 0 w 4148488"/>
                <a:gd name="connsiteY2" fmla="*/ 1515228 h 1515228"/>
                <a:gd name="connsiteX0" fmla="*/ 3840479 w 3840479"/>
                <a:gd name="connsiteY0" fmla="*/ 263944 h 2578383"/>
                <a:gd name="connsiteX1" fmla="*/ 635267 w 3840479"/>
                <a:gd name="connsiteY1" fmla="*/ 90689 h 2578383"/>
                <a:gd name="connsiteX2" fmla="*/ 0 w 3840479"/>
                <a:gd name="connsiteY2" fmla="*/ 2578383 h 2578383"/>
                <a:gd name="connsiteX0" fmla="*/ 3840479 w 3840479"/>
                <a:gd name="connsiteY0" fmla="*/ 57497 h 2371936"/>
                <a:gd name="connsiteX1" fmla="*/ 779646 w 3840479"/>
                <a:gd name="connsiteY1" fmla="*/ 403456 h 2371936"/>
                <a:gd name="connsiteX2" fmla="*/ 0 w 3840479"/>
                <a:gd name="connsiteY2" fmla="*/ 2371936 h 2371936"/>
                <a:gd name="connsiteX0" fmla="*/ 3927107 w 3927107"/>
                <a:gd name="connsiteY0" fmla="*/ 57496 h 2359573"/>
                <a:gd name="connsiteX1" fmla="*/ 866274 w 3927107"/>
                <a:gd name="connsiteY1" fmla="*/ 403455 h 2359573"/>
                <a:gd name="connsiteX2" fmla="*/ 0 w 3927107"/>
                <a:gd name="connsiteY2" fmla="*/ 2359573 h 2359573"/>
                <a:gd name="connsiteX0" fmla="*/ 3927107 w 3927107"/>
                <a:gd name="connsiteY0" fmla="*/ 57496 h 2359573"/>
                <a:gd name="connsiteX1" fmla="*/ 866274 w 3927107"/>
                <a:gd name="connsiteY1" fmla="*/ 403455 h 2359573"/>
                <a:gd name="connsiteX2" fmla="*/ 0 w 3927107"/>
                <a:gd name="connsiteY2" fmla="*/ 2359573 h 2359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7107" h="2359573">
                  <a:moveTo>
                    <a:pt x="3927107" y="57496"/>
                  </a:moveTo>
                  <a:cubicBezTo>
                    <a:pt x="2670208" y="-133405"/>
                    <a:pt x="1557689" y="194908"/>
                    <a:pt x="866274" y="403455"/>
                  </a:cubicBezTo>
                  <a:cubicBezTo>
                    <a:pt x="174859" y="612002"/>
                    <a:pt x="709061" y="2334384"/>
                    <a:pt x="0" y="2359573"/>
                  </a:cubicBezTo>
                </a:path>
              </a:pathLst>
            </a:custGeom>
            <a:noFill/>
            <a:ln w="571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43A7B19B-F4A6-4AF1-B856-5A407861B389}"/>
                </a:ext>
              </a:extLst>
            </p:cNvPr>
            <p:cNvSpPr/>
            <p:nvPr/>
          </p:nvSpPr>
          <p:spPr>
            <a:xfrm>
              <a:off x="5111015" y="1632233"/>
              <a:ext cx="4148488" cy="1515228"/>
            </a:xfrm>
            <a:custGeom>
              <a:avLst/>
              <a:gdLst>
                <a:gd name="connsiteX0" fmla="*/ 4148488 w 4148488"/>
                <a:gd name="connsiteY0" fmla="*/ 263944 h 1515228"/>
                <a:gd name="connsiteX1" fmla="*/ 943276 w 4148488"/>
                <a:gd name="connsiteY1" fmla="*/ 90689 h 1515228"/>
                <a:gd name="connsiteX2" fmla="*/ 0 w 4148488"/>
                <a:gd name="connsiteY2" fmla="*/ 1515228 h 1515228"/>
                <a:gd name="connsiteX0" fmla="*/ 4148488 w 4148488"/>
                <a:gd name="connsiteY0" fmla="*/ 263944 h 1515228"/>
                <a:gd name="connsiteX1" fmla="*/ 943276 w 4148488"/>
                <a:gd name="connsiteY1" fmla="*/ 90689 h 1515228"/>
                <a:gd name="connsiteX2" fmla="*/ 0 w 4148488"/>
                <a:gd name="connsiteY2" fmla="*/ 1515228 h 151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48488" h="1515228">
                  <a:moveTo>
                    <a:pt x="4148488" y="263944"/>
                  </a:moveTo>
                  <a:cubicBezTo>
                    <a:pt x="2891589" y="73043"/>
                    <a:pt x="1634691" y="-117858"/>
                    <a:pt x="943276" y="90689"/>
                  </a:cubicBezTo>
                  <a:cubicBezTo>
                    <a:pt x="251861" y="299236"/>
                    <a:pt x="940068" y="1494374"/>
                    <a:pt x="0" y="1515228"/>
                  </a:cubicBezTo>
                </a:path>
              </a:pathLst>
            </a:custGeom>
            <a:noFill/>
            <a:ln w="57150"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359A2878-7BD6-493D-B1A1-B80E635D6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212647" y="2733289"/>
              <a:ext cx="767167" cy="1142589"/>
            </a:xfrm>
            <a:prstGeom prst="rect">
              <a:avLst/>
            </a:prstGeom>
          </p:spPr>
        </p:pic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 de tensions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690D335-C778-4F53-B4D6-3CAC5C51A308}"/>
              </a:ext>
            </a:extLst>
          </p:cNvPr>
          <p:cNvSpPr/>
          <p:nvPr/>
        </p:nvSpPr>
        <p:spPr>
          <a:xfrm>
            <a:off x="8770143" y="1570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D9F3246-5FC6-4907-AECC-64184A0AC917}"/>
              </a:ext>
            </a:extLst>
          </p:cNvPr>
          <p:cNvSpPr/>
          <p:nvPr/>
        </p:nvSpPr>
        <p:spPr>
          <a:xfrm>
            <a:off x="8834436" y="5280765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1875F912-CF63-40EB-95A4-DCB8F0292B8C}"/>
              </a:ext>
            </a:extLst>
          </p:cNvPr>
          <p:cNvSpPr txBox="1"/>
          <p:nvPr/>
        </p:nvSpPr>
        <p:spPr>
          <a:xfrm>
            <a:off x="7964486" y="817563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</a:rPr>
              <a:t>Charge positive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ED43C9DB-D49B-47B9-96E6-E35C49F3662E}"/>
              </a:ext>
            </a:extLst>
          </p:cNvPr>
          <p:cNvSpPr txBox="1"/>
          <p:nvPr/>
        </p:nvSpPr>
        <p:spPr>
          <a:xfrm>
            <a:off x="7900192" y="5394106"/>
            <a:ext cx="368300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600" b="1" dirty="0">
                <a:solidFill>
                  <a:srgbClr val="0070C0"/>
                </a:solidFill>
                <a:latin typeface="Huit" panose="00000500000000000000" pitchFamily="2" charset="0"/>
              </a:rPr>
              <a:t>Charge négative</a:t>
            </a:r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48E386D8-535A-4242-919D-E3E4164786CB}"/>
              </a:ext>
            </a:extLst>
          </p:cNvPr>
          <p:cNvSpPr/>
          <p:nvPr/>
        </p:nvSpPr>
        <p:spPr>
          <a:xfrm>
            <a:off x="8970964" y="1566266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8546EF15-48CA-462E-85A7-686D4A5A7BA2}"/>
              </a:ext>
            </a:extLst>
          </p:cNvPr>
          <p:cNvSpPr/>
          <p:nvPr/>
        </p:nvSpPr>
        <p:spPr>
          <a:xfrm>
            <a:off x="9171785" y="156626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52295C96-E378-455B-9BDA-BA37A69B1CB9}"/>
              </a:ext>
            </a:extLst>
          </p:cNvPr>
          <p:cNvSpPr/>
          <p:nvPr/>
        </p:nvSpPr>
        <p:spPr>
          <a:xfrm>
            <a:off x="9499603" y="15387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A4EDA29-1337-43FE-AF17-CFC12C782F76}"/>
              </a:ext>
            </a:extLst>
          </p:cNvPr>
          <p:cNvSpPr/>
          <p:nvPr/>
        </p:nvSpPr>
        <p:spPr>
          <a:xfrm>
            <a:off x="9652002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DD45C72-749E-40E8-84CE-914CC8F9B6A9}"/>
              </a:ext>
            </a:extLst>
          </p:cNvPr>
          <p:cNvSpPr/>
          <p:nvPr/>
        </p:nvSpPr>
        <p:spPr>
          <a:xfrm>
            <a:off x="9989350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BA0375A-12FA-482E-911F-1659074967D0}"/>
              </a:ext>
            </a:extLst>
          </p:cNvPr>
          <p:cNvSpPr/>
          <p:nvPr/>
        </p:nvSpPr>
        <p:spPr>
          <a:xfrm>
            <a:off x="10023082" y="1577235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718F882A-6969-43C8-A42B-4F951C78A5C3}"/>
              </a:ext>
            </a:extLst>
          </p:cNvPr>
          <p:cNvSpPr/>
          <p:nvPr/>
        </p:nvSpPr>
        <p:spPr>
          <a:xfrm>
            <a:off x="10111187" y="164046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264E4F47-7EED-48BB-9158-80F6D1D671D1}"/>
              </a:ext>
            </a:extLst>
          </p:cNvPr>
          <p:cNvSpPr/>
          <p:nvPr/>
        </p:nvSpPr>
        <p:spPr>
          <a:xfrm>
            <a:off x="10300820" y="1564333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9CC60173-A84B-442E-B122-1E819D66ABBB}"/>
              </a:ext>
            </a:extLst>
          </p:cNvPr>
          <p:cNvSpPr/>
          <p:nvPr/>
        </p:nvSpPr>
        <p:spPr>
          <a:xfrm>
            <a:off x="9836875" y="151120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D8505E7-E40F-4E3B-A416-81C16163250D}"/>
              </a:ext>
            </a:extLst>
          </p:cNvPr>
          <p:cNvSpPr/>
          <p:nvPr/>
        </p:nvSpPr>
        <p:spPr>
          <a:xfrm>
            <a:off x="9371016" y="1579337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F4599258-E028-464D-9E33-012C9C3C8CA0}"/>
              </a:ext>
            </a:extLst>
          </p:cNvPr>
          <p:cNvSpPr/>
          <p:nvPr/>
        </p:nvSpPr>
        <p:spPr>
          <a:xfrm>
            <a:off x="9006285" y="168659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E9806989-8E55-456F-A3C4-FA970394F2BF}"/>
              </a:ext>
            </a:extLst>
          </p:cNvPr>
          <p:cNvSpPr/>
          <p:nvPr/>
        </p:nvSpPr>
        <p:spPr>
          <a:xfrm>
            <a:off x="8756501" y="1718922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3531A76B-84D1-42A0-ADDA-A50F3FD5A1AC}"/>
              </a:ext>
            </a:extLst>
          </p:cNvPr>
          <p:cNvSpPr/>
          <p:nvPr/>
        </p:nvSpPr>
        <p:spPr>
          <a:xfrm>
            <a:off x="8869759" y="1559100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072F5839-2507-481F-85C8-3FB4149EFB8D}"/>
              </a:ext>
            </a:extLst>
          </p:cNvPr>
          <p:cNvSpPr/>
          <p:nvPr/>
        </p:nvSpPr>
        <p:spPr>
          <a:xfrm>
            <a:off x="8898729" y="1794344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343E0C0D-12B9-41BF-AE26-5F7B309C29D2}"/>
              </a:ext>
            </a:extLst>
          </p:cNvPr>
          <p:cNvSpPr/>
          <p:nvPr/>
        </p:nvSpPr>
        <p:spPr>
          <a:xfrm>
            <a:off x="10290177" y="1747721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B8E02C7-38AC-4B23-B2F7-0C846C4644F2}"/>
              </a:ext>
            </a:extLst>
          </p:cNvPr>
          <p:cNvSpPr/>
          <p:nvPr/>
        </p:nvSpPr>
        <p:spPr>
          <a:xfrm>
            <a:off x="10441785" y="1605938"/>
            <a:ext cx="128587" cy="122259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+</a:t>
            </a:r>
            <a:endParaRPr lang="fr-FR" sz="800" dirty="0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D890F667-6446-428A-940A-1101283C4CDC}"/>
              </a:ext>
            </a:extLst>
          </p:cNvPr>
          <p:cNvSpPr/>
          <p:nvPr/>
        </p:nvSpPr>
        <p:spPr>
          <a:xfrm>
            <a:off x="9070578" y="5290656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063093F5-D6AB-4C5D-AA27-CD7F081390ED}"/>
              </a:ext>
            </a:extLst>
          </p:cNvPr>
          <p:cNvSpPr/>
          <p:nvPr/>
        </p:nvSpPr>
        <p:spPr>
          <a:xfrm>
            <a:off x="9313861" y="5273779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A9D7A6CC-4344-4293-A008-4727F9882F84}"/>
              </a:ext>
            </a:extLst>
          </p:cNvPr>
          <p:cNvSpPr/>
          <p:nvPr/>
        </p:nvSpPr>
        <p:spPr>
          <a:xfrm>
            <a:off x="9513098" y="5280791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61462F25-0FCD-4677-A314-48F58E183DD7}"/>
              </a:ext>
            </a:extLst>
          </p:cNvPr>
          <p:cNvSpPr/>
          <p:nvPr/>
        </p:nvSpPr>
        <p:spPr>
          <a:xfrm>
            <a:off x="9199165" y="5334908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ABF533E3-E1CF-4CBE-B900-70E4F491C723}"/>
              </a:ext>
            </a:extLst>
          </p:cNvPr>
          <p:cNvSpPr/>
          <p:nvPr/>
        </p:nvSpPr>
        <p:spPr>
          <a:xfrm>
            <a:off x="977258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FF176FA3-FB0E-4124-B4E8-B1A73B7B330D}"/>
              </a:ext>
            </a:extLst>
          </p:cNvPr>
          <p:cNvSpPr/>
          <p:nvPr/>
        </p:nvSpPr>
        <p:spPr>
          <a:xfrm>
            <a:off x="10001181" y="52702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8FEDF6B-CA34-44DB-B278-CB44AB527BED}"/>
              </a:ext>
            </a:extLst>
          </p:cNvPr>
          <p:cNvSpPr/>
          <p:nvPr/>
        </p:nvSpPr>
        <p:spPr>
          <a:xfrm>
            <a:off x="9620181" y="53464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A46006AC-4C91-4D88-8D3F-6071EC72A6A6}"/>
              </a:ext>
            </a:extLst>
          </p:cNvPr>
          <p:cNvSpPr/>
          <p:nvPr/>
        </p:nvSpPr>
        <p:spPr>
          <a:xfrm>
            <a:off x="1013072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9DA3E64-5EF1-44EB-8C94-CB5218DDF350}"/>
              </a:ext>
            </a:extLst>
          </p:cNvPr>
          <p:cNvSpPr/>
          <p:nvPr/>
        </p:nvSpPr>
        <p:spPr>
          <a:xfrm>
            <a:off x="10260261" y="53388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F6272286-D521-4CE3-8A08-56A0F69F2949}"/>
              </a:ext>
            </a:extLst>
          </p:cNvPr>
          <p:cNvSpPr/>
          <p:nvPr/>
        </p:nvSpPr>
        <p:spPr>
          <a:xfrm>
            <a:off x="1009262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C63F0D1E-99E7-40A1-ACEF-D1CF8E096561}"/>
              </a:ext>
            </a:extLst>
          </p:cNvPr>
          <p:cNvSpPr/>
          <p:nvPr/>
        </p:nvSpPr>
        <p:spPr>
          <a:xfrm>
            <a:off x="9879261" y="53769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D0A72009-EAC4-46A7-B2C4-A37C3670949F}"/>
              </a:ext>
            </a:extLst>
          </p:cNvPr>
          <p:cNvSpPr/>
          <p:nvPr/>
        </p:nvSpPr>
        <p:spPr>
          <a:xfrm>
            <a:off x="8964861" y="520170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02F32787-E34C-4C16-832B-8B0C240CCDD8}"/>
              </a:ext>
            </a:extLst>
          </p:cNvPr>
          <p:cNvSpPr/>
          <p:nvPr/>
        </p:nvSpPr>
        <p:spPr>
          <a:xfrm>
            <a:off x="8911521" y="54150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2C92F663-F660-412F-A200-4792C7760DA6}"/>
              </a:ext>
            </a:extLst>
          </p:cNvPr>
          <p:cNvSpPr/>
          <p:nvPr/>
        </p:nvSpPr>
        <p:spPr>
          <a:xfrm>
            <a:off x="9422061" y="542268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E31BC105-5E39-4229-80D2-31AADF059B3D}"/>
              </a:ext>
            </a:extLst>
          </p:cNvPr>
          <p:cNvSpPr/>
          <p:nvPr/>
        </p:nvSpPr>
        <p:spPr>
          <a:xfrm>
            <a:off x="8682921" y="52626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CA20129A-70D4-48A9-BE40-1261460CF652}"/>
              </a:ext>
            </a:extLst>
          </p:cNvPr>
          <p:cNvSpPr/>
          <p:nvPr/>
        </p:nvSpPr>
        <p:spPr>
          <a:xfrm>
            <a:off x="8690541" y="540744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85B0F896-D168-4052-A627-0DF5533B4763}"/>
              </a:ext>
            </a:extLst>
          </p:cNvPr>
          <p:cNvSpPr/>
          <p:nvPr/>
        </p:nvSpPr>
        <p:spPr>
          <a:xfrm>
            <a:off x="10382181" y="5224562"/>
            <a:ext cx="128587" cy="122259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dirty="0"/>
              <a:t>-</a:t>
            </a:r>
            <a:endParaRPr lang="fr-FR" sz="800" dirty="0"/>
          </a:p>
        </p:txBody>
      </p:sp>
      <p:sp>
        <p:nvSpPr>
          <p:cNvPr id="82" name="Flèche : droite 81">
            <a:extLst>
              <a:ext uri="{FF2B5EF4-FFF2-40B4-BE49-F238E27FC236}">
                <a16:creationId xmlns:a16="http://schemas.microsoft.com/office/drawing/2014/main" id="{9EF31057-F5A3-43D7-9C02-CAEB700EFD22}"/>
              </a:ext>
            </a:extLst>
          </p:cNvPr>
          <p:cNvSpPr/>
          <p:nvPr/>
        </p:nvSpPr>
        <p:spPr>
          <a:xfrm rot="16200000">
            <a:off x="9336344" y="3236963"/>
            <a:ext cx="3705195" cy="382409"/>
          </a:xfrm>
          <a:prstGeom prst="rightArrow">
            <a:avLst>
              <a:gd name="adj1" fmla="val 37274"/>
              <a:gd name="adj2" fmla="val 81813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B6DE2D86-E1FD-431F-B3A0-294A2A168224}"/>
              </a:ext>
            </a:extLst>
          </p:cNvPr>
          <p:cNvSpPr txBox="1"/>
          <p:nvPr/>
        </p:nvSpPr>
        <p:spPr>
          <a:xfrm rot="5400000">
            <a:off x="9170003" y="3182386"/>
            <a:ext cx="4865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i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V</a:t>
            </a:r>
            <a:r>
              <a:rPr lang="en-GB" sz="2000" b="1" i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AB</a:t>
            </a:r>
            <a:endParaRPr lang="fr-FR" sz="2000" b="1" i="1" dirty="0">
              <a:solidFill>
                <a:schemeClr val="accent6">
                  <a:lumMod val="75000"/>
                </a:schemeClr>
              </a:solidFill>
              <a:latin typeface="Huit" panose="00000500000000000000" pitchFamily="2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0AA4244-F14E-4E3D-93AC-0A3F711669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763162" y="2577083"/>
            <a:ext cx="1353732" cy="1455001"/>
          </a:xfrm>
          <a:prstGeom prst="rect">
            <a:avLst/>
          </a:prstGeom>
        </p:spPr>
      </p:pic>
      <p:sp>
        <p:nvSpPr>
          <p:cNvPr id="85" name="ZoneTexte 84">
            <a:extLst>
              <a:ext uri="{FF2B5EF4-FFF2-40B4-BE49-F238E27FC236}">
                <a16:creationId xmlns:a16="http://schemas.microsoft.com/office/drawing/2014/main" id="{0664F65B-8357-4F68-9FCC-46A27AD36425}"/>
              </a:ext>
            </a:extLst>
          </p:cNvPr>
          <p:cNvSpPr txBox="1"/>
          <p:nvPr/>
        </p:nvSpPr>
        <p:spPr>
          <a:xfrm>
            <a:off x="59970" y="813709"/>
            <a:ext cx="4148487" cy="55092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Fermeture du circuit : Les électrons peuvent se déplacer dans un matériaux conducteur.</a:t>
            </a:r>
          </a:p>
          <a:p>
            <a:endParaRPr lang="fr-FR" sz="3200" b="1" dirty="0">
              <a:latin typeface="Huit" panose="00000500000000000000" pitchFamily="2" charset="0"/>
            </a:endParaRPr>
          </a:p>
          <a:p>
            <a:r>
              <a:rPr lang="fr-FR" sz="3200" b="1" dirty="0">
                <a:latin typeface="Huit" panose="00000500000000000000" pitchFamily="2" charset="0"/>
              </a:rPr>
              <a:t>Apparition d’un </a:t>
            </a:r>
            <a:r>
              <a:rPr lang="fr-FR" sz="3200" b="1" dirty="0">
                <a:solidFill>
                  <a:srgbClr val="FF0000"/>
                </a:solidFill>
                <a:latin typeface="Huit" panose="00000500000000000000" pitchFamily="2" charset="0"/>
              </a:rPr>
              <a:t>courant</a:t>
            </a:r>
            <a:r>
              <a:rPr lang="fr-FR" sz="3200" b="1" dirty="0">
                <a:latin typeface="Huit" panose="00000500000000000000" pitchFamily="2" charset="0"/>
              </a:rPr>
              <a:t> électrique </a:t>
            </a:r>
            <a:r>
              <a:rPr lang="fr-FR" sz="3200" b="1" dirty="0">
                <a:solidFill>
                  <a:srgbClr val="FF0000"/>
                </a:solidFill>
                <a:latin typeface="Huit" panose="00000500000000000000" pitchFamily="2" charset="0"/>
              </a:rPr>
              <a:t>I</a:t>
            </a:r>
          </a:p>
          <a:p>
            <a:r>
              <a:rPr lang="fr-FR" sz="3200" b="1" dirty="0">
                <a:latin typeface="Huit" panose="00000500000000000000" pitchFamily="2" charset="0"/>
                <a:sym typeface="Wingdings" panose="05000000000000000000" pitchFamily="2" charset="2"/>
              </a:rPr>
              <a:t> Sens inverse du déplacement des électrons</a:t>
            </a:r>
            <a:endParaRPr lang="fr-FR" sz="3200" b="1" dirty="0">
              <a:latin typeface="Huit" panose="00000500000000000000" pitchFamily="2" charset="0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710719D2-99DA-4C5F-9AD0-283FAB5C9A38}"/>
              </a:ext>
            </a:extLst>
          </p:cNvPr>
          <p:cNvGrpSpPr/>
          <p:nvPr/>
        </p:nvGrpSpPr>
        <p:grpSpPr>
          <a:xfrm>
            <a:off x="6935322" y="1463894"/>
            <a:ext cx="169393" cy="311116"/>
            <a:chOff x="6935322" y="1463894"/>
            <a:chExt cx="169393" cy="311116"/>
          </a:xfrm>
        </p:grpSpPr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DE2C779-222B-4375-8E0E-FFA90B22A604}"/>
                </a:ext>
              </a:extLst>
            </p:cNvPr>
            <p:cNvCxnSpPr/>
            <p:nvPr/>
          </p:nvCxnSpPr>
          <p:spPr>
            <a:xfrm flipV="1">
              <a:off x="6941820" y="1463894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04BCBB81-DEEC-49EE-86BA-A3E36123E21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935322" y="1629775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ZoneTexte 86">
            <a:extLst>
              <a:ext uri="{FF2B5EF4-FFF2-40B4-BE49-F238E27FC236}">
                <a16:creationId xmlns:a16="http://schemas.microsoft.com/office/drawing/2014/main" id="{10EE898F-89F6-47E7-B061-8C896126B54E}"/>
              </a:ext>
            </a:extLst>
          </p:cNvPr>
          <p:cNvSpPr txBox="1"/>
          <p:nvPr/>
        </p:nvSpPr>
        <p:spPr>
          <a:xfrm>
            <a:off x="6870442" y="799817"/>
            <a:ext cx="34007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200" b="1" dirty="0">
                <a:solidFill>
                  <a:srgbClr val="FF0000"/>
                </a:solidFill>
                <a:latin typeface="Huit" panose="00000500000000000000" pitchFamily="2" charset="0"/>
              </a:rPr>
              <a:t>I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2C281F41-396C-4424-AA41-2599E7131D42}"/>
              </a:ext>
            </a:extLst>
          </p:cNvPr>
          <p:cNvSpPr txBox="1"/>
          <p:nvPr/>
        </p:nvSpPr>
        <p:spPr>
          <a:xfrm>
            <a:off x="59969" y="2038758"/>
            <a:ext cx="4148487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Touts les électrons sont passés dans le circuit fermé, : la pile est vide, disparition de la tension à ses bornes</a:t>
            </a:r>
          </a:p>
        </p:txBody>
      </p:sp>
    </p:spTree>
    <p:extLst>
      <p:ext uri="{BB962C8B-B14F-4D97-AF65-F5344CB8AC3E}">
        <p14:creationId xmlns:p14="http://schemas.microsoft.com/office/powerpoint/2010/main" val="409522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3.7037E-6 L 0.00052 0.00024 C -0.00274 -0.00162 -0.00599 -0.00393 -0.00925 -0.00532 C -0.0112 -0.00625 -0.01328 -0.00625 -0.01511 -0.00694 C -0.03073 -0.01157 -0.01576 -0.00833 -0.02956 -0.01111 C -0.04024 -0.01851 -0.0319 -0.01319 -0.05964 -0.01111 C -0.06237 -0.01088 -0.06485 -0.00995 -0.06745 -0.00949 C -0.07656 -0.00578 -0.07175 -0.00717 -0.08177 -0.00532 L -0.10794 -0.00694 C -0.11094 -0.00694 -0.1138 -0.00717 -0.11641 -0.00833 C -0.12044 -0.00995 -0.12448 -0.0118 -0.12826 -0.01527 C -0.12982 -0.01643 -0.13112 -0.01875 -0.13281 -0.01944 C -0.14362 -0.02384 -0.15156 -0.02384 -0.16224 -0.02476 C -0.16524 -0.02592 -0.16836 -0.02708 -0.17136 -0.02777 C -0.17513 -0.02847 -0.17891 -0.02801 -0.18255 -0.02893 C -0.18529 -0.02986 -0.18776 -0.03217 -0.19037 -0.0331 C -0.19323 -0.03449 -0.20052 -0.03541 -0.20274 -0.03588 C -0.20404 -0.03634 -0.20547 -0.0368 -0.20664 -0.03726 C -0.20808 -0.03819 -0.20938 -0.03935 -0.21068 -0.04004 C -0.21302 -0.04166 -0.21537 -0.04305 -0.21784 -0.04421 C -0.22604 -0.04838 -0.22253 -0.04606 -0.23021 -0.04838 C -0.23138 -0.04884 -0.23242 -0.04953 -0.23347 -0.05 C -0.23477 -0.05046 -0.23607 -0.05092 -0.23737 -0.05139 C -0.23946 -0.05185 -0.24141 -0.05208 -0.24336 -0.05254 C -0.24987 -0.05625 -0.24258 -0.05115 -0.25248 -0.06921 C -0.26446 -0.09097 -0.25599 -0.07453 -0.26159 -0.08032 C -0.26393 -0.08287 -0.26367 -0.08379 -0.2655 -0.08726 C -0.26667 -0.08935 -0.26771 -0.09097 -0.26888 -0.09282 C -0.26901 -0.09467 -0.2694 -0.09652 -0.26953 -0.09838 C -0.27071 -0.1125 -0.26953 -0.10393 -0.27084 -0.11226 C -0.27097 -0.1206 -0.27149 -0.12893 -0.27149 -0.13726 C -0.27149 -0.15 -0.27044 -0.1625 -0.27084 -0.17476 C -0.27084 -0.17963 -0.27201 -0.18426 -0.27279 -0.18865 C -0.27357 -0.19259 -0.27461 -0.19606 -0.27539 -0.19976 C -0.27617 -0.20393 -0.27722 -0.2081 -0.278 -0.21226 C -0.28086 -0.22801 -0.27748 -0.21736 -0.2819 -0.23588 C -0.28412 -0.24514 -0.28425 -0.24305 -0.28711 -0.24976 C -0.28789 -0.25162 -0.28828 -0.2537 -0.28906 -0.25532 C -0.28959 -0.25671 -0.2905 -0.25717 -0.29102 -0.2581 C -0.29206 -0.25995 -0.29284 -0.26203 -0.29362 -0.26365 C -0.29544 -0.26689 -0.29675 -0.26759 -0.29896 -0.26921 C -0.29961 -0.2706 -0.30013 -0.27245 -0.30091 -0.27338 C -0.30156 -0.2743 -0.30222 -0.2743 -0.30287 -0.27476 C -0.30365 -0.27569 -0.30417 -0.27708 -0.30482 -0.27754 C -0.30586 -0.27847 -0.3069 -0.27847 -0.30808 -0.27893 C -0.3138 -0.28171 -0.30742 -0.27963 -0.31719 -0.2831 C -0.32136 -0.28472 -0.32552 -0.28588 -0.32969 -0.28726 C -0.33034 -0.29051 -0.33086 -0.29398 -0.33164 -0.29699 C -0.33216 -0.29907 -0.33347 -0.30046 -0.3336 -0.30254 C -0.33373 -0.30555 -0.33308 -0.30856 -0.33229 -0.31088 C -0.3319 -0.31226 -0.33099 -0.31226 -0.33034 -0.3125 C -0.32813 -0.31319 -0.32591 -0.31342 -0.3237 -0.31365 C -0.31823 -0.31435 -0.31289 -0.31458 -0.30742 -0.31504 C -0.29558 -0.32453 -0.30899 -0.31504 -0.29623 -0.3206 C -0.29518 -0.32129 -0.29414 -0.32268 -0.29297 -0.32338 C -0.29024 -0.32569 -0.28919 -0.32546 -0.28581 -0.32893 C -0.28151 -0.33356 -0.28073 -0.3375 -0.27735 -0.3456 C -0.27683 -0.34791 -0.27683 -0.35069 -0.27604 -0.35254 C -0.27539 -0.35439 -0.27396 -0.35486 -0.27344 -0.35671 C -0.27214 -0.36203 -0.27084 -0.37338 -0.27084 -0.37314 C -0.27058 -0.3831 -0.27044 -0.39305 -0.27018 -0.40254 C -0.27005 -0.40555 -0.26953 -0.4081 -0.26953 -0.41088 C -0.26758 -0.48819 -0.26992 -0.43101 -0.2681 -0.4706 C -0.26797 -0.48217 -0.26797 -0.49398 -0.26745 -0.50532 C -0.26732 -0.51365 -0.26485 -0.52314 -0.26289 -0.52893 C -0.2625 -0.53032 -0.26211 -0.53194 -0.26159 -0.5331 C -0.26042 -0.53588 -0.25912 -0.53796 -0.25768 -0.54004 C -0.2569 -0.54166 -0.25612 -0.54328 -0.25508 -0.54421 C -0.25261 -0.54676 -0.24987 -0.54791 -0.24727 -0.54976 C -0.24076 -0.5493 -0.23412 -0.55023 -0.22761 -0.54838 C -0.22344 -0.54745 -0.2194 -0.54375 -0.21524 -0.54143 C -0.2125 -0.54004 -0.20951 -0.53912 -0.20664 -0.53726 C -0.20469 -0.53634 -0.20287 -0.53402 -0.20078 -0.5331 C -0.1987 -0.53217 -0.19649 -0.5324 -0.19427 -0.53171 C -0.17058 -0.52662 -0.20235 -0.53078 -0.13867 -0.52893 C -0.13451 -0.52662 -0.1306 -0.52291 -0.1263 -0.52199 C -0.11289 -0.5199 -0.12058 -0.52106 -0.10274 -0.51921 C -0.10013 -0.51828 -0.09766 -0.51689 -0.09492 -0.51643 C -0.08464 -0.51504 -0.05742 -0.5125 -0.04258 -0.51088 L -0.03737 -0.50949 C -0.03607 -0.50926 -0.0349 -0.50833 -0.03347 -0.5081 C -0.0211 -0.50787 -0.0086 -0.5081 0.0039 -0.5081 " pathEditMode="relative" rAng="0" ptsTypes="AAAAAAAAAAAAAAAAAAAAAAAAAAAAAAAAAAAAAAAAAAAAAAAAAAAAAAAAAAAAAAAAAAAAAAAAAAAAAAAAAA">
                                      <p:cBhvr>
                                        <p:cTn id="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36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4.07407E-6 L 0.00039 0.00024 C -0.00313 -0.00162 -0.00664 -0.00393 -0.01016 -0.00532 C -0.01224 -0.00625 -0.01445 -0.00625 -0.01641 -0.00694 C -0.0332 -0.01157 -0.01719 -0.00833 -0.0319 -0.01111 C -0.04349 -0.01851 -0.03451 -0.01319 -0.06406 -0.01111 C -0.06706 -0.01088 -0.06966 -0.00995 -0.07253 -0.00949 C -0.08229 -0.00578 -0.07721 -0.00717 -0.08789 -0.00532 L -0.11589 -0.00694 C -0.11901 -0.00694 -0.12214 -0.00717 -0.125 -0.00833 C -0.1293 -0.00995 -0.13359 -0.0118 -0.13763 -0.01527 C -0.13919 -0.01643 -0.14076 -0.01875 -0.14258 -0.01944 C -0.15404 -0.02384 -0.16263 -0.02384 -0.17409 -0.02476 C -0.17734 -0.02592 -0.1806 -0.02708 -0.18386 -0.02777 C -0.18776 -0.02847 -0.19193 -0.02801 -0.1957 -0.02893 C -0.1987 -0.02986 -0.2013 -0.03217 -0.20417 -0.0331 C -0.20716 -0.03449 -0.21498 -0.03541 -0.21745 -0.03588 C -0.21888 -0.03634 -0.22031 -0.0368 -0.22162 -0.03726 C -0.22318 -0.03819 -0.22448 -0.03935 -0.22591 -0.04004 C -0.22839 -0.04166 -0.23099 -0.04305 -0.23359 -0.04421 C -0.24232 -0.04838 -0.23854 -0.04606 -0.24688 -0.04838 C -0.24805 -0.04884 -0.24922 -0.04953 -0.25039 -0.05 C -0.25182 -0.05046 -0.25313 -0.05092 -0.25456 -0.05138 C -0.25664 -0.05185 -0.25873 -0.05208 -0.26081 -0.05254 C -0.26784 -0.05625 -0.26003 -0.05115 -0.2707 -0.06921 C -0.28346 -0.09097 -0.27435 -0.07453 -0.28047 -0.08032 C -0.28294 -0.08287 -0.28268 -0.08379 -0.28464 -0.08726 C -0.28581 -0.08935 -0.28698 -0.09097 -0.28815 -0.09282 C -0.28841 -0.09467 -0.2888 -0.09652 -0.28893 -0.09838 C -0.29011 -0.1125 -0.28893 -0.10393 -0.29024 -0.11226 C -0.2905 -0.1206 -0.29102 -0.12893 -0.29102 -0.13726 C -0.29102 -0.15 -0.28998 -0.1625 -0.29024 -0.17476 C -0.29037 -0.17963 -0.29154 -0.18426 -0.29232 -0.18865 C -0.29323 -0.19259 -0.2944 -0.19606 -0.29518 -0.19976 C -0.29609 -0.20393 -0.29714 -0.2081 -0.29792 -0.21226 C -0.30104 -0.22801 -0.29753 -0.21736 -0.30221 -0.23588 C -0.30456 -0.24513 -0.30469 -0.24305 -0.30781 -0.24976 C -0.30859 -0.25162 -0.30912 -0.2537 -0.3099 -0.25532 C -0.31042 -0.25671 -0.31146 -0.25717 -0.31198 -0.2581 C -0.31302 -0.25995 -0.3138 -0.26203 -0.31484 -0.26365 C -0.31667 -0.26689 -0.3181 -0.26759 -0.32044 -0.26921 C -0.32109 -0.2706 -0.32162 -0.27245 -0.32253 -0.27338 C -0.32318 -0.2743 -0.32396 -0.2743 -0.32461 -0.27476 C -0.32539 -0.27569 -0.32604 -0.27708 -0.32669 -0.27754 C -0.32787 -0.27847 -0.32904 -0.27847 -0.33021 -0.27893 C -0.33633 -0.28171 -0.32943 -0.27963 -0.33998 -0.2831 C -0.3444 -0.28472 -0.34883 -0.28588 -0.35326 -0.28726 C -0.35404 -0.29051 -0.35456 -0.29398 -0.35534 -0.29699 C -0.35599 -0.29907 -0.35742 -0.30046 -0.35755 -0.30254 C -0.35768 -0.30555 -0.35703 -0.30856 -0.35612 -0.31088 C -0.35573 -0.31226 -0.35482 -0.31226 -0.35404 -0.3125 C -0.35169 -0.31319 -0.34935 -0.31342 -0.34701 -0.31365 C -0.34115 -0.31435 -0.33529 -0.31458 -0.32943 -0.31504 C -0.31693 -0.32453 -0.33125 -0.31504 -0.31758 -0.3206 C -0.31641 -0.32129 -0.31524 -0.32268 -0.31406 -0.32338 C -0.3112 -0.32569 -0.31003 -0.32546 -0.30638 -0.32893 C -0.30182 -0.33356 -0.30091 -0.3375 -0.29727 -0.3456 C -0.29688 -0.34791 -0.29675 -0.35069 -0.29583 -0.35254 C -0.29518 -0.35439 -0.29362 -0.35486 -0.2931 -0.35671 C -0.29167 -0.36203 -0.29024 -0.37338 -0.29024 -0.37314 C -0.29011 -0.3831 -0.28998 -0.39305 -0.28958 -0.40254 C -0.28945 -0.40555 -0.28893 -0.4081 -0.28893 -0.41088 C -0.28685 -0.48819 -0.28932 -0.43101 -0.2875 -0.4706 C -0.28724 -0.48217 -0.28724 -0.49398 -0.28672 -0.50532 C -0.28659 -0.51365 -0.28386 -0.52314 -0.2819 -0.52893 C -0.28138 -0.53032 -0.28099 -0.53194 -0.28047 -0.5331 C -0.27917 -0.53588 -0.27774 -0.53796 -0.2763 -0.54004 C -0.27539 -0.54166 -0.27461 -0.54328 -0.27344 -0.54421 C -0.27083 -0.54676 -0.26784 -0.54791 -0.26511 -0.54976 C -0.25807 -0.5493 -0.25104 -0.55023 -0.24401 -0.54838 C -0.23945 -0.54745 -0.23529 -0.54375 -0.23073 -0.54143 C -0.22787 -0.54004 -0.22474 -0.53912 -0.22162 -0.53726 C -0.21953 -0.53634 -0.21758 -0.53402 -0.21537 -0.5331 C -0.21315 -0.53217 -0.21068 -0.5324 -0.20833 -0.53171 C -0.18294 -0.52662 -0.21693 -0.53078 -0.14883 -0.52893 C -0.1444 -0.52662 -0.14024 -0.52291 -0.13555 -0.52199 C -0.12109 -0.5199 -0.12943 -0.52106 -0.11029 -0.51921 C -0.10755 -0.51828 -0.10482 -0.51689 -0.10195 -0.51643 C -0.09089 -0.51504 -0.06172 -0.5125 -0.04583 -0.51088 L -0.04024 -0.50949 C -0.03893 -0.50926 -0.03763 -0.50833 -0.03607 -0.5081 C -0.02292 -0.50787 -0.00951 -0.5081 0.00391 -0.5081 " pathEditMode="relative" rAng="0" ptsTypes="AAAAAAAAAAAAAAAAAAAAAAAAAAAAAAAAAAAAAAAAAAAAAAAAAAAAAAAAAAAAAAAAAAAAAAAAAAAAAAAAAA">
                                      <p:cBhvr>
                                        <p:cTn id="34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1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5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2.22222E-6 L 0.00013 0.00023 C -0.00351 -0.00162 -0.00716 -0.00394 -0.01081 -0.00533 C -0.01302 -0.00625 -0.01523 -0.00625 -0.01732 -0.00695 C -0.03476 -0.01158 -0.0181 -0.00834 -0.03346 -0.01111 C -0.04544 -0.01852 -0.03607 -0.0132 -0.06706 -0.01111 C -0.07005 -0.01088 -0.07292 -0.00996 -0.07578 -0.00949 C -0.08607 -0.00579 -0.08073 -0.00718 -0.09193 -0.00533 L -0.12122 -0.00695 C -0.12448 -0.00695 -0.1276 -0.00718 -0.13073 -0.00834 C -0.13516 -0.00996 -0.13971 -0.01181 -0.14388 -0.01528 C -0.14557 -0.01644 -0.14713 -0.01875 -0.14896 -0.01945 C -0.16107 -0.02384 -0.16992 -0.02384 -0.1819 -0.02477 C -0.18529 -0.02593 -0.18867 -0.02709 -0.19206 -0.02778 C -0.19622 -0.02847 -0.20052 -0.02801 -0.20456 -0.02894 C -0.20755 -0.02986 -0.21042 -0.03218 -0.21328 -0.0331 C -0.21641 -0.03449 -0.22461 -0.03542 -0.22721 -0.03588 C -0.22865 -0.03634 -0.23021 -0.03681 -0.23151 -0.03727 C -0.2332 -0.0382 -0.2345 -0.03935 -0.23594 -0.04005 C -0.23867 -0.04167 -0.24128 -0.04306 -0.24401 -0.04422 C -0.25312 -0.04838 -0.24922 -0.04607 -0.25781 -0.04838 C -0.25911 -0.04884 -0.26029 -0.04954 -0.26159 -0.05 C -0.26302 -0.05047 -0.26445 -0.05093 -0.26588 -0.05139 C -0.2681 -0.05185 -0.27031 -0.05209 -0.27253 -0.05255 C -0.27982 -0.05625 -0.27161 -0.05116 -0.28268 -0.06922 C -0.29609 -0.09097 -0.28659 -0.07454 -0.29297 -0.08033 C -0.29557 -0.08287 -0.29531 -0.0838 -0.2974 -0.08727 C -0.29857 -0.08935 -0.29974 -0.09097 -0.30104 -0.09283 C -0.3013 -0.09468 -0.30156 -0.09653 -0.30169 -0.09838 C -0.30312 -0.1125 -0.30169 -0.10394 -0.30325 -0.11227 C -0.30338 -0.1206 -0.30391 -0.12894 -0.30391 -0.13727 C -0.30391 -0.15 -0.30286 -0.1625 -0.30325 -0.17477 C -0.30338 -0.17963 -0.30456 -0.18426 -0.30534 -0.18866 C -0.30625 -0.19259 -0.30742 -0.19607 -0.30833 -0.19977 C -0.30924 -0.20394 -0.31042 -0.2081 -0.3112 -0.21227 C -0.31445 -0.22801 -0.31081 -0.21736 -0.31562 -0.23588 C -0.3181 -0.24514 -0.31836 -0.24306 -0.32148 -0.24977 C -0.32226 -0.25162 -0.32279 -0.25371 -0.3237 -0.25533 C -0.32422 -0.25672 -0.32526 -0.25718 -0.32591 -0.2581 C -0.32695 -0.25996 -0.32786 -0.26204 -0.32878 -0.26366 C -0.33073 -0.2669 -0.33216 -0.26759 -0.33463 -0.26922 C -0.33542 -0.2706 -0.33594 -0.27246 -0.33685 -0.27338 C -0.3375 -0.27431 -0.33841 -0.27431 -0.33906 -0.27477 C -0.33984 -0.2757 -0.34049 -0.27709 -0.34128 -0.27755 C -0.34245 -0.27847 -0.34362 -0.27847 -0.34492 -0.27894 C -0.3513 -0.28172 -0.34414 -0.27963 -0.35508 -0.2831 C -0.35976 -0.28472 -0.36432 -0.28588 -0.36901 -0.28727 C -0.36966 -0.29051 -0.37031 -0.29398 -0.37122 -0.29699 C -0.37174 -0.29908 -0.37331 -0.30047 -0.37344 -0.30255 C -0.37357 -0.30556 -0.37292 -0.30857 -0.37187 -0.31088 C -0.37161 -0.31227 -0.37057 -0.31227 -0.36966 -0.3125 C -0.36732 -0.3132 -0.36484 -0.31343 -0.36237 -0.31366 C -0.35638 -0.31435 -0.35026 -0.31459 -0.34414 -0.31505 C -0.33099 -0.32454 -0.34596 -0.31505 -0.33177 -0.3206 C -0.33047 -0.3213 -0.3293 -0.32269 -0.32799 -0.32338 C -0.325 -0.3257 -0.32383 -0.32547 -0.32005 -0.32894 C -0.31523 -0.33357 -0.31432 -0.3375 -0.31055 -0.3456 C -0.31003 -0.34792 -0.3099 -0.3507 -0.30898 -0.35255 C -0.30833 -0.3544 -0.30677 -0.35486 -0.30612 -0.35672 C -0.30469 -0.36204 -0.30325 -0.37338 -0.30325 -0.37315 C -0.30299 -0.3831 -0.30286 -0.39306 -0.30247 -0.40255 C -0.30234 -0.40556 -0.30182 -0.4081 -0.30169 -0.41088 C -0.29961 -0.4882 -0.30221 -0.43102 -0.30026 -0.4706 C -0.3 -0.48218 -0.3 -0.49398 -0.29961 -0.50533 C -0.29935 -0.51366 -0.29648 -0.52315 -0.2944 -0.52894 C -0.29388 -0.53033 -0.29362 -0.53195 -0.29297 -0.5331 C -0.29167 -0.53588 -0.2901 -0.53797 -0.28854 -0.54005 C -0.28776 -0.54167 -0.28685 -0.54329 -0.28568 -0.54422 C -0.28281 -0.54676 -0.27982 -0.54792 -0.27682 -0.54977 C -0.26953 -0.54931 -0.26224 -0.55023 -0.25495 -0.54838 C -0.25026 -0.54746 -0.24583 -0.54375 -0.24101 -0.54144 C -0.23802 -0.54005 -0.23476 -0.53912 -0.23151 -0.53727 C -0.22943 -0.53634 -0.22734 -0.53403 -0.225 -0.5331 C -0.22266 -0.53218 -0.22005 -0.53241 -0.21771 -0.53172 C -0.19115 -0.52662 -0.22669 -0.53079 -0.15547 -0.52894 C -0.15091 -0.52662 -0.14648 -0.52292 -0.14167 -0.52199 C -0.12669 -0.51991 -0.13529 -0.52107 -0.11536 -0.51922 C -0.11237 -0.51829 -0.10963 -0.5169 -0.10651 -0.51644 C -0.09505 -0.51505 -0.06458 -0.5125 -0.04805 -0.51088 L -0.04219 -0.50949 C -0.04075 -0.50926 -0.03945 -0.50834 -0.03789 -0.5081 C -0.02409 -0.50787 -0.01003 -0.5081 0.00391 -0.5081 " pathEditMode="relative" rAng="0" ptsTypes="AAAAAAAAAAAAAAAAAAAAAAAAAAAAAAAAAAAAAAAAAAAAAAAAAAAAAAAAAAAAAAAAAAAAAAAAAAAAAAAAAA">
                                      <p:cBhvr>
                                        <p:cTn id="3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90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391 -0.00162 -0.00781 -0.00394 -0.01172 -0.00533 C -0.01406 -0.00625 -0.01654 -0.00625 -0.01875 -0.00695 C -0.03737 -0.01158 -0.01953 -0.0081 -0.03594 -0.01111 C -0.04883 -0.01852 -0.0388 -0.0132 -0.07187 -0.01111 C -0.07513 -0.01088 -0.07812 -0.00996 -0.08125 -0.00949 C -0.09219 -0.00579 -0.08646 -0.00718 -0.09844 -0.00533 L -0.12969 -0.00695 C -0.1332 -0.00695 -0.13659 -0.00718 -0.13984 -0.00834 C -0.14466 -0.00996 -0.14948 -0.01181 -0.15391 -0.01528 C -0.15573 -0.01644 -0.15742 -0.01875 -0.15937 -0.01945 C -0.17227 -0.02385 -0.18177 -0.02385 -0.19453 -0.02477 C -0.19818 -0.02593 -0.20182 -0.02709 -0.20547 -0.02778 C -0.2099 -0.02847 -0.21445 -0.02801 -0.21875 -0.02894 C -0.22201 -0.02986 -0.225 -0.03218 -0.22812 -0.0331 C -0.23151 -0.03449 -0.24023 -0.03542 -0.24297 -0.03588 C -0.24453 -0.03635 -0.24622 -0.03681 -0.24766 -0.03727 C -0.24935 -0.0382 -0.25078 -0.03935 -0.25234 -0.04005 C -0.25521 -0.04167 -0.25807 -0.04306 -0.26094 -0.04422 C -0.2707 -0.04838 -0.26654 -0.04607 -0.27578 -0.04838 C -0.27708 -0.04885 -0.27839 -0.04954 -0.27969 -0.05 C -0.28125 -0.05047 -0.28281 -0.05093 -0.28437 -0.05139 C -0.28672 -0.05185 -0.28906 -0.05209 -0.29141 -0.05255 C -0.29922 -0.05625 -0.29049 -0.05116 -0.30234 -0.06922 C -0.31667 -0.09097 -0.30651 -0.07454 -0.31328 -0.08033 C -0.31602 -0.08287 -0.31576 -0.0838 -0.31797 -0.08727 C -0.31927 -0.08935 -0.32057 -0.09097 -0.32187 -0.09283 C -0.32214 -0.09468 -0.32253 -0.09653 -0.32266 -0.09838 C -0.32409 -0.1125 -0.32266 -0.10394 -0.32422 -0.11227 C -0.32448 -0.1206 -0.325 -0.12894 -0.325 -0.13727 C -0.325 -0.15 -0.32383 -0.1625 -0.32422 -0.17477 C -0.32435 -0.17963 -0.32565 -0.18426 -0.32656 -0.18866 C -0.32747 -0.1926 -0.32878 -0.19607 -0.32969 -0.19977 C -0.33073 -0.20394 -0.3319 -0.2081 -0.33281 -0.21227 C -0.3362 -0.22801 -0.33229 -0.21736 -0.3375 -0.23588 C -0.3401 -0.24514 -0.34036 -0.24306 -0.34375 -0.24977 C -0.34466 -0.25162 -0.34518 -0.25371 -0.34609 -0.25533 C -0.34674 -0.25672 -0.34779 -0.25718 -0.34844 -0.2581 C -0.34961 -0.25996 -0.35052 -0.26204 -0.35156 -0.26366 C -0.35365 -0.2669 -0.35521 -0.2676 -0.35781 -0.26922 C -0.35859 -0.2706 -0.35924 -0.27246 -0.36016 -0.27338 C -0.36094 -0.27431 -0.36185 -0.27431 -0.3625 -0.27477 C -0.36341 -0.2757 -0.36406 -0.27709 -0.36484 -0.27755 C -0.36615 -0.27847 -0.36745 -0.27847 -0.36875 -0.27894 C -0.37565 -0.28172 -0.36797 -0.27963 -0.37969 -0.2831 C -0.38464 -0.28472 -0.38958 -0.28588 -0.39453 -0.28727 C -0.39531 -0.29051 -0.39596 -0.29398 -0.39687 -0.29699 C -0.39753 -0.29908 -0.39909 -0.30047 -0.39922 -0.30255 C -0.39948 -0.30556 -0.3987 -0.30857 -0.39766 -0.31088 C -0.39727 -0.31227 -0.39622 -0.31227 -0.39531 -0.3125 C -0.39271 -0.3132 -0.3901 -0.31343 -0.3875 -0.31366 C -0.38099 -0.31435 -0.37448 -0.31459 -0.36797 -0.31505 C -0.35391 -0.32454 -0.36992 -0.31505 -0.35469 -0.3206 C -0.35339 -0.3213 -0.35208 -0.32269 -0.35078 -0.32338 C -0.34753 -0.3257 -0.34622 -0.32547 -0.34219 -0.32894 C -0.33711 -0.33357 -0.33607 -0.3375 -0.33203 -0.3456 C -0.33151 -0.34792 -0.33138 -0.3507 -0.33047 -0.35255 C -0.32969 -0.3544 -0.32799 -0.35486 -0.32734 -0.35672 C -0.32578 -0.36204 -0.32422 -0.37338 -0.32422 -0.37338 C -0.32396 -0.3831 -0.32383 -0.39306 -0.32344 -0.40255 C -0.32331 -0.40556 -0.32279 -0.4081 -0.32266 -0.41088 C -0.32044 -0.4882 -0.32318 -0.43102 -0.32109 -0.4706 C -0.32083 -0.48218 -0.32083 -0.49398 -0.32031 -0.50533 C -0.32005 -0.51366 -0.31706 -0.52315 -0.31484 -0.52894 C -0.31432 -0.53033 -0.31393 -0.53195 -0.31328 -0.5331 C -0.31185 -0.53588 -0.31029 -0.53797 -0.30859 -0.54005 C -0.30768 -0.54167 -0.30677 -0.54329 -0.30547 -0.54422 C -0.30247 -0.54676 -0.29922 -0.54792 -0.29609 -0.54977 C -0.28828 -0.54931 -0.28047 -0.55023 -0.27266 -0.54838 C -0.26758 -0.54746 -0.26289 -0.54375 -0.25781 -0.54144 C -0.25456 -0.54005 -0.25104 -0.53912 -0.24766 -0.53727 C -0.24531 -0.53635 -0.2431 -0.53403 -0.24062 -0.5331 C -0.23815 -0.53218 -0.23542 -0.53241 -0.23281 -0.53172 C -0.20443 -0.52662 -0.24245 -0.53079 -0.16641 -0.52894 C -0.16146 -0.52662 -0.15677 -0.52292 -0.15156 -0.52199 C -0.13555 -0.51991 -0.14479 -0.52107 -0.12344 -0.51922 C -0.12031 -0.51829 -0.11732 -0.5169 -0.11406 -0.51644 C -0.10182 -0.51505 -0.06927 -0.5125 -0.05156 -0.51088 L -0.04531 -0.50949 C -0.04375 -0.50926 -0.04232 -0.50834 -0.04062 -0.5081 C -0.02591 -0.50787 -0.01094 -0.5081 0.00391 -0.5081 " pathEditMode="relative" ptsTypes="AAAAAAAAAAAAAAAAAAAAAAAAAAAAAAAAAAAAAAAAAAAAAAAAAAAAAAAAAAAAAAAAAAAAAAAAAAAAAAAAAA">
                                      <p:cBhvr>
                                        <p:cTn id="4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4.44444E-6 L 0.00026 0.00023 C -0.00339 -0.00162 -0.00691 -0.00394 -0.01055 -0.00533 C -0.01263 -0.00625 -0.01498 -0.00625 -0.01693 -0.00695 C -0.03412 -0.01158 -0.01771 -0.00834 -0.03282 -0.01112 C -0.04467 -0.01852 -0.03542 -0.0132 -0.06589 -0.01112 C -0.06888 -0.01088 -0.07162 -0.00996 -0.07448 -0.0095 C -0.08451 -0.00579 -0.07917 -0.00718 -0.09024 -0.00533 L -0.11901 -0.00695 C -0.12214 -0.00695 -0.12526 -0.00718 -0.12826 -0.00834 C -0.13269 -0.00996 -0.13711 -0.01181 -0.14128 -0.01528 C -0.14297 -0.01644 -0.14441 -0.01875 -0.14623 -0.01945 C -0.15808 -0.02385 -0.1668 -0.02385 -0.17852 -0.02477 C -0.18191 -0.02593 -0.18529 -0.02709 -0.18868 -0.02778 C -0.19271 -0.02848 -0.19688 -0.02801 -0.20079 -0.02894 C -0.20378 -0.02987 -0.20664 -0.03218 -0.20951 -0.03311 C -0.21263 -0.0345 -0.22058 -0.03542 -0.22305 -0.03588 C -0.22448 -0.03635 -0.22605 -0.03681 -0.22748 -0.03727 C -0.22891 -0.0382 -0.23034 -0.03936 -0.23178 -0.04005 C -0.23438 -0.04167 -0.23698 -0.04306 -0.23959 -0.04422 C -0.24857 -0.04838 -0.2448 -0.04607 -0.25326 -0.04838 C -0.25443 -0.04885 -0.2556 -0.04954 -0.25691 -0.05 C -0.25834 -0.05047 -0.25977 -0.05093 -0.2612 -0.05139 C -0.26329 -0.05186 -0.2655 -0.05209 -0.26758 -0.05255 C -0.27487 -0.05625 -0.2668 -0.05116 -0.27774 -0.06922 C -0.29089 -0.09098 -0.28151 -0.07454 -0.28776 -0.08033 C -0.29024 -0.08287 -0.28998 -0.0838 -0.29206 -0.08727 C -0.29323 -0.08936 -0.29441 -0.09098 -0.29571 -0.09283 C -0.29584 -0.09468 -0.29623 -0.09653 -0.29636 -0.09838 C -0.29766 -0.1125 -0.29636 -0.10394 -0.29779 -0.11227 C -0.29805 -0.12061 -0.29857 -0.12894 -0.29857 -0.13727 C -0.29857 -0.15 -0.2974 -0.1625 -0.29779 -0.17477 C -0.29792 -0.17963 -0.29909 -0.18426 -0.3 -0.18866 C -0.30079 -0.1926 -0.30196 -0.19607 -0.30287 -0.19977 C -0.30378 -0.20394 -0.30482 -0.20811 -0.30573 -0.21227 C -0.30886 -0.22801 -0.30521 -0.21737 -0.31003 -0.23588 C -0.31237 -0.24514 -0.31263 -0.24306 -0.31576 -0.24977 C -0.31654 -0.25162 -0.31706 -0.25371 -0.31797 -0.25533 C -0.31849 -0.25672 -0.31941 -0.25718 -0.32006 -0.25811 C -0.3211 -0.25996 -0.32201 -0.26204 -0.32292 -0.26366 C -0.32487 -0.2669 -0.32631 -0.2676 -0.32865 -0.26922 C -0.32943 -0.27061 -0.32995 -0.27246 -0.33086 -0.27338 C -0.33151 -0.27431 -0.33243 -0.27431 -0.33295 -0.27477 C -0.33386 -0.2757 -0.33438 -0.27709 -0.33516 -0.27755 C -0.33633 -0.27848 -0.3375 -0.27848 -0.33868 -0.27894 C -0.34506 -0.28172 -0.33803 -0.27963 -0.34883 -0.28311 C -0.35339 -0.28473 -0.35795 -0.28588 -0.36237 -0.28727 C -0.36316 -0.29051 -0.36381 -0.29399 -0.36459 -0.297 C -0.36524 -0.29908 -0.36667 -0.30047 -0.3668 -0.30255 C -0.36693 -0.30556 -0.36628 -0.30857 -0.36537 -0.31088 C -0.36498 -0.31227 -0.36394 -0.31227 -0.36316 -0.3125 C -0.36081 -0.3132 -0.35834 -0.31343 -0.35599 -0.31366 C -0.35 -0.31436 -0.34401 -0.31459 -0.33803 -0.31505 C -0.32513 -0.32454 -0.33985 -0.31505 -0.32579 -0.32061 C -0.32461 -0.3213 -0.32344 -0.32269 -0.32227 -0.32338 C -0.31928 -0.3257 -0.31797 -0.32547 -0.31433 -0.32894 C -0.30964 -0.33357 -0.30873 -0.3375 -0.30495 -0.34561 C -0.30456 -0.34792 -0.30443 -0.3507 -0.30352 -0.35255 C -0.30287 -0.3544 -0.30131 -0.35487 -0.30066 -0.35672 C -0.29922 -0.36204 -0.29779 -0.37338 -0.29779 -0.37315 C -0.29753 -0.38311 -0.2974 -0.39306 -0.29714 -0.40255 C -0.29701 -0.40556 -0.29649 -0.40811 -0.29636 -0.41088 C -0.29428 -0.4882 -0.29688 -0.43102 -0.29493 -0.47061 C -0.29467 -0.48218 -0.29467 -0.49399 -0.29414 -0.50533 C -0.29401 -0.51366 -0.29128 -0.52315 -0.2892 -0.52894 C -0.28868 -0.53033 -0.28829 -0.53195 -0.28776 -0.53311 C -0.28646 -0.53588 -0.28503 -0.53797 -0.28347 -0.54005 C -0.28256 -0.54167 -0.28178 -0.54329 -0.2806 -0.54422 C -0.27787 -0.54676 -0.27487 -0.54792 -0.27201 -0.54977 C -0.26472 -0.54931 -0.25756 -0.55024 -0.25039 -0.54838 C -0.24571 -0.54746 -0.24141 -0.54375 -0.23672 -0.54144 C -0.23373 -0.54005 -0.23047 -0.53912 -0.22748 -0.53727 C -0.22526 -0.53635 -0.22318 -0.53403 -0.22097 -0.53311 C -0.21862 -0.53218 -0.21615 -0.53241 -0.21381 -0.53172 C -0.18763 -0.52662 -0.22266 -0.53079 -0.15274 -0.52894 C -0.14818 -0.52662 -0.14388 -0.52292 -0.13907 -0.522 C -0.12435 -0.51991 -0.13282 -0.52107 -0.11329 -0.51922 C -0.11029 -0.51829 -0.10756 -0.5169 -0.10456 -0.51644 C -0.09336 -0.51505 -0.06342 -0.5125 -0.04714 -0.51088 L -0.04141 -0.5095 C -0.03998 -0.50926 -0.03868 -0.50834 -0.03711 -0.50811 C -0.02357 -0.50787 -0.00977 -0.50811 0.0039 -0.50811 " pathEditMode="relative" rAng="0" ptsTypes="AAAAAAAAAAAAAAAAAAAAAAAAAAAAAAAAAAAAAAAAAAAAAAAAAAAAAAAAAAAAAAAAAAAAAAAAAAAAAAAAAA">
                                      <p:cBhvr>
                                        <p:cTn id="4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77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2.59259E-6 L -0.00039 0.00023 C -0.00456 -0.00162 -0.00872 -0.00394 -0.01289 -0.00533 C -0.01536 -0.00625 -0.0181 -0.00625 -0.02044 -0.00695 C -0.04036 -0.01158 -0.02122 -0.00834 -0.0388 -0.01111 C -0.05273 -0.01852 -0.04193 -0.0132 -0.07734 -0.01111 C -0.08086 -0.01088 -0.08411 -0.00996 -0.08737 -0.00949 C -0.09909 -0.00579 -0.09297 -0.00718 -0.10586 -0.00533 L -0.13932 -0.00695 C -0.1431 -0.00695 -0.14674 -0.00718 -0.15026 -0.00834 C -0.15534 -0.00996 -0.16055 -0.01181 -0.16523 -0.01528 C -0.16719 -0.01644 -0.16901 -0.01875 -0.17109 -0.01945 C -0.18489 -0.02385 -0.19518 -0.02385 -0.20885 -0.02477 C -0.21276 -0.02593 -0.21667 -0.02709 -0.22057 -0.02778 C -0.22526 -0.02847 -0.23021 -0.02801 -0.23476 -0.02894 C -0.23828 -0.02986 -0.24154 -0.03218 -0.24479 -0.0331 C -0.24844 -0.03449 -0.25781 -0.03542 -0.26068 -0.03588 C -0.26237 -0.03635 -0.26419 -0.03681 -0.26575 -0.03727 C -0.26758 -0.0382 -0.26914 -0.03935 -0.27083 -0.04005 C -0.27383 -0.04167 -0.27695 -0.04306 -0.27995 -0.04422 C -0.29049 -0.04838 -0.28594 -0.04607 -0.29583 -0.04838 C -0.29726 -0.04885 -0.2987 -0.04954 -0.30013 -0.05 C -0.30169 -0.05047 -0.30338 -0.05093 -0.30508 -0.05139 C -0.30755 -0.05185 -0.31016 -0.05209 -0.31263 -0.05255 C -0.32096 -0.05625 -0.31172 -0.05116 -0.32435 -0.06922 C -0.33971 -0.09097 -0.32878 -0.07454 -0.33607 -0.08033 C -0.33906 -0.08287 -0.33867 -0.0838 -0.34114 -0.08727 C -0.34245 -0.08935 -0.34388 -0.09097 -0.34531 -0.09283 C -0.34557 -0.09468 -0.34596 -0.09653 -0.34609 -0.09838 C -0.34766 -0.1125 -0.34609 -0.10394 -0.34779 -0.11227 C -0.34805 -0.1206 -0.3487 -0.12894 -0.3487 -0.13727 C -0.3487 -0.15 -0.34739 -0.1625 -0.34779 -0.17477 C -0.34792 -0.17963 -0.34935 -0.18426 -0.35026 -0.18866 C -0.3513 -0.1926 -0.35273 -0.19607 -0.35364 -0.19977 C -0.35482 -0.20394 -0.35599 -0.2081 -0.35703 -0.21227 C -0.36068 -0.22801 -0.35651 -0.21736 -0.36198 -0.23588 C -0.36484 -0.24514 -0.3651 -0.24306 -0.36875 -0.24977 C -0.36966 -0.25162 -0.37031 -0.25371 -0.37122 -0.25533 C -0.372 -0.25672 -0.37305 -0.25718 -0.3737 -0.2581 C -0.375 -0.25996 -0.37604 -0.26204 -0.37708 -0.26366 C -0.3793 -0.2669 -0.38099 -0.2676 -0.38385 -0.26922 C -0.38463 -0.2706 -0.38529 -0.27246 -0.38633 -0.27338 C -0.38711 -0.27431 -0.38815 -0.27431 -0.3888 -0.27477 C -0.38984 -0.2757 -0.39049 -0.27709 -0.39141 -0.27755 C -0.39271 -0.27847 -0.39414 -0.27847 -0.39557 -0.27894 C -0.40286 -0.28172 -0.39466 -0.27963 -0.40729 -0.2831 C -0.4125 -0.28472 -0.41784 -0.28588 -0.42318 -0.28727 C -0.42396 -0.29051 -0.42474 -0.29398 -0.42565 -0.29699 C -0.4263 -0.29908 -0.42799 -0.30047 -0.42812 -0.30255 C -0.42851 -0.30556 -0.4276 -0.30857 -0.42656 -0.31088 C -0.42604 -0.31227 -0.425 -0.31227 -0.42396 -0.3125 C -0.42122 -0.3132 -0.41836 -0.31343 -0.41562 -0.31366 C -0.40859 -0.31435 -0.40169 -0.31459 -0.39466 -0.31505 C -0.37956 -0.32454 -0.39674 -0.31505 -0.38047 -0.3206 C -0.37904 -0.3213 -0.3776 -0.32269 -0.3763 -0.32338 C -0.37279 -0.3257 -0.37135 -0.32547 -0.36706 -0.32894 C -0.36159 -0.33357 -0.36055 -0.3375 -0.35612 -0.3456 C -0.3556 -0.34792 -0.35547 -0.3507 -0.35456 -0.35255 C -0.35364 -0.3544 -0.35182 -0.35486 -0.35117 -0.35672 C -0.34948 -0.36204 -0.34779 -0.37338 -0.34779 -0.37315 C -0.34753 -0.3831 -0.34739 -0.39306 -0.347 -0.40255 C -0.34687 -0.40556 -0.34622 -0.4081 -0.34609 -0.41088 C -0.34375 -0.4882 -0.34674 -0.43102 -0.3444 -0.4706 C -0.34414 -0.48218 -0.34414 -0.49398 -0.34362 -0.50533 C -0.34336 -0.51366 -0.3401 -0.52315 -0.33776 -0.52894 C -0.33724 -0.53033 -0.33672 -0.53195 -0.33607 -0.5331 C -0.3345 -0.53588 -0.33281 -0.53797 -0.33112 -0.54005 C -0.33008 -0.54167 -0.32917 -0.54329 -0.32773 -0.54422 C -0.32448 -0.54676 -0.32096 -0.54792 -0.31771 -0.54977 C -0.30924 -0.54931 -0.30091 -0.55023 -0.29258 -0.54838 C -0.28711 -0.54746 -0.28203 -0.54375 -0.27669 -0.54144 C -0.27318 -0.54005 -0.2694 -0.53912 -0.26575 -0.53727 C -0.26328 -0.53635 -0.26081 -0.53403 -0.2582 -0.5331 C -0.2556 -0.53218 -0.2526 -0.53241 -0.24987 -0.53172 C -0.2194 -0.52662 -0.26016 -0.53079 -0.17864 -0.52894 C -0.17344 -0.52662 -0.16836 -0.52292 -0.16276 -0.52199 C -0.14557 -0.51991 -0.15547 -0.52107 -0.13268 -0.51922 C -0.1293 -0.51829 -0.12604 -0.5169 -0.12253 -0.51644 C -0.1095 -0.51505 -0.07461 -0.5125 -0.0556 -0.51088 L -0.04896 -0.50949 C -0.04726 -0.50926 -0.0457 -0.50834 -0.04388 -0.5081 C -0.02812 -0.50787 -0.01211 -0.5081 0.00391 -0.5081 " pathEditMode="relative" rAng="0" ptsTypes="AAAAAAAAAAAAAAAAAAAAAAAAAAAAAAAAAAAAAAAAAAAAAAAAAAAAAAAAAAAAAAAAAAAAAAAAAAAAAAAAAA">
                                      <p:cBhvr>
                                        <p:cTn id="46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5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4.81481E-6 L -0.00052 0.00024 C -0.00482 -0.00162 -0.00911 -0.00393 -0.01354 -0.00532 C -0.01601 -0.00625 -0.01888 -0.00625 -0.02122 -0.00694 C -0.04193 -0.01157 -0.02213 -0.00833 -0.04036 -0.01111 C -0.05456 -0.01851 -0.04349 -0.01319 -0.08021 -0.01111 C -0.08372 -0.01087 -0.08711 -0.00995 -0.09049 -0.00949 C -0.10273 -0.00578 -0.09635 -0.00717 -0.10963 -0.00532 L -0.14427 -0.00694 C -0.14818 -0.00694 -0.15195 -0.00717 -0.15547 -0.00833 C -0.16081 -0.00995 -0.16614 -0.0118 -0.17109 -0.01527 C -0.17318 -0.01643 -0.175 -0.01875 -0.17721 -0.01944 C -0.19141 -0.02384 -0.20195 -0.02384 -0.21614 -0.02476 C -0.22018 -0.02592 -0.22422 -0.02708 -0.22825 -0.02777 C -0.2332 -0.02847 -0.23815 -0.028 -0.24297 -0.02893 C -0.24661 -0.02986 -0.24987 -0.03217 -0.25338 -0.0331 C -0.25716 -0.03449 -0.2668 -0.03541 -0.26979 -0.03587 C -0.27161 -0.03634 -0.27344 -0.0368 -0.275 -0.03726 C -0.27695 -0.03819 -0.27851 -0.03935 -0.28021 -0.04004 C -0.28333 -0.04166 -0.28659 -0.04305 -0.28971 -0.04421 C -0.30052 -0.04837 -0.29596 -0.04606 -0.30625 -0.04837 C -0.30768 -0.04884 -0.30911 -0.04953 -0.31055 -0.05 C -0.31224 -0.05046 -0.31393 -0.05092 -0.31575 -0.05138 C -0.31836 -0.05185 -0.32096 -0.05208 -0.32357 -0.05254 C -0.33216 -0.05625 -0.32253 -0.05115 -0.33568 -0.06921 C -0.35156 -0.09097 -0.34023 -0.07453 -0.34779 -0.08032 C -0.35078 -0.08287 -0.35052 -0.08379 -0.35299 -0.08726 C -0.35443 -0.08935 -0.35586 -0.09097 -0.35729 -0.09282 C -0.35755 -0.09467 -0.35794 -0.09652 -0.3582 -0.09837 C -0.35976 -0.1125 -0.3582 -0.10393 -0.35989 -0.11226 C -0.36016 -0.1206 -0.36081 -0.12893 -0.36081 -0.13726 C -0.36081 -0.15 -0.3595 -0.1625 -0.35989 -0.17476 C -0.36003 -0.17962 -0.36146 -0.18425 -0.3625 -0.18865 C -0.36354 -0.19259 -0.36497 -0.19606 -0.36588 -0.19976 C -0.36706 -0.20393 -0.36836 -0.2081 -0.3694 -0.21226 C -0.37318 -0.228 -0.36888 -0.21736 -0.37461 -0.23587 C -0.37747 -0.24513 -0.37773 -0.24305 -0.38151 -0.24976 C -0.38255 -0.25162 -0.38307 -0.2537 -0.38411 -0.25532 C -0.38489 -0.25671 -0.38607 -0.25717 -0.38672 -0.2581 C -0.38802 -0.25995 -0.38906 -0.26203 -0.39023 -0.26365 C -0.39245 -0.26689 -0.39427 -0.26759 -0.39713 -0.26921 C -0.39805 -0.2706 -0.3987 -0.27245 -0.39974 -0.27337 C -0.40052 -0.2743 -0.40156 -0.2743 -0.40234 -0.27476 C -0.40338 -0.27569 -0.40404 -0.27708 -0.40495 -0.27754 C -0.40638 -0.27847 -0.40781 -0.27847 -0.40924 -0.27893 C -0.41693 -0.28171 -0.40833 -0.27962 -0.42135 -0.2831 C -0.42682 -0.28472 -0.43229 -0.28587 -0.43776 -0.28726 C -0.43867 -0.2905 -0.43945 -0.29398 -0.44036 -0.29699 C -0.44114 -0.29907 -0.44284 -0.30046 -0.44297 -0.30254 C -0.44336 -0.30555 -0.44245 -0.30856 -0.44128 -0.31087 C -0.44088 -0.31226 -0.43971 -0.31226 -0.43867 -0.3125 C -0.43581 -0.31319 -0.43294 -0.31342 -0.43008 -0.31365 C -0.42279 -0.31435 -0.41562 -0.31458 -0.40833 -0.31504 C -0.39284 -0.32453 -0.41055 -0.31504 -0.39362 -0.3206 C -0.39219 -0.32129 -0.39075 -0.32268 -0.38932 -0.32337 C -0.38568 -0.32569 -0.38424 -0.32546 -0.37982 -0.32893 C -0.37422 -0.33356 -0.37305 -0.3375 -0.36849 -0.3456 C -0.36797 -0.34791 -0.36784 -0.35069 -0.3668 -0.35254 C -0.36588 -0.35439 -0.36406 -0.35486 -0.36341 -0.35671 C -0.36159 -0.36203 -0.35989 -0.37337 -0.35989 -0.37314 C -0.35963 -0.3831 -0.3595 -0.39305 -0.35898 -0.40254 C -0.35885 -0.40555 -0.35833 -0.4081 -0.3582 -0.41087 C -0.35573 -0.48819 -0.35872 -0.43101 -0.35638 -0.4706 C -0.35612 -0.48217 -0.35612 -0.49398 -0.3556 -0.50532 C -0.35521 -0.51365 -0.35195 -0.52314 -0.34948 -0.52893 C -0.34896 -0.53032 -0.34844 -0.53194 -0.34779 -0.5331 C -0.34622 -0.53587 -0.3444 -0.53796 -0.34258 -0.54004 C -0.34154 -0.54166 -0.34049 -0.54328 -0.33906 -0.54421 C -0.33581 -0.54675 -0.33216 -0.54791 -0.32864 -0.54976 C -0.32005 -0.5493 -0.31133 -0.55023 -0.30273 -0.54837 C -0.29713 -0.54745 -0.29193 -0.54375 -0.28633 -0.54143 C -0.28268 -0.54004 -0.27878 -0.53912 -0.275 -0.53726 C -0.27239 -0.53634 -0.26992 -0.53402 -0.26719 -0.5331 C -0.26445 -0.53217 -0.26146 -0.5324 -0.25859 -0.53171 C -0.22708 -0.52662 -0.26927 -0.53078 -0.18489 -0.52893 C -0.17943 -0.52662 -0.17422 -0.52291 -0.16849 -0.52199 C -0.15078 -0.5199 -0.16094 -0.52106 -0.13737 -0.51921 C -0.13385 -0.51828 -0.1306 -0.51689 -0.12695 -0.51643 C -0.11341 -0.51504 -0.07721 -0.5125 -0.05768 -0.51087 L -0.05078 -0.50949 C -0.04896 -0.50925 -0.04739 -0.50833 -0.04557 -0.5081 C -0.02917 -0.50787 -0.01263 -0.5081 0.00391 -0.5081 " pathEditMode="relative" rAng="0" ptsTypes="AAAAAAAAAAAAAAAAAAAAAAAAAAAAAAAAAAAAAAAAAAAAAAAAAAAAAAAAAAAAAAAAAAAAAAAAAAAAAAAAAA">
                                      <p:cBhvr>
                                        <p:cTn id="4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14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391 -0.00162 -0.00781 -0.00394 -0.01172 -0.00533 C -0.01406 -0.00625 -0.01654 -0.00625 -0.01875 -0.00695 C -0.03737 -0.01158 -0.01953 -0.0081 -0.03594 -0.01111 C -0.04883 -0.01852 -0.0388 -0.0132 -0.07187 -0.01111 C -0.07513 -0.01088 -0.07812 -0.00996 -0.08125 -0.00949 C -0.09219 -0.00579 -0.08646 -0.00718 -0.09844 -0.00533 L -0.12969 -0.00695 C -0.1332 -0.00695 -0.13659 -0.00718 -0.13984 -0.00834 C -0.14466 -0.00996 -0.14948 -0.01181 -0.15391 -0.01528 C -0.15573 -0.01644 -0.15742 -0.01875 -0.15937 -0.01945 C -0.17227 -0.02385 -0.18177 -0.02385 -0.19453 -0.02477 C -0.19818 -0.02593 -0.20182 -0.02709 -0.20547 -0.02778 C -0.2099 -0.02847 -0.21445 -0.02801 -0.21875 -0.02894 C -0.22201 -0.02986 -0.225 -0.03218 -0.22812 -0.0331 C -0.23151 -0.03449 -0.24023 -0.03542 -0.24297 -0.03588 C -0.24453 -0.03635 -0.24622 -0.03681 -0.24766 -0.03727 C -0.24935 -0.0382 -0.25078 -0.03935 -0.25234 -0.04005 C -0.25521 -0.04167 -0.25807 -0.04306 -0.26094 -0.04422 C -0.2707 -0.04838 -0.26654 -0.04607 -0.27578 -0.04838 C -0.27708 -0.04885 -0.27839 -0.04954 -0.27969 -0.05 C -0.28125 -0.05047 -0.28281 -0.05093 -0.28437 -0.05139 C -0.28672 -0.05185 -0.28906 -0.05209 -0.29141 -0.05255 C -0.29922 -0.05625 -0.29049 -0.05116 -0.30234 -0.06922 C -0.31667 -0.09097 -0.30651 -0.07454 -0.31328 -0.08033 C -0.31602 -0.08287 -0.31576 -0.0838 -0.31797 -0.08727 C -0.31927 -0.08935 -0.32057 -0.09097 -0.32187 -0.09283 C -0.32214 -0.09468 -0.32253 -0.09653 -0.32266 -0.09838 C -0.32409 -0.1125 -0.32266 -0.10394 -0.32422 -0.11227 C -0.32448 -0.1206 -0.325 -0.12894 -0.325 -0.13727 C -0.325 -0.15 -0.32383 -0.1625 -0.32422 -0.17477 C -0.32435 -0.17963 -0.32565 -0.18426 -0.32656 -0.18866 C -0.32747 -0.1926 -0.32878 -0.19607 -0.32969 -0.19977 C -0.33073 -0.20394 -0.3319 -0.2081 -0.33281 -0.21227 C -0.3362 -0.22801 -0.33229 -0.21736 -0.3375 -0.23588 C -0.3401 -0.24514 -0.34036 -0.24306 -0.34375 -0.24977 C -0.34466 -0.25162 -0.34518 -0.25371 -0.34609 -0.25533 C -0.34674 -0.25672 -0.34779 -0.25718 -0.34844 -0.2581 C -0.34961 -0.25996 -0.35052 -0.26204 -0.35156 -0.26366 C -0.35365 -0.2669 -0.35521 -0.2676 -0.35781 -0.26922 C -0.35859 -0.2706 -0.35924 -0.27246 -0.36016 -0.27338 C -0.36094 -0.27431 -0.36185 -0.27431 -0.3625 -0.27477 C -0.36341 -0.2757 -0.36406 -0.27709 -0.36484 -0.27755 C -0.36615 -0.27847 -0.36745 -0.27847 -0.36875 -0.27894 C -0.37565 -0.28172 -0.36797 -0.27963 -0.37969 -0.2831 C -0.38464 -0.28472 -0.38958 -0.28588 -0.39453 -0.28727 C -0.39531 -0.29051 -0.39596 -0.29398 -0.39687 -0.29699 C -0.39753 -0.29908 -0.39909 -0.30047 -0.39922 -0.30255 C -0.39948 -0.30556 -0.3987 -0.30857 -0.39766 -0.31088 C -0.39727 -0.31227 -0.39622 -0.31227 -0.39531 -0.3125 C -0.39271 -0.3132 -0.3901 -0.31343 -0.3875 -0.31366 C -0.38099 -0.31435 -0.37448 -0.31459 -0.36797 -0.31505 C -0.35391 -0.32454 -0.36992 -0.31505 -0.35469 -0.3206 C -0.35339 -0.3213 -0.35208 -0.32269 -0.35078 -0.32338 C -0.34753 -0.3257 -0.34622 -0.32547 -0.34219 -0.32894 C -0.33711 -0.33357 -0.33607 -0.3375 -0.33203 -0.3456 C -0.33151 -0.34792 -0.33138 -0.3507 -0.33047 -0.35255 C -0.32969 -0.3544 -0.32799 -0.35486 -0.32734 -0.35672 C -0.32578 -0.36204 -0.32422 -0.37338 -0.32422 -0.37338 C -0.32396 -0.3831 -0.32383 -0.39306 -0.32344 -0.40255 C -0.32331 -0.40556 -0.32279 -0.4081 -0.32266 -0.41088 C -0.32044 -0.4882 -0.32318 -0.43102 -0.32109 -0.4706 C -0.32083 -0.48218 -0.32083 -0.49398 -0.32031 -0.50533 C -0.32005 -0.51366 -0.31706 -0.52315 -0.31484 -0.52894 C -0.31432 -0.53033 -0.31393 -0.53195 -0.31328 -0.5331 C -0.31185 -0.53588 -0.31029 -0.53797 -0.30859 -0.54005 C -0.30768 -0.54167 -0.30677 -0.54329 -0.30547 -0.54422 C -0.30247 -0.54676 -0.29922 -0.54792 -0.29609 -0.54977 C -0.28828 -0.54931 -0.28047 -0.55023 -0.27266 -0.54838 C -0.26758 -0.54746 -0.26289 -0.54375 -0.25781 -0.54144 C -0.25456 -0.54005 -0.25104 -0.53912 -0.24766 -0.53727 C -0.24531 -0.53635 -0.2431 -0.53403 -0.24062 -0.5331 C -0.23815 -0.53218 -0.23542 -0.53241 -0.23281 -0.53172 C -0.20443 -0.52662 -0.24245 -0.53079 -0.16641 -0.52894 C -0.16146 -0.52662 -0.15677 -0.52292 -0.15156 -0.52199 C -0.13555 -0.51991 -0.14479 -0.52107 -0.12344 -0.51922 C -0.12031 -0.51829 -0.11732 -0.5169 -0.11406 -0.51644 C -0.10182 -0.51505 -0.06927 -0.5125 -0.05156 -0.51088 L -0.04531 -0.50949 C -0.04375 -0.50926 -0.04232 -0.50834 -0.04062 -0.5081 C -0.02591 -0.50787 -0.01094 -0.5081 0.00391 -0.5081 " pathEditMode="relative" ptsTypes="AAAAAAAAAAAAAAAAAAAAAAAAAAAAAAAAAAAAAAAAAAAAAAAAAAAAAAAAAAAAAAAAAAAAAAAAAAAAAAAAAA">
                                      <p:cBhvr>
                                        <p:cTn id="5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50"/>
                            </p:stCondLst>
                            <p:childTnLst>
                              <p:par>
                                <p:cTn id="5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1.85185E-6 L -0.00065 0.00023 C -0.00508 -0.00162 -0.00964 -0.00393 -0.01406 -0.00532 C -0.0168 -0.00625 -0.01966 -0.00625 -0.02214 -0.00694 C -0.04349 -0.01157 -0.02305 -0.00833 -0.0418 -0.01111 C -0.05664 -0.01852 -0.04518 -0.01319 -0.08307 -0.01111 C -0.08672 -0.01088 -0.09024 -0.00995 -0.09375 -0.00949 C -0.10638 -0.00579 -0.09974 -0.00717 -0.11354 -0.00532 L -0.14935 -0.00694 C -0.15339 -0.00694 -0.15729 -0.00717 -0.16094 -0.00833 C -0.16654 -0.00995 -0.17201 -0.0118 -0.17709 -0.01528 C -0.17917 -0.01643 -0.18112 -0.01875 -0.18334 -0.01944 C -0.19818 -0.02384 -0.20912 -0.02384 -0.2237 -0.02477 C -0.22787 -0.02592 -0.23203 -0.02708 -0.2362 -0.02778 C -0.24128 -0.02847 -0.24649 -0.02801 -0.25143 -0.02893 C -0.25521 -0.02986 -0.2586 -0.03217 -0.26224 -0.0331 C -0.26615 -0.03449 -0.27604 -0.03541 -0.27917 -0.03588 C -0.28099 -0.03634 -0.28294 -0.0368 -0.28464 -0.03727 C -0.28659 -0.03819 -0.28815 -0.03935 -0.28998 -0.04004 C -0.29323 -0.04166 -0.29649 -0.04305 -0.29987 -0.04421 C -0.31107 -0.04838 -0.30625 -0.04606 -0.3168 -0.04838 C -0.31836 -0.04884 -0.31979 -0.04954 -0.32136 -0.05 C -0.32318 -0.05046 -0.32487 -0.05092 -0.32669 -0.05139 C -0.32943 -0.05185 -0.33203 -0.05208 -0.33477 -0.05254 C -0.34375 -0.05625 -0.33373 -0.05116 -0.34727 -0.06921 C -0.36367 -0.09097 -0.35209 -0.07454 -0.3599 -0.08032 C -0.36302 -0.08287 -0.36263 -0.08379 -0.36524 -0.08727 C -0.36667 -0.08935 -0.36823 -0.09097 -0.36966 -0.09282 C -0.37005 -0.09467 -0.37044 -0.09653 -0.37057 -0.09838 C -0.37227 -0.1125 -0.37057 -0.10393 -0.3724 -0.11227 C -0.37266 -0.1206 -0.37331 -0.12893 -0.37331 -0.13727 C -0.37331 -0.15 -0.37188 -0.1625 -0.3724 -0.17477 C -0.37253 -0.17963 -0.37409 -0.18426 -0.37513 -0.18866 C -0.37617 -0.19259 -0.37761 -0.19606 -0.37865 -0.19977 C -0.37982 -0.20393 -0.38125 -0.2081 -0.38229 -0.21227 C -0.38607 -0.22801 -0.38164 -0.21736 -0.38763 -0.23588 C -0.39063 -0.24514 -0.39089 -0.24305 -0.39479 -0.24977 C -0.39584 -0.25162 -0.39649 -0.2537 -0.39753 -0.25532 C -0.39818 -0.25671 -0.39935 -0.25717 -0.40013 -0.2581 C -0.40156 -0.25995 -0.40261 -0.26204 -0.40378 -0.26366 C -0.40612 -0.2669 -0.40794 -0.26759 -0.41094 -0.26921 C -0.41185 -0.2706 -0.4125 -0.27245 -0.41354 -0.27338 C -0.41446 -0.2743 -0.4155 -0.2743 -0.41628 -0.27477 C -0.41732 -0.27569 -0.4181 -0.27708 -0.41901 -0.27754 C -0.42044 -0.27847 -0.42201 -0.27847 -0.42344 -0.27893 C -0.43138 -0.28171 -0.42253 -0.27963 -0.43594 -0.2831 C -0.44167 -0.28472 -0.4474 -0.28588 -0.453 -0.28727 C -0.45391 -0.29051 -0.45469 -0.29398 -0.45573 -0.29699 C -0.45638 -0.29907 -0.45821 -0.30046 -0.45834 -0.30254 C -0.45873 -0.30555 -0.45781 -0.30856 -0.45664 -0.31088 C -0.45612 -0.31227 -0.45495 -0.31227 -0.45391 -0.3125 C -0.45091 -0.31319 -0.44792 -0.31342 -0.44492 -0.31366 C -0.4375 -0.31435 -0.43008 -0.31458 -0.42253 -0.31504 C -0.40638 -0.32454 -0.42474 -0.31504 -0.40729 -0.3206 C -0.40586 -0.32129 -0.4043 -0.32268 -0.40287 -0.32338 C -0.39909 -0.32569 -0.39766 -0.32546 -0.39297 -0.32893 C -0.38711 -0.33356 -0.38594 -0.3375 -0.38138 -0.3456 C -0.38073 -0.34791 -0.3806 -0.35069 -0.37956 -0.35254 C -0.37865 -0.3544 -0.37669 -0.35486 -0.37591 -0.35671 C -0.37422 -0.36204 -0.3724 -0.37338 -0.3724 -0.37315 C -0.37214 -0.3831 -0.37188 -0.39305 -0.37149 -0.40254 C -0.37136 -0.40555 -0.37071 -0.4081 -0.37057 -0.41088 C -0.3681 -0.48819 -0.37123 -0.43102 -0.36875 -0.4706 C -0.36849 -0.48217 -0.36849 -0.49398 -0.36797 -0.50532 C -0.36758 -0.51366 -0.36419 -0.52315 -0.36159 -0.52893 C -0.36107 -0.53032 -0.36055 -0.53194 -0.3599 -0.5331 C -0.35821 -0.53588 -0.35638 -0.53796 -0.35443 -0.54004 C -0.35339 -0.54166 -0.35235 -0.54329 -0.35091 -0.54421 C -0.3474 -0.54676 -0.34375 -0.54791 -0.34011 -0.54977 C -0.33112 -0.5493 -0.32227 -0.55023 -0.31328 -0.54838 C -0.30742 -0.54745 -0.30209 -0.54375 -0.29623 -0.54143 C -0.29245 -0.54004 -0.28854 -0.53912 -0.28464 -0.53727 C -0.2819 -0.53634 -0.27943 -0.53403 -0.27656 -0.5331 C -0.2737 -0.53217 -0.27057 -0.53241 -0.26758 -0.53171 C -0.23503 -0.52662 -0.27865 -0.53079 -0.19141 -0.52893 C -0.18581 -0.52662 -0.18034 -0.52291 -0.17448 -0.52199 C -0.15612 -0.51991 -0.16667 -0.52106 -0.14219 -0.51921 C -0.13854 -0.51829 -0.13516 -0.5169 -0.13138 -0.51643 C -0.11745 -0.51504 -0.08008 -0.5125 -0.05977 -0.51088 L -0.05261 -0.50949 C -0.05078 -0.50926 -0.04922 -0.50833 -0.04727 -0.5081 C -0.03034 -0.50787 -0.01315 -0.5081 0.0039 -0.5081 " pathEditMode="relative" rAng="0" ptsTypes="AAAAAAAAAAAAAAAAAAAAAAAAAAAAAAAAAAAAAAAAAAAAAAAAAAAAAAAAAAAAAAAAAAAAAAAAAAAAAAAAAA">
                                      <p:cBhvr>
                                        <p:cTn id="55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69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8 1.48148E-6 L -0.00078 0.00023 C -0.00533 -0.00162 -0.00989 -0.00394 -0.01445 -0.00533 C -0.01718 -0.00625 -0.02018 -0.00625 -0.02278 -0.00695 C -0.04466 -0.01158 -0.02369 -0.00833 -0.04296 -0.01111 C -0.05807 -0.01852 -0.04622 -0.0132 -0.08515 -0.01111 C -0.08893 -0.01088 -0.09244 -0.00996 -0.09609 -0.00949 C -0.10898 -0.00579 -0.10221 -0.00718 -0.11627 -0.00533 L -0.15299 -0.00695 C -0.15703 -0.00695 -0.16106 -0.00718 -0.16484 -0.00833 C -0.17057 -0.00996 -0.17617 -0.01181 -0.18138 -0.01528 C -0.18346 -0.01644 -0.18554 -0.01875 -0.18776 -0.01945 C -0.20299 -0.02384 -0.21406 -0.02384 -0.22903 -0.02477 C -0.23333 -0.02593 -0.23763 -0.02708 -0.24192 -0.02778 C -0.24713 -0.02847 -0.25247 -0.02801 -0.25755 -0.02894 C -0.26132 -0.02986 -0.26484 -0.03218 -0.26848 -0.0331 C -0.27252 -0.03449 -0.28268 -0.03542 -0.28593 -0.03588 C -0.28776 -0.03634 -0.28971 -0.03681 -0.2914 -0.03727 C -0.29335 -0.0382 -0.29505 -0.03935 -0.29687 -0.04005 C -0.30026 -0.04167 -0.30364 -0.04306 -0.30703 -0.04421 C -0.31848 -0.04838 -0.31354 -0.04607 -0.32447 -0.04838 C -0.32591 -0.04884 -0.32747 -0.04954 -0.32903 -0.05 C -0.33085 -0.05046 -0.33268 -0.05093 -0.3345 -0.05139 C -0.33723 -0.05185 -0.33997 -0.05208 -0.3427 -0.05255 C -0.35195 -0.05625 -0.34166 -0.05116 -0.35559 -0.06921 C -0.37239 -0.09097 -0.36054 -0.07454 -0.36848 -0.08033 C -0.37161 -0.08287 -0.37135 -0.0838 -0.37395 -0.08727 C -0.37552 -0.08935 -0.37695 -0.09097 -0.37851 -0.09283 C -0.37877 -0.09468 -0.37929 -0.09653 -0.37942 -0.09838 C -0.38111 -0.1125 -0.37942 -0.10394 -0.38125 -0.11227 C -0.38164 -0.1206 -0.38216 -0.12894 -0.38216 -0.13727 C -0.38216 -0.15 -0.38085 -0.1625 -0.38125 -0.17477 C -0.38138 -0.17963 -0.38294 -0.18426 -0.38398 -0.18866 C -0.38515 -0.19259 -0.38658 -0.19607 -0.38776 -0.19977 C -0.38893 -0.20394 -0.39036 -0.2081 -0.3914 -0.21227 C -0.39531 -0.22801 -0.39075 -0.21736 -0.39687 -0.23588 C -0.39986 -0.24514 -0.40026 -0.24306 -0.40416 -0.24977 C -0.40533 -0.25162 -0.40585 -0.25371 -0.4069 -0.25533 C -0.40768 -0.25671 -0.40898 -0.25718 -0.40976 -0.2581 C -0.41106 -0.25996 -0.4121 -0.26204 -0.41341 -0.26366 C -0.41588 -0.2669 -0.4177 -0.26759 -0.4207 -0.26921 C -0.42161 -0.2706 -0.42239 -0.27246 -0.42343 -0.27338 C -0.42434 -0.27431 -0.42539 -0.27431 -0.42617 -0.27477 C -0.42734 -0.2757 -0.42799 -0.27708 -0.4289 -0.27755 C -0.43046 -0.27847 -0.43203 -0.27847 -0.43359 -0.27894 C -0.44166 -0.28171 -0.43268 -0.27963 -0.44635 -0.2831 C -0.45221 -0.28472 -0.45794 -0.28588 -0.4638 -0.28727 C -0.46471 -0.29051 -0.46549 -0.29398 -0.46653 -0.29699 C -0.46731 -0.29908 -0.46914 -0.30046 -0.46927 -0.30255 C -0.46966 -0.30556 -0.46875 -0.30857 -0.46744 -0.31088 C -0.46705 -0.31227 -0.46575 -0.31227 -0.46471 -0.3125 C -0.46171 -0.3132 -0.45859 -0.31343 -0.45559 -0.31366 C -0.44791 -0.31435 -0.44023 -0.31458 -0.43268 -0.31505 C -0.41614 -0.32454 -0.43489 -0.31505 -0.41705 -0.3206 C -0.41549 -0.3213 -0.41393 -0.32269 -0.4125 -0.32338 C -0.40859 -0.3257 -0.40716 -0.32546 -0.40234 -0.32894 C -0.39635 -0.33357 -0.39518 -0.3375 -0.39049 -0.3456 C -0.38984 -0.34792 -0.38971 -0.3507 -0.38867 -0.35255 C -0.38776 -0.3544 -0.38567 -0.35486 -0.38489 -0.35671 C -0.38307 -0.36204 -0.38125 -0.37338 -0.38125 -0.37315 C -0.38098 -0.3831 -0.38085 -0.39306 -0.38033 -0.40255 C -0.3802 -0.40556 -0.37955 -0.4081 -0.37942 -0.41088 C -0.37682 -0.4882 -0.38007 -0.43102 -0.3776 -0.4706 C -0.37734 -0.48218 -0.37734 -0.49398 -0.37669 -0.50533 C -0.37643 -0.51366 -0.37291 -0.52315 -0.37031 -0.52894 C -0.36966 -0.53033 -0.36927 -0.53195 -0.36848 -0.5331 C -0.36679 -0.53588 -0.36497 -0.53796 -0.36289 -0.54005 C -0.36184 -0.54167 -0.3608 -0.54329 -0.35924 -0.54421 C -0.35572 -0.54676 -0.35195 -0.54792 -0.3483 -0.54977 C -0.33906 -0.54931 -0.32994 -0.55023 -0.3207 -0.54838 C -0.31484 -0.54746 -0.30924 -0.54375 -0.30338 -0.54144 C -0.29947 -0.54005 -0.29544 -0.53912 -0.2914 -0.53727 C -0.28867 -0.53634 -0.28606 -0.53403 -0.2832 -0.5331 C -0.2802 -0.53218 -0.27708 -0.53241 -0.27395 -0.53171 C -0.24062 -0.52662 -0.28528 -0.53079 -0.19609 -0.52894 C -0.19023 -0.52662 -0.18476 -0.52292 -0.17864 -0.52199 C -0.15989 -0.51991 -0.1707 -0.52107 -0.14557 -0.51921 C -0.14192 -0.51829 -0.13841 -0.5169 -0.13463 -0.51644 C -0.12031 -0.51505 -0.08203 -0.5125 -0.06132 -0.51088 L -0.0539 -0.50949 C -0.05208 -0.50926 -0.05039 -0.50833 -0.04843 -0.5081 C -0.03111 -0.50787 -0.01354 -0.5081 0.00391 -0.5081 " pathEditMode="relative" rAng="0" ptsTypes="AAAAAAAAAAAAAAAAAAAAAAAAAAAAAAAAAAAAAAAAAAAAAAAAAAAAAAAAAAAAAAAAAAAAAAAAAAAAAAAAAA">
                                      <p:cBhvr>
                                        <p:cTn id="58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3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2.22222E-6 L -0.00065 0.00023 C -0.00508 -0.00162 -0.0095 -0.00393 -0.01406 -0.00532 C -0.01666 -0.00625 -0.01953 -0.00625 -0.022 -0.00694 C -0.04323 -0.01157 -0.02291 -0.00833 -0.04166 -0.01111 C -0.05638 -0.01852 -0.04492 -0.01319 -0.08268 -0.01111 C -0.08646 -0.01088 -0.08984 -0.00995 -0.09336 -0.00949 C -0.10586 -0.00578 -0.09935 -0.00717 -0.11302 -0.00532 L -0.14869 -0.00694 C -0.15273 -0.00694 -0.15651 -0.00717 -0.16028 -0.00833 C -0.16575 -0.00995 -0.17122 -0.0118 -0.1763 -0.01528 C -0.17838 -0.01643 -0.18034 -0.01875 -0.18255 -0.01944 C -0.19726 -0.02384 -0.2082 -0.02384 -0.22278 -0.02477 C -0.22682 -0.02592 -0.23099 -0.02708 -0.23515 -0.02778 C -0.24023 -0.02847 -0.24544 -0.02801 -0.25039 -0.02893 C -0.25403 -0.02986 -0.25755 -0.03217 -0.26106 -0.0331 C -0.26497 -0.03449 -0.27487 -0.03541 -0.27799 -0.03588 C -0.27981 -0.03634 -0.28177 -0.0368 -0.28333 -0.03727 C -0.28528 -0.03819 -0.28698 -0.03935 -0.28867 -0.04004 C -0.29205 -0.04166 -0.29531 -0.04305 -0.29856 -0.04421 C -0.30963 -0.04838 -0.30494 -0.04606 -0.31549 -0.04838 C -0.31692 -0.04884 -0.31849 -0.04953 -0.31992 -0.05 C -0.32174 -0.05046 -0.32356 -0.05092 -0.32526 -0.05139 C -0.32799 -0.05185 -0.3306 -0.05208 -0.33333 -0.05254 C -0.34218 -0.05625 -0.33229 -0.05116 -0.34583 -0.06921 C -0.36211 -0.09097 -0.35052 -0.07453 -0.35833 -0.08032 C -0.36146 -0.08287 -0.36106 -0.08379 -0.36367 -0.08727 C -0.3651 -0.08935 -0.36666 -0.09097 -0.3681 -0.09282 C -0.36836 -0.09467 -0.36888 -0.09653 -0.36901 -0.09838 C -0.3707 -0.1125 -0.36901 -0.10393 -0.37083 -0.11227 C -0.37109 -0.1206 -0.37174 -0.12893 -0.37174 -0.13727 C -0.37174 -0.15 -0.37031 -0.1625 -0.37083 -0.17477 C -0.37096 -0.17963 -0.37239 -0.18426 -0.37343 -0.18866 C -0.37448 -0.19259 -0.37604 -0.19606 -0.37708 -0.19977 C -0.37825 -0.20393 -0.37955 -0.2081 -0.3806 -0.21227 C -0.3845 -0.22801 -0.37994 -0.21736 -0.38593 -0.23588 C -0.38893 -0.24514 -0.38919 -0.24305 -0.3931 -0.24977 C -0.39414 -0.25162 -0.39479 -0.2537 -0.39583 -0.25532 C -0.39648 -0.25671 -0.39765 -0.25717 -0.39843 -0.2581 C -0.39974 -0.25995 -0.40078 -0.26203 -0.40195 -0.26366 C -0.40442 -0.2669 -0.40612 -0.26759 -0.40911 -0.26921 C -0.41002 -0.2706 -0.4108 -0.27245 -0.41185 -0.27338 C -0.41276 -0.2743 -0.4138 -0.2743 -0.41445 -0.27477 C -0.41549 -0.27569 -0.41627 -0.27708 -0.41718 -0.27754 C -0.41862 -0.27847 -0.42018 -0.27847 -0.42161 -0.27893 C -0.42955 -0.28171 -0.4207 -0.27963 -0.43411 -0.2831 C -0.43971 -0.28472 -0.44544 -0.28588 -0.45104 -0.28727 C -0.45195 -0.29051 -0.45273 -0.29398 -0.45377 -0.29699 C -0.45455 -0.29907 -0.45625 -0.30046 -0.45638 -0.30254 C -0.45677 -0.30555 -0.45586 -0.30856 -0.45468 -0.31088 C -0.45416 -0.31227 -0.45299 -0.31227 -0.45195 -0.3125 C -0.44896 -0.31319 -0.44596 -0.31342 -0.4431 -0.31366 C -0.43567 -0.31435 -0.42812 -0.31458 -0.4207 -0.31504 C -0.40468 -0.32453 -0.42291 -0.31504 -0.4056 -0.3206 C -0.40403 -0.32129 -0.4026 -0.32268 -0.40117 -0.32338 C -0.39739 -0.32569 -0.39596 -0.32546 -0.39127 -0.32893 C -0.38554 -0.33356 -0.38437 -0.3375 -0.37968 -0.3456 C -0.37916 -0.34791 -0.37903 -0.35069 -0.37799 -0.35254 C -0.37708 -0.3544 -0.37513 -0.35486 -0.37435 -0.35671 C -0.37252 -0.36203 -0.37083 -0.37338 -0.37083 -0.37315 C -0.37044 -0.3831 -0.37031 -0.39305 -0.36992 -0.40254 C -0.36979 -0.40555 -0.36914 -0.4081 -0.36901 -0.41088 C -0.36653 -0.48819 -0.36966 -0.43102 -0.36718 -0.4706 C -0.36692 -0.48217 -0.36692 -0.49398 -0.36627 -0.50532 C -0.36601 -0.51366 -0.36263 -0.52315 -0.36015 -0.52893 C -0.3595 -0.53032 -0.35911 -0.53194 -0.35833 -0.5331 C -0.35664 -0.53588 -0.35494 -0.53796 -0.35299 -0.54004 C -0.35195 -0.54166 -0.35091 -0.54328 -0.34935 -0.54421 C -0.34596 -0.54676 -0.34218 -0.54791 -0.33867 -0.54977 C -0.32981 -0.5493 -0.32083 -0.55023 -0.31198 -0.54838 C -0.30612 -0.54745 -0.30078 -0.54375 -0.29492 -0.54143 C -0.29127 -0.54004 -0.28724 -0.53912 -0.28333 -0.53727 C -0.28073 -0.53634 -0.27812 -0.53403 -0.27539 -0.5331 C -0.27252 -0.53217 -0.2694 -0.53241 -0.2664 -0.53171 C -0.23398 -0.52662 -0.27747 -0.53078 -0.19062 -0.52893 C -0.18502 -0.52662 -0.17955 -0.52291 -0.17369 -0.52199 C -0.15534 -0.51991 -0.16588 -0.52106 -0.14153 -0.51921 C -0.13802 -0.51828 -0.1345 -0.5169 -0.13086 -0.51643 C -0.11692 -0.51504 -0.07968 -0.5125 -0.0595 -0.51088 L -0.05234 -0.50949 C -0.05052 -0.50926 -0.04896 -0.50833 -0.047 -0.5081 C -0.03021 -0.50787 -0.01315 -0.5081 0.00391 -0.5081 " pathEditMode="relative" rAng="0" ptsTypes="AAAAAAAAAAAAAAAAAAAAAAAAAAAAAAAAAAAAAAAAAAAAAAAAAAAAAAAAAAAAAAAAAAAAAAAAAAAAAAAAAA">
                                      <p:cBhvr>
                                        <p:cTn id="61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65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00"/>
                            </p:stCondLst>
                            <p:childTnLst>
                              <p:par>
                                <p:cTn id="6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4.07407E-6 L -0.00052 0.00024 C -0.00481 -0.00162 -0.00911 -0.00393 -0.01341 -0.00532 C -0.01588 -0.00625 -0.01861 -0.00625 -0.02109 -0.00694 C -0.04153 -0.01157 -0.022 -0.00833 -0.03997 -0.01111 C -0.05416 -0.01851 -0.04309 -0.01319 -0.07955 -0.01111 C -0.08307 -0.01088 -0.08645 -0.00995 -0.08984 -0.00949 C -0.10182 -0.00578 -0.09557 -0.00717 -0.10872 -0.00532 L -0.14309 -0.00694 C -0.147 -0.00694 -0.15078 -0.00717 -0.15429 -0.00833 C -0.15963 -0.00995 -0.16484 -0.0118 -0.16979 -0.01527 C -0.17174 -0.01643 -0.17369 -0.01875 -0.17578 -0.01944 C -0.18997 -0.02384 -0.20039 -0.02384 -0.21445 -0.02476 C -0.21848 -0.02592 -0.22252 -0.02708 -0.22643 -0.02777 C -0.23138 -0.02847 -0.23632 -0.02801 -0.24114 -0.02893 C -0.24466 -0.02986 -0.24791 -0.03217 -0.25143 -0.0331 C -0.25507 -0.03449 -0.26471 -0.03541 -0.2677 -0.03588 C -0.2694 -0.03634 -0.27135 -0.0368 -0.27291 -0.03726 C -0.27473 -0.03819 -0.2763 -0.03935 -0.27799 -0.04004 C -0.28125 -0.04166 -0.28437 -0.04305 -0.2875 -0.04421 C -0.2983 -0.04838 -0.29361 -0.04606 -0.3039 -0.04838 C -0.30533 -0.04884 -0.30677 -0.04953 -0.3082 -0.05 C -0.30989 -0.05046 -0.31158 -0.05092 -0.31328 -0.05138 C -0.31588 -0.05185 -0.31848 -0.05208 -0.32109 -0.05254 C -0.32968 -0.05625 -0.32005 -0.05115 -0.33307 -0.06921 C -0.34882 -0.09097 -0.33763 -0.07453 -0.34505 -0.08032 C -0.34804 -0.08287 -0.34778 -0.08379 -0.35026 -0.08726 C -0.35169 -0.08935 -0.35312 -0.09097 -0.35455 -0.09282 C -0.35481 -0.09467 -0.3552 -0.09652 -0.35546 -0.09838 C -0.35703 -0.1125 -0.35546 -0.10393 -0.35716 -0.11226 C -0.35742 -0.1206 -0.35794 -0.12893 -0.35794 -0.13726 C -0.35794 -0.15 -0.35664 -0.1625 -0.35716 -0.17476 C -0.35729 -0.17963 -0.35872 -0.18426 -0.35976 -0.18865 C -0.36067 -0.19259 -0.3621 -0.19606 -0.36315 -0.19976 C -0.36432 -0.20393 -0.36562 -0.2081 -0.36653 -0.21226 C -0.37031 -0.22801 -0.36601 -0.21736 -0.37174 -0.23588 C -0.3746 -0.24513 -0.37486 -0.24305 -0.37864 -0.24976 C -0.37955 -0.25162 -0.3802 -0.2537 -0.38125 -0.25532 C -0.3819 -0.25671 -0.38307 -0.25717 -0.38372 -0.2581 C -0.38502 -0.25995 -0.38606 -0.26203 -0.38723 -0.26365 C -0.38945 -0.26689 -0.39127 -0.26759 -0.39414 -0.26921 C -0.39492 -0.2706 -0.3957 -0.27245 -0.39661 -0.27338 C -0.39752 -0.2743 -0.39856 -0.2743 -0.39921 -0.27476 C -0.40026 -0.27569 -0.40091 -0.27708 -0.40182 -0.27754 C -0.40325 -0.27847 -0.40468 -0.27847 -0.40611 -0.27893 C -0.41367 -0.28171 -0.4052 -0.27963 -0.41809 -0.2831 C -0.42356 -0.28472 -0.42903 -0.28588 -0.4345 -0.28726 C -0.43528 -0.29051 -0.43606 -0.29398 -0.4371 -0.29699 C -0.43776 -0.29907 -0.43945 -0.30046 -0.43958 -0.30254 C -0.43997 -0.30555 -0.43906 -0.30856 -0.43789 -0.31088 C -0.4375 -0.31226 -0.43632 -0.31226 -0.43528 -0.3125 C -0.43242 -0.31319 -0.42955 -0.31342 -0.42669 -0.31365 C -0.41953 -0.31435 -0.41236 -0.31458 -0.4052 -0.31504 C -0.38984 -0.32453 -0.40742 -0.31504 -0.39062 -0.3206 C -0.38919 -0.32129 -0.38776 -0.32268 -0.38632 -0.32338 C -0.38281 -0.32569 -0.38138 -0.32546 -0.37695 -0.32893 C -0.37135 -0.33356 -0.37018 -0.3375 -0.36575 -0.3456 C -0.3651 -0.34791 -0.36497 -0.35069 -0.36406 -0.35254 C -0.36315 -0.35439 -0.36132 -0.35486 -0.36054 -0.35671 C -0.35885 -0.36203 -0.35716 -0.37338 -0.35716 -0.37314 C -0.3569 -0.3831 -0.35664 -0.39305 -0.35625 -0.40254 C -0.35611 -0.40555 -0.35559 -0.4081 -0.35546 -0.41088 C -0.35299 -0.48819 -0.35598 -0.43101 -0.35364 -0.4706 C -0.35338 -0.48217 -0.35338 -0.49398 -0.35286 -0.50532 C -0.3526 -0.51365 -0.34921 -0.52314 -0.34687 -0.52893 C -0.34622 -0.53032 -0.34583 -0.53194 -0.34505 -0.5331 C -0.34348 -0.53588 -0.34179 -0.53796 -0.33997 -0.54004 C -0.33893 -0.54166 -0.33789 -0.54328 -0.33645 -0.54421 C -0.3332 -0.54676 -0.32968 -0.54791 -0.32617 -0.54976 C -0.31757 -0.5493 -0.30898 -0.55023 -0.30039 -0.54838 C -0.29479 -0.54745 -0.28971 -0.54375 -0.28411 -0.54143 C -0.28046 -0.54004 -0.27656 -0.53912 -0.27291 -0.53726 C -0.27031 -0.53634 -0.26783 -0.53402 -0.2651 -0.5331 C -0.2625 -0.53217 -0.25937 -0.5324 -0.25651 -0.53171 C -0.22539 -0.52662 -0.26718 -0.53078 -0.18346 -0.52893 C -0.17812 -0.52662 -0.17291 -0.52291 -0.16718 -0.52199 C -0.1496 -0.5199 -0.15976 -0.52106 -0.13619 -0.51921 C -0.13281 -0.51828 -0.12955 -0.51689 -0.12591 -0.51643 C -0.1125 -0.51504 -0.07669 -0.5125 -0.05716 -0.51088 L -0.05026 -0.50949 C -0.04856 -0.50926 -0.047 -0.50833 -0.04518 -0.5081 C -0.0289 -0.50787 -0.0125 -0.5081 0.00391 -0.5081 " pathEditMode="relative" rAng="0" ptsTypes="AAAAAAAAAAAAAAAAAAAAAAAAAAAAAAAAAAAAAAAAAAAAAAAAAAAAAAAAAAAAAAAAAAAAAAAAAAAAAAAAAA">
                                      <p:cBhvr>
                                        <p:cTn id="6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45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350"/>
                            </p:stCondLst>
                            <p:childTnLst>
                              <p:par>
                                <p:cTn id="66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3 -1.11111E-6 L 0.00053 0.00023 C -0.00286 -0.00162 -0.00625 -0.00393 -0.00963 -0.00532 C -0.01171 -0.00625 -0.0138 -0.00625 -0.01575 -0.00694 C -0.03177 -0.01157 -0.0164 -0.00833 -0.03059 -0.01111 C -0.04166 -0.01852 -0.03294 -0.01319 -0.06158 -0.01111 C -0.06432 -0.01088 -0.06692 -0.00995 -0.06966 -0.00949 C -0.07903 -0.00579 -0.07408 -0.00717 -0.0845 -0.00532 L -0.11145 -0.00694 C -0.11445 -0.00694 -0.11731 -0.00717 -0.12018 -0.00833 C -0.12434 -0.00995 -0.12851 -0.0118 -0.13229 -0.01528 C -0.13385 -0.01643 -0.13528 -0.01875 -0.13697 -0.01944 C -0.14817 -0.02384 -0.15638 -0.02384 -0.16731 -0.02477 C -0.17057 -0.02592 -0.17369 -0.02708 -0.17682 -0.02778 C -0.18059 -0.02847 -0.1845 -0.02801 -0.18828 -0.02893 C -0.19101 -0.02986 -0.19361 -0.03217 -0.19635 -0.0331 C -0.19921 -0.03449 -0.20677 -0.03542 -0.20911 -0.03588 C -0.21054 -0.03634 -0.21197 -0.0368 -0.21315 -0.03727 C -0.21471 -0.03819 -0.21588 -0.03935 -0.21718 -0.04005 C -0.21966 -0.04167 -0.22213 -0.04305 -0.2246 -0.04421 C -0.23307 -0.04838 -0.22942 -0.04606 -0.2375 -0.04838 C -0.23854 -0.04884 -0.23971 -0.04954 -0.24088 -0.05 C -0.24218 -0.05046 -0.24348 -0.05092 -0.24492 -0.05139 C -0.24687 -0.05185 -0.24895 -0.05208 -0.25091 -0.05255 C -0.25768 -0.05625 -0.25013 -0.05116 -0.26041 -0.06921 C -0.27278 -0.09097 -0.26393 -0.07454 -0.26979 -0.08032 C -0.27213 -0.08287 -0.272 -0.0838 -0.27382 -0.08727 C -0.275 -0.08935 -0.27617 -0.09097 -0.27721 -0.09282 C -0.27747 -0.09467 -0.27773 -0.09653 -0.27786 -0.09838 C -0.27916 -0.1125 -0.27786 -0.10393 -0.27929 -0.11227 C -0.27942 -0.1206 -0.27994 -0.12893 -0.27994 -0.13727 C -0.27994 -0.15 -0.2789 -0.1625 -0.27929 -0.17477 C -0.27942 -0.17963 -0.28046 -0.18426 -0.28125 -0.18866 C -0.28203 -0.19259 -0.2832 -0.19606 -0.28398 -0.19977 C -0.28489 -0.20393 -0.28593 -0.2081 -0.28671 -0.21227 C -0.28958 -0.22801 -0.28619 -0.21736 -0.29075 -0.23588 C -0.29296 -0.24514 -0.29322 -0.24305 -0.29609 -0.24977 C -0.29687 -0.25162 -0.29739 -0.2537 -0.29817 -0.25532 C -0.29869 -0.25671 -0.2996 -0.25717 -0.30013 -0.2581 C -0.30117 -0.25995 -0.30195 -0.26204 -0.30286 -0.26366 C -0.30468 -0.2669 -0.30598 -0.26759 -0.3082 -0.26921 C -0.30885 -0.2706 -0.3095 -0.27245 -0.31028 -0.27338 C -0.31093 -0.2743 -0.31171 -0.2743 -0.31223 -0.27477 C -0.31302 -0.27569 -0.31367 -0.27708 -0.31432 -0.27755 C -0.31536 -0.27847 -0.31653 -0.27847 -0.3177 -0.27893 C -0.32356 -0.28171 -0.31705 -0.27963 -0.32708 -0.2831 C -0.33138 -0.28472 -0.33567 -0.28588 -0.33997 -0.28727 C -0.34062 -0.29051 -0.34114 -0.29398 -0.34192 -0.29699 C -0.34244 -0.29907 -0.34388 -0.30046 -0.34401 -0.30255 C -0.34414 -0.30555 -0.34348 -0.30856 -0.34257 -0.31088 C -0.34231 -0.31227 -0.3414 -0.31227 -0.34062 -0.3125 C -0.33828 -0.31319 -0.33606 -0.31342 -0.33385 -0.31366 C -0.32825 -0.31435 -0.32265 -0.31458 -0.31705 -0.31505 C -0.30481 -0.32454 -0.31875 -0.31505 -0.30559 -0.3206 C -0.30442 -0.3213 -0.30325 -0.32268 -0.30221 -0.32338 C -0.29934 -0.32569 -0.29817 -0.32546 -0.29479 -0.32893 C -0.29036 -0.33356 -0.28945 -0.3375 -0.28593 -0.3456 C -0.28554 -0.34792 -0.28541 -0.35069 -0.28463 -0.35255 C -0.28398 -0.3544 -0.28255 -0.35486 -0.2819 -0.35671 C -0.28059 -0.36204 -0.27929 -0.37338 -0.27929 -0.37315 C -0.27903 -0.3831 -0.2789 -0.39305 -0.27864 -0.40255 C -0.27851 -0.40555 -0.27799 -0.4081 -0.27786 -0.41088 C -0.27604 -0.48819 -0.27838 -0.43102 -0.27656 -0.4706 C -0.2763 -0.48217 -0.2763 -0.49398 -0.27591 -0.50532 C -0.27565 -0.51366 -0.27304 -0.52315 -0.27122 -0.52893 C -0.2707 -0.53032 -0.27044 -0.53194 -0.26979 -0.5331 C -0.26861 -0.53588 -0.26718 -0.53796 -0.26575 -0.54005 C -0.26497 -0.54167 -0.26419 -0.54329 -0.26302 -0.54421 C -0.26054 -0.54676 -0.25768 -0.54792 -0.25494 -0.54977 C -0.2483 -0.5493 -0.24153 -0.55023 -0.23476 -0.54838 C -0.23033 -0.54745 -0.2263 -0.54375 -0.222 -0.54143 C -0.21914 -0.54005 -0.21614 -0.53912 -0.21315 -0.53727 C -0.21119 -0.53634 -0.20924 -0.53403 -0.20716 -0.5331 C -0.20494 -0.53217 -0.2026 -0.53241 -0.20039 -0.53171 C -0.17591 -0.52662 -0.20872 -0.53079 -0.14309 -0.52893 C -0.1388 -0.52662 -0.13476 -0.52292 -0.13033 -0.52199 C -0.11653 -0.51991 -0.12447 -0.52106 -0.10598 -0.51921 C -0.10338 -0.51829 -0.10078 -0.5169 -0.09791 -0.51643 C -0.08736 -0.51505 -0.05924 -0.5125 -0.04401 -0.51088 L -0.03867 -0.50949 C -0.03723 -0.50926 -0.03606 -0.50833 -0.03463 -0.5081 C -0.02187 -0.50787 -0.00898 -0.5081 0.00391 -0.5081 " pathEditMode="relative" rAng="0" ptsTypes="AAAAAAAAAAAAAAAAAAAAAAAAAAAAAAAAAAAAAAAAAAAAAAAAAAAAAAAAAAAAAAAAAAAAAAAAAAAAAAAAAA">
                                      <p:cBhvr>
                                        <p:cTn id="6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57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600"/>
                            </p:stCondLst>
                            <p:childTnLst>
                              <p:par>
                                <p:cTn id="6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3.7037E-7 L 0.00052 0.00023 C -0.00287 -0.00162 -0.00625 -0.00394 -0.00964 -0.00532 C -0.01172 -0.00625 -0.0138 -0.00625 -0.01576 -0.00694 C -0.0319 -0.01157 -0.01641 -0.00833 -0.0306 -0.01111 C -0.0418 -0.01852 -0.03307 -0.01319 -0.06172 -0.01111 C -0.06459 -0.01088 -0.06719 -0.00995 -0.06992 -0.00949 C -0.0793 -0.00579 -0.07435 -0.00718 -0.08477 -0.00532 L -0.11185 -0.00694 C -0.11485 -0.00694 -0.11784 -0.00718 -0.12057 -0.00833 C -0.12474 -0.00995 -0.12891 -0.01181 -0.13281 -0.01528 C -0.13438 -0.01644 -0.13581 -0.01875 -0.1375 -0.01944 C -0.1487 -0.02384 -0.1569 -0.02384 -0.16797 -0.02477 C -0.1711 -0.02593 -0.17422 -0.02708 -0.17748 -0.02778 C -0.18125 -0.02847 -0.18516 -0.02801 -0.18893 -0.02894 C -0.19167 -0.02986 -0.19427 -0.03218 -0.19701 -0.0331 C -0.2 -0.03449 -0.20755 -0.03542 -0.2099 -0.03588 C -0.2112 -0.03634 -0.21263 -0.03681 -0.21393 -0.03727 C -0.21537 -0.03819 -0.21667 -0.03935 -0.21797 -0.04005 C -0.22044 -0.04167 -0.22292 -0.04306 -0.22539 -0.04421 C -0.23386 -0.04838 -0.23034 -0.04607 -0.23828 -0.04838 C -0.23946 -0.04884 -0.2405 -0.04954 -0.24167 -0.05 C -0.24297 -0.05046 -0.2444 -0.05093 -0.24571 -0.05139 C -0.24779 -0.05185 -0.24974 -0.05208 -0.25182 -0.05255 C -0.2586 -0.05625 -0.25104 -0.05116 -0.26133 -0.06921 C -0.2737 -0.09097 -0.26485 -0.07454 -0.27071 -0.08032 C -0.27305 -0.08287 -0.27292 -0.0838 -0.27474 -0.08727 C -0.27591 -0.08935 -0.27709 -0.09097 -0.27813 -0.09282 C -0.27839 -0.09468 -0.27878 -0.09653 -0.27891 -0.09838 C -0.28008 -0.1125 -0.27891 -0.10394 -0.28021 -0.11227 C -0.28047 -0.1206 -0.28086 -0.12894 -0.28086 -0.13727 C -0.28086 -0.15 -0.27982 -0.1625 -0.28021 -0.17477 C -0.28034 -0.17963 -0.28151 -0.18426 -0.28229 -0.18866 C -0.28307 -0.19259 -0.28412 -0.19607 -0.2849 -0.19977 C -0.28581 -0.20394 -0.28685 -0.2081 -0.28763 -0.21227 C -0.29063 -0.22801 -0.28724 -0.21736 -0.29167 -0.23588 C -0.29401 -0.24514 -0.29414 -0.24306 -0.29714 -0.24977 C -0.29792 -0.25162 -0.29831 -0.2537 -0.29909 -0.25532 C -0.29974 -0.25671 -0.30065 -0.25718 -0.30117 -0.2581 C -0.30222 -0.25995 -0.303 -0.26204 -0.30391 -0.26366 C -0.30573 -0.2669 -0.30703 -0.26759 -0.30925 -0.26921 C -0.31003 -0.2706 -0.31055 -0.27245 -0.31133 -0.27338 C -0.31198 -0.27431 -0.31276 -0.27431 -0.31341 -0.27477 C -0.31419 -0.27569 -0.31472 -0.27708 -0.31537 -0.27755 C -0.31654 -0.27847 -0.31758 -0.27847 -0.31875 -0.27894 C -0.32474 -0.28171 -0.3181 -0.27963 -0.32826 -0.2831 C -0.33255 -0.28472 -0.33685 -0.28588 -0.34102 -0.28727 C -0.3418 -0.29051 -0.34232 -0.29398 -0.3431 -0.29699 C -0.34362 -0.29907 -0.34505 -0.30046 -0.34518 -0.30255 C -0.34531 -0.30556 -0.34466 -0.30857 -0.34375 -0.31088 C -0.34349 -0.31227 -0.34258 -0.31227 -0.3418 -0.3125 C -0.33946 -0.31319 -0.33724 -0.31343 -0.33503 -0.31366 C -0.3293 -0.31435 -0.3237 -0.31458 -0.3181 -0.31505 C -0.30586 -0.32454 -0.31979 -0.31505 -0.30664 -0.3206 C -0.30547 -0.3213 -0.3043 -0.32269 -0.30326 -0.32338 C -0.30039 -0.32569 -0.29922 -0.32546 -0.29571 -0.32894 C -0.29141 -0.33357 -0.2905 -0.3375 -0.28698 -0.3456 C -0.28646 -0.34792 -0.28646 -0.35069 -0.28568 -0.35255 C -0.2849 -0.3544 -0.28347 -0.35486 -0.28294 -0.35671 C -0.28151 -0.36204 -0.28021 -0.37338 -0.28021 -0.37315 C -0.27995 -0.3831 -0.27982 -0.39306 -0.27956 -0.40255 C -0.27943 -0.40556 -0.27891 -0.4081 -0.27891 -0.41088 C -0.27696 -0.48819 -0.2793 -0.43102 -0.27748 -0.4706 C -0.27722 -0.48218 -0.27722 -0.49398 -0.27682 -0.50532 C -0.27656 -0.51366 -0.27396 -0.52315 -0.27214 -0.52894 C -0.27162 -0.53032 -0.27136 -0.53194 -0.27071 -0.5331 C -0.26953 -0.53588 -0.2681 -0.53796 -0.26667 -0.54005 C -0.26589 -0.54167 -0.26511 -0.54329 -0.26393 -0.54421 C -0.26133 -0.54676 -0.2586 -0.54792 -0.25586 -0.54977 C -0.24909 -0.54931 -0.24232 -0.55023 -0.23555 -0.54838 C -0.23112 -0.54745 -0.22709 -0.54375 -0.22279 -0.54144 C -0.21992 -0.54005 -0.2168 -0.53912 -0.21393 -0.53727 C -0.21185 -0.53634 -0.21003 -0.53403 -0.20781 -0.5331 C -0.20573 -0.53218 -0.20339 -0.53241 -0.20104 -0.53171 C -0.17656 -0.52662 -0.20938 -0.53079 -0.14362 -0.52894 C -0.13932 -0.52662 -0.13529 -0.52292 -0.13073 -0.52199 C -0.11693 -0.51991 -0.12487 -0.52107 -0.10638 -0.51921 C -0.10365 -0.51829 -0.10104 -0.5169 -0.09831 -0.51644 C -0.08763 -0.51505 -0.05951 -0.5125 -0.04414 -0.51088 L -0.0388 -0.50949 C -0.03737 -0.50926 -0.0362 -0.50833 -0.03477 -0.5081 C -0.02201 -0.50787 -0.00899 -0.5081 0.0039 -0.5081 " pathEditMode="relative" rAng="0" ptsTypes="AAAAAAAAAAAAAAAAAAAAAAAAAAAAAAAAAAAAAAAAAAAAAAAAAAAAAAAAAAAAAAAAAAAAAAAAAAAAAAAAAA">
                                      <p:cBhvr>
                                        <p:cTn id="7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22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85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-4.79167E-6 0.00023 C -0.00377 -0.00162 -0.00755 -0.00394 -0.01132 -0.00533 C -0.01367 -0.00625 -0.01601 -0.00625 -0.01822 -0.00695 C -0.03632 -0.01158 -0.01901 -0.00834 -0.03489 -0.01111 C -0.04752 -0.01852 -0.03776 -0.0132 -0.06992 -0.01111 C -0.07304 -0.01088 -0.07604 -0.00996 -0.07903 -0.00949 C -0.08971 -0.00579 -0.08411 -0.00718 -0.0957 -0.00533 L -0.12617 -0.00695 C -0.12955 -0.00695 -0.13294 -0.00718 -0.13606 -0.00834 C -0.14075 -0.00996 -0.14544 -0.01181 -0.14973 -0.01528 C -0.15156 -0.01644 -0.15312 -0.01875 -0.15507 -0.01945 C -0.16757 -0.02385 -0.17682 -0.02385 -0.18932 -0.02477 C -0.19283 -0.02593 -0.19635 -0.02709 -0.19986 -0.02778 C -0.20416 -0.02848 -0.20872 -0.02801 -0.21289 -0.02894 C -0.21601 -0.02986 -0.21888 -0.03218 -0.222 -0.0331 C -0.22526 -0.03449 -0.23372 -0.03542 -0.23645 -0.03588 C -0.23789 -0.03635 -0.23958 -0.03681 -0.24101 -0.03727 C -0.24257 -0.0382 -0.24401 -0.03935 -0.24557 -0.04005 C -0.2483 -0.04167 -0.25117 -0.04306 -0.2539 -0.04422 C -0.26341 -0.04838 -0.25937 -0.04607 -0.26835 -0.04838 C -0.26966 -0.04885 -0.27083 -0.04954 -0.27213 -0.05 C -0.27369 -0.05047 -0.27513 -0.05093 -0.27669 -0.05139 C -0.27903 -0.05185 -0.28125 -0.05209 -0.28359 -0.05255 C -0.29114 -0.05625 -0.28268 -0.05116 -0.29414 -0.06922 C -0.3082 -0.09098 -0.2983 -0.07454 -0.30481 -0.08033 C -0.30755 -0.08287 -0.30729 -0.0838 -0.30937 -0.08727 C -0.31067 -0.08935 -0.31197 -0.09098 -0.31315 -0.09283 C -0.31341 -0.09468 -0.3138 -0.09653 -0.31393 -0.09838 C -0.31536 -0.1125 -0.31393 -0.10394 -0.31549 -0.11227 C -0.31575 -0.1206 -0.31627 -0.12894 -0.31627 -0.13727 C -0.31627 -0.15 -0.3151 -0.1625 -0.31549 -0.17477 C -0.31562 -0.17963 -0.31692 -0.18426 -0.3177 -0.18866 C -0.31861 -0.1926 -0.31992 -0.19607 -0.32083 -0.19977 C -0.32187 -0.20394 -0.32291 -0.2081 -0.32382 -0.21227 C -0.32708 -0.22801 -0.3233 -0.21736 -0.32838 -0.23588 C -0.33098 -0.24514 -0.33125 -0.24306 -0.3345 -0.24977 C -0.33541 -0.25162 -0.33593 -0.25371 -0.33671 -0.25533 C -0.33736 -0.25672 -0.33841 -0.25718 -0.33906 -0.2581 C -0.34023 -0.25996 -0.34114 -0.26204 -0.34205 -0.26366 C -0.34414 -0.2669 -0.3457 -0.2676 -0.34817 -0.26922 C -0.34895 -0.2706 -0.3496 -0.27246 -0.35052 -0.27338 C -0.35117 -0.27431 -0.35208 -0.27431 -0.35273 -0.27477 C -0.35364 -0.2757 -0.35429 -0.27709 -0.35507 -0.27755 C -0.35625 -0.27848 -0.35755 -0.27848 -0.35885 -0.27894 C -0.36549 -0.28172 -0.35807 -0.27963 -0.36953 -0.2831 C -0.37434 -0.28473 -0.37916 -0.28588 -0.38385 -0.28727 C -0.38463 -0.29051 -0.38528 -0.29398 -0.38619 -0.29699 C -0.38684 -0.29908 -0.38841 -0.30047 -0.38854 -0.30255 C -0.38867 -0.30556 -0.38802 -0.30857 -0.38697 -0.31088 C -0.38658 -0.31227 -0.38554 -0.31227 -0.38463 -0.3125 C -0.38216 -0.3132 -0.37955 -0.31343 -0.37708 -0.31366 C -0.3707 -0.31435 -0.36445 -0.31459 -0.35807 -0.31505 C -0.3444 -0.32454 -0.36002 -0.31505 -0.34518 -0.3206 C -0.34388 -0.3213 -0.34257 -0.32269 -0.34127 -0.32338 C -0.33815 -0.3257 -0.33684 -0.32547 -0.33294 -0.32894 C -0.32799 -0.33357 -0.32708 -0.3375 -0.32304 -0.3456 C -0.32252 -0.34792 -0.32239 -0.3507 -0.32161 -0.35255 C -0.32083 -0.3544 -0.31914 -0.35486 -0.31848 -0.35672 C -0.31705 -0.36204 -0.31549 -0.37338 -0.31549 -0.37315 C -0.31523 -0.3831 -0.3151 -0.39306 -0.31471 -0.40255 C -0.31458 -0.40556 -0.31406 -0.4081 -0.31393 -0.41088 C -0.31184 -0.4882 -0.31445 -0.43102 -0.3125 -0.4706 C -0.31223 -0.48218 -0.31223 -0.49398 -0.31171 -0.50533 C -0.31145 -0.51366 -0.30846 -0.52315 -0.30638 -0.52894 C -0.30585 -0.53033 -0.30546 -0.53195 -0.30481 -0.5331 C -0.30351 -0.53588 -0.30195 -0.53797 -0.30026 -0.54005 C -0.29934 -0.54167 -0.29856 -0.54329 -0.29726 -0.54422 C -0.29427 -0.54676 -0.29114 -0.54792 -0.28815 -0.54977 C -0.28046 -0.54931 -0.27291 -0.55023 -0.26536 -0.54838 C -0.26041 -0.54746 -0.25585 -0.54375 -0.25091 -0.54144 C -0.24765 -0.54005 -0.24427 -0.53912 -0.24101 -0.53727 C -0.23867 -0.53635 -0.23658 -0.53403 -0.23411 -0.5331 C -0.23177 -0.53218 -0.22903 -0.53241 -0.22656 -0.53172 C -0.19895 -0.52662 -0.23593 -0.53079 -0.16184 -0.52894 C -0.15703 -0.52662 -0.15247 -0.52292 -0.14752 -0.52199 C -0.1319 -0.51991 -0.14088 -0.52107 -0.12005 -0.51922 C -0.11705 -0.51829 -0.11419 -0.5169 -0.11093 -0.51644 C -0.09908 -0.51505 -0.06731 -0.5125 -0.05013 -0.51088 L -0.04401 -0.50949 C -0.04257 -0.50926 -0.04114 -0.50834 -0.03945 -0.5081 C -0.02513 -0.50787 -0.01054 -0.5081 0.00391 -0.5081 " pathEditMode="relative" rAng="0" ptsTypes="AAAAAAAAAAAAAAAAAAAAAAAAAAAAAAAAAAAAAAAAAAAAAAAAAAAAAAAAAAAAAAAAAAAAAAAAAAAAAAAAAA">
                                      <p:cBhvr>
                                        <p:cTn id="7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32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100"/>
                            </p:stCondLst>
                            <p:childTnLst>
                              <p:par>
                                <p:cTn id="7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2.59259E-6 L 0.00065 0.00023 C -0.00248 -0.00162 -0.00547 -0.00394 -0.0086 -0.00533 C -0.01029 -0.00625 -0.01237 -0.00625 -0.01406 -0.00695 C -0.02878 -0.01158 -0.01472 -0.00834 -0.02761 -0.01111 C -0.03776 -0.01852 -0.02995 -0.0132 -0.05586 -0.01111 C -0.05847 -0.01088 -0.06094 -0.00996 -0.06328 -0.00949 C -0.07201 -0.00579 -0.06745 -0.00718 -0.07682 -0.00533 L -0.10143 -0.00695 C -0.10417 -0.00695 -0.1069 -0.00718 -0.10951 -0.00834 C -0.11328 -0.00996 -0.11706 -0.01181 -0.12057 -0.01528 C -0.12201 -0.01644 -0.12331 -0.01875 -0.12487 -0.01945 C -0.13503 -0.02385 -0.14245 -0.02385 -0.15248 -0.02477 C -0.15534 -0.02593 -0.15834 -0.02709 -0.1612 -0.02778 C -0.16472 -0.02847 -0.16836 -0.02801 -0.17175 -0.02894 C -0.17422 -0.02986 -0.17656 -0.03218 -0.17904 -0.0331 C -0.18177 -0.03449 -0.18854 -0.03542 -0.19076 -0.03588 C -0.19193 -0.03635 -0.19323 -0.03681 -0.1944 -0.03727 C -0.19584 -0.0382 -0.19688 -0.03935 -0.19805 -0.04005 C -0.20026 -0.04167 -0.20261 -0.04306 -0.20482 -0.04422 C -0.21263 -0.04838 -0.20938 -0.04607 -0.21667 -0.04838 C -0.21758 -0.04885 -0.21862 -0.04954 -0.21966 -0.05 C -0.22084 -0.05047 -0.22214 -0.05093 -0.22344 -0.05139 C -0.22513 -0.05185 -0.22709 -0.05209 -0.22891 -0.05255 C -0.23503 -0.05625 -0.22813 -0.05116 -0.2375 -0.06922 C -0.2487 -0.09097 -0.24089 -0.07454 -0.2461 -0.08033 C -0.24831 -0.08287 -0.24818 -0.0838 -0.24987 -0.08727 C -0.25091 -0.08935 -0.25182 -0.09097 -0.25287 -0.09283 C -0.25313 -0.09468 -0.25339 -0.09653 -0.25352 -0.09838 C -0.25469 -0.1125 -0.25352 -0.10394 -0.25482 -0.11227 C -0.25495 -0.1206 -0.25534 -0.12894 -0.25534 -0.13727 C -0.25534 -0.15 -0.25443 -0.1625 -0.25482 -0.17477 C -0.25495 -0.17963 -0.25586 -0.18426 -0.25651 -0.18866 C -0.25729 -0.1926 -0.25834 -0.19607 -0.25899 -0.19977 C -0.2599 -0.20394 -0.26081 -0.2081 -0.26159 -0.21227 C -0.26419 -0.22801 -0.26107 -0.21736 -0.26524 -0.23588 C -0.26732 -0.24514 -0.26745 -0.24306 -0.27005 -0.24977 C -0.27084 -0.25162 -0.27123 -0.25371 -0.27201 -0.25533 C -0.27253 -0.25672 -0.27331 -0.25718 -0.27383 -0.2581 C -0.27474 -0.25996 -0.27552 -0.26204 -0.27617 -0.26366 C -0.278 -0.2669 -0.27917 -0.2676 -0.28125 -0.26922 C -0.2819 -0.2706 -0.28242 -0.27246 -0.28294 -0.27338 C -0.2836 -0.27431 -0.28438 -0.27431 -0.2849 -0.27477 C -0.28568 -0.2757 -0.2862 -0.27709 -0.28672 -0.27755 C -0.28776 -0.27847 -0.2888 -0.27847 -0.28985 -0.27894 C -0.29531 -0.28172 -0.28919 -0.27963 -0.29844 -0.2831 C -0.30235 -0.28472 -0.30625 -0.28588 -0.31016 -0.28727 C -0.31068 -0.29051 -0.3112 -0.29398 -0.31198 -0.29699 C -0.3125 -0.29908 -0.3138 -0.30047 -0.31393 -0.30255 C -0.31393 -0.30556 -0.31341 -0.30857 -0.31263 -0.31088 C -0.31224 -0.31227 -0.31146 -0.31227 -0.31068 -0.3125 C -0.30873 -0.3132 -0.30664 -0.31343 -0.30456 -0.31366 C -0.29948 -0.31435 -0.29427 -0.31459 -0.28919 -0.31505 C -0.27813 -0.32454 -0.29076 -0.31505 -0.27878 -0.3206 C -0.27774 -0.3213 -0.27669 -0.32269 -0.27578 -0.32338 C -0.27305 -0.3257 -0.27214 -0.32547 -0.26901 -0.32894 C -0.26498 -0.33357 -0.26406 -0.3375 -0.26094 -0.3456 C -0.26055 -0.34792 -0.26042 -0.3507 -0.25964 -0.35255 C -0.25899 -0.3544 -0.25768 -0.35486 -0.25716 -0.35672 C -0.25599 -0.36204 -0.25482 -0.37338 -0.25482 -0.37315 C -0.25456 -0.3831 -0.25443 -0.39306 -0.25417 -0.40255 C -0.25404 -0.40556 -0.25365 -0.4081 -0.25352 -0.41088 C -0.25182 -0.4882 -0.25391 -0.43102 -0.25222 -0.4706 C -0.25209 -0.48218 -0.25209 -0.49398 -0.25169 -0.50533 C -0.25156 -0.51366 -0.24909 -0.52315 -0.2474 -0.52894 C -0.24701 -0.53033 -0.24662 -0.53195 -0.2461 -0.5331 C -0.24492 -0.53588 -0.24375 -0.53797 -0.24245 -0.54005 C -0.24167 -0.54167 -0.24102 -0.54329 -0.23998 -0.54422 C -0.23763 -0.54676 -0.23503 -0.54792 -0.23255 -0.54977 C -0.22643 -0.54931 -0.22031 -0.55023 -0.21406 -0.54838 C -0.21016 -0.54746 -0.20651 -0.54375 -0.20248 -0.54144 C -0.19987 -0.54005 -0.19701 -0.53912 -0.1944 -0.53727 C -0.19258 -0.53635 -0.19076 -0.53403 -0.18893 -0.5331 C -0.18685 -0.53218 -0.18477 -0.53241 -0.18268 -0.53172 C -0.16042 -0.52662 -0.19024 -0.53079 -0.13047 -0.52894 C -0.12656 -0.52662 -0.12279 -0.52292 -0.11875 -0.52199 C -0.10612 -0.51991 -0.11341 -0.52107 -0.09649 -0.51922 C -0.09401 -0.51829 -0.0918 -0.5169 -0.08919 -0.51644 C -0.07943 -0.51505 -0.05391 -0.5125 -0.03998 -0.51088 L -0.03503 -0.50949 C -0.03386 -0.50926 -0.03268 -0.50834 -0.03125 -0.5081 C -0.01979 -0.50787 -0.00794 -0.5081 0.0039 -0.5081 " pathEditMode="relative" rAng="0" ptsTypes="AAAAAAAAAAAAAAAAAAAAAAAAAAAAAAAAAAAAAAAAAAAAAAAAAAAAAAAAAAAAAAAAAAAAAAAAAAAAAAAAAA">
                                      <p:cBhvr>
                                        <p:cTn id="7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73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50"/>
                            </p:stCondLst>
                            <p:childTnLst>
                              <p:par>
                                <p:cTn id="7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-2.22222E-6 L 0.00065 0.00023 C -0.00234 -0.00162 -0.00534 -0.00393 -0.00833 -0.00532 C -0.01016 -0.00625 -0.01211 -0.00625 -0.01367 -0.00694 C -0.02813 -0.01157 -0.01432 -0.00833 -0.02708 -0.01111 C -0.03698 -0.01852 -0.0293 -0.01319 -0.05495 -0.01111 C -0.05742 -0.01088 -0.05977 -0.00995 -0.06211 -0.00949 C -0.07057 -0.00578 -0.06615 -0.00717 -0.07539 -0.00532 L -0.09961 -0.00694 C -0.10234 -0.00694 -0.10495 -0.00717 -0.10742 -0.00833 C -0.11107 -0.00995 -0.11484 -0.0118 -0.11836 -0.01528 C -0.11979 -0.01643 -0.12096 -0.01875 -0.12253 -0.01944 C -0.13255 -0.02384 -0.13984 -0.02384 -0.14974 -0.02477 C -0.15248 -0.02592 -0.15534 -0.02708 -0.1582 -0.02778 C -0.16172 -0.02847 -0.16511 -0.02801 -0.16849 -0.02893 C -0.17109 -0.02986 -0.17331 -0.03217 -0.17578 -0.0331 C -0.17839 -0.03449 -0.18516 -0.03541 -0.18724 -0.03588 C -0.18841 -0.03634 -0.18971 -0.0368 -0.19076 -0.03727 C -0.19206 -0.03819 -0.19336 -0.03935 -0.19453 -0.04004 C -0.19675 -0.04166 -0.19883 -0.04305 -0.20117 -0.04421 C -0.20873 -0.04838 -0.20547 -0.04606 -0.21263 -0.04838 C -0.21367 -0.04884 -0.21458 -0.04953 -0.21563 -0.05 C -0.2168 -0.05046 -0.21797 -0.05092 -0.21914 -0.05139 C -0.22109 -0.05185 -0.22292 -0.05208 -0.22474 -0.05254 C -0.23073 -0.05625 -0.22396 -0.05116 -0.2332 -0.06921 C -0.24427 -0.09097 -0.23646 -0.07453 -0.24154 -0.08032 C -0.24375 -0.08287 -0.24349 -0.08379 -0.24518 -0.08727 C -0.24623 -0.08935 -0.24727 -0.09097 -0.24831 -0.09282 C -0.24844 -0.09467 -0.24883 -0.09653 -0.24896 -0.09838 C -0.25 -0.1125 -0.24896 -0.10393 -0.25013 -0.11227 C -0.25026 -0.1206 -0.25078 -0.12893 -0.25078 -0.13727 C -0.25078 -0.15 -0.24974 -0.1625 -0.25013 -0.17477 C -0.25013 -0.17963 -0.25117 -0.18426 -0.25195 -0.18866 C -0.25261 -0.19259 -0.25365 -0.19606 -0.2543 -0.19977 C -0.25508 -0.20393 -0.25599 -0.2081 -0.25677 -0.21227 C -0.25938 -0.22801 -0.25625 -0.21736 -0.26042 -0.23588 C -0.26237 -0.24514 -0.2625 -0.24305 -0.26524 -0.24977 C -0.26589 -0.25162 -0.26628 -0.2537 -0.26693 -0.25532 C -0.26745 -0.25671 -0.26836 -0.25717 -0.26875 -0.2581 C -0.26979 -0.25995 -0.27044 -0.26203 -0.27123 -0.26366 C -0.27292 -0.2669 -0.27409 -0.26759 -0.27617 -0.26921 C -0.27669 -0.2706 -0.27721 -0.27245 -0.278 -0.27338 C -0.27852 -0.2743 -0.27917 -0.2743 -0.27969 -0.27477 C -0.28047 -0.27569 -0.28099 -0.27708 -0.28151 -0.27754 C -0.28255 -0.27847 -0.28346 -0.27847 -0.28451 -0.27893 C -0.28984 -0.28171 -0.28399 -0.27963 -0.29297 -0.2831 C -0.29688 -0.28472 -0.30065 -0.28588 -0.30456 -0.28727 C -0.30508 -0.29051 -0.3056 -0.29398 -0.30638 -0.29699 C -0.30677 -0.29907 -0.30807 -0.30046 -0.3082 -0.30254 C -0.3082 -0.30555 -0.30768 -0.30856 -0.3069 -0.31088 C -0.30664 -0.31227 -0.30573 -0.31227 -0.30508 -0.3125 C -0.30313 -0.31319 -0.30104 -0.31342 -0.29896 -0.31366 C -0.29388 -0.31435 -0.28906 -0.31458 -0.28399 -0.31504 C -0.27305 -0.32453 -0.28542 -0.31504 -0.27357 -0.3206 C -0.27266 -0.32129 -0.27162 -0.32268 -0.27057 -0.32338 C -0.2681 -0.32569 -0.26706 -0.32546 -0.26393 -0.32893 C -0.26003 -0.33356 -0.25925 -0.3375 -0.25612 -0.3456 C -0.25573 -0.34791 -0.25573 -0.35069 -0.25495 -0.35254 C -0.2543 -0.3544 -0.253 -0.35486 -0.25248 -0.35671 C -0.2513 -0.36203 -0.25013 -0.37338 -0.25013 -0.37315 C -0.24987 -0.3831 -0.24974 -0.39305 -0.24948 -0.40254 C -0.24935 -0.40555 -0.24896 -0.4081 -0.24896 -0.41088 C -0.24714 -0.48819 -0.24935 -0.43102 -0.24766 -0.4706 C -0.24753 -0.48217 -0.24753 -0.49398 -0.24701 -0.50532 C -0.24688 -0.51366 -0.24453 -0.52315 -0.24284 -0.52893 C -0.24245 -0.53032 -0.24206 -0.53194 -0.24154 -0.5331 C -0.2405 -0.53588 -0.23932 -0.53796 -0.23802 -0.54004 C -0.23724 -0.54166 -0.23659 -0.54328 -0.23555 -0.54421 C -0.23333 -0.54676 -0.23073 -0.54791 -0.22839 -0.54977 C -0.22227 -0.5493 -0.21615 -0.55023 -0.21016 -0.54838 C -0.20638 -0.54745 -0.20261 -0.54375 -0.1987 -0.54143 C -0.19623 -0.54004 -0.19349 -0.53912 -0.19076 -0.53727 C -0.18893 -0.53634 -0.18724 -0.53403 -0.18542 -0.5331 C -0.18346 -0.53217 -0.18138 -0.53241 -0.1793 -0.53171 C -0.15742 -0.52662 -0.18685 -0.53078 -0.128 -0.52893 C -0.12409 -0.52662 -0.12044 -0.52291 -0.11654 -0.52199 C -0.10417 -0.51991 -0.1112 -0.52106 -0.09479 -0.51921 C -0.09232 -0.51828 -0.09011 -0.5169 -0.0875 -0.51643 C -0.078 -0.51504 -0.05287 -0.5125 -0.03919 -0.51088 L -0.03438 -0.50949 C -0.03307 -0.50926 -0.03203 -0.50833 -0.03073 -0.5081 C -0.01927 -0.50787 -0.00768 -0.5081 0.00391 -0.5081 " pathEditMode="relative" rAng="0" ptsTypes="AAAAAAAAAAAAAAAAAAAAAAAAAAAAAAAAAAAAAAAAAAAAAAAAAAAAAAAAAAAAAAAAAAAAAAAAAAAAAAAAAA">
                                      <p:cBhvr>
                                        <p:cTn id="7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86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00"/>
                            </p:stCondLst>
                            <p:childTnLst>
                              <p:par>
                                <p:cTn id="8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-1.85185E-6 L -0.00091 0.00023 C -0.0056 -0.00162 -0.01029 -0.00393 -0.01497 -0.00532 C -0.01784 -0.00625 -0.0207 -0.00625 -0.02344 -0.00694 C -0.04583 -0.01157 -0.02435 -0.00833 -0.04414 -0.01111 C -0.05963 -0.01852 -0.04753 -0.01319 -0.08737 -0.01111 C -0.09128 -0.01088 -0.09492 -0.00995 -0.0987 -0.00949 C -0.11185 -0.00579 -0.10495 -0.00717 -0.11927 -0.00532 L -0.1569 -0.00694 C -0.1612 -0.00694 -0.16523 -0.00717 -0.16914 -0.00833 C -0.175 -0.00995 -0.18073 -0.0118 -0.18607 -0.01528 C -0.18828 -0.01643 -0.19036 -0.01875 -0.19271 -0.01944 C -0.2082 -0.02384 -0.21966 -0.02384 -0.23503 -0.02477 C -0.23932 -0.02592 -0.24375 -0.02708 -0.24818 -0.02778 C -0.25351 -0.02847 -0.25898 -0.02801 -0.26406 -0.02893 C -0.26797 -0.02986 -0.27161 -0.03217 -0.27539 -0.0331 C -0.27943 -0.03449 -0.28997 -0.03541 -0.29323 -0.03588 C -0.29518 -0.03634 -0.29713 -0.0368 -0.29896 -0.03727 C -0.30091 -0.03819 -0.3026 -0.03935 -0.30456 -0.04004 C -0.30794 -0.04166 -0.31146 -0.04305 -0.31484 -0.04421 C -0.32669 -0.04838 -0.32161 -0.04606 -0.33268 -0.04838 C -0.33424 -0.04884 -0.33594 -0.04954 -0.3375 -0.05 C -0.33932 -0.05046 -0.34114 -0.05092 -0.3431 -0.05139 C -0.34596 -0.05185 -0.3487 -0.05208 -0.35156 -0.05254 C -0.36094 -0.05625 -0.35039 -0.05116 -0.36471 -0.06921 C -0.3819 -0.09097 -0.36966 -0.07454 -0.37786 -0.08032 C -0.38112 -0.08287 -0.38086 -0.08379 -0.38346 -0.08727 C -0.38503 -0.08935 -0.38659 -0.09097 -0.38815 -0.09282 C -0.38854 -0.09467 -0.38893 -0.09653 -0.38919 -0.09838 C -0.39088 -0.1125 -0.38919 -0.10393 -0.39101 -0.11227 C -0.39141 -0.1206 -0.39193 -0.12893 -0.39193 -0.13727 C -0.39193 -0.15 -0.39062 -0.1625 -0.39101 -0.17477 C -0.39114 -0.17963 -0.39271 -0.18426 -0.39388 -0.18866 C -0.39492 -0.19259 -0.39648 -0.19606 -0.39766 -0.19977 C -0.39883 -0.20393 -0.40026 -0.2081 -0.40143 -0.21227 C -0.40547 -0.22801 -0.40078 -0.21736 -0.40703 -0.23588 C -0.41016 -0.24514 -0.41042 -0.24305 -0.41458 -0.24977 C -0.41562 -0.25162 -0.41628 -0.2537 -0.41732 -0.25532 C -0.4181 -0.25671 -0.4194 -0.25717 -0.42018 -0.2581 C -0.42161 -0.25995 -0.42266 -0.26204 -0.42396 -0.26366 C -0.42643 -0.2669 -0.42838 -0.26759 -0.43151 -0.26921 C -0.43242 -0.2706 -0.4332 -0.27245 -0.43424 -0.27338 C -0.43516 -0.2743 -0.43633 -0.2743 -0.43711 -0.27477 C -0.43815 -0.27569 -0.43893 -0.27708 -0.43997 -0.27754 C -0.44154 -0.27847 -0.4431 -0.27847 -0.44466 -0.27893 C -0.45286 -0.28171 -0.44362 -0.27963 -0.45781 -0.2831 C -0.4638 -0.28472 -0.46966 -0.28588 -0.47565 -0.28727 C -0.47656 -0.29051 -0.47734 -0.29398 -0.47851 -0.29699 C -0.4793 -0.29907 -0.48112 -0.30046 -0.48125 -0.30254 C -0.48164 -0.30555 -0.4806 -0.30856 -0.47943 -0.31088 C -0.47891 -0.31227 -0.47773 -0.31227 -0.47656 -0.3125 C -0.47344 -0.31319 -0.47031 -0.31342 -0.46719 -0.31366 C -0.45937 -0.31435 -0.45156 -0.31458 -0.44362 -0.31504 C -0.42682 -0.32454 -0.44609 -0.31504 -0.42773 -0.3206 C -0.42617 -0.32129 -0.42461 -0.32268 -0.42305 -0.32338 C -0.41914 -0.32569 -0.41758 -0.32546 -0.41263 -0.32893 C -0.40651 -0.33356 -0.40534 -0.3375 -0.40039 -0.3456 C -0.39987 -0.34791 -0.39961 -0.35069 -0.39857 -0.35254 C -0.39766 -0.3544 -0.39557 -0.35486 -0.39479 -0.35671 C -0.39297 -0.36204 -0.39101 -0.37338 -0.39101 -0.37315 C -0.39075 -0.3831 -0.39062 -0.39305 -0.3901 -0.40254 C -0.38997 -0.40555 -0.38932 -0.4081 -0.38919 -0.41088 C -0.38646 -0.48819 -0.38971 -0.43102 -0.38724 -0.4706 C -0.38698 -0.48217 -0.38698 -0.49398 -0.38633 -0.50532 C -0.38607 -0.51366 -0.38242 -0.52315 -0.37969 -0.52893 C -0.37917 -0.53032 -0.37864 -0.53194 -0.37786 -0.5331 C -0.37617 -0.53588 -0.37422 -0.53796 -0.37226 -0.54004 C -0.37109 -0.54166 -0.37005 -0.54329 -0.36849 -0.54421 C -0.36484 -0.54676 -0.36094 -0.54791 -0.35716 -0.54977 C -0.34779 -0.5493 -0.33841 -0.55023 -0.32904 -0.54838 C -0.32292 -0.54745 -0.31719 -0.54375 -0.31107 -0.54143 C -0.30716 -0.54004 -0.30299 -0.53912 -0.29896 -0.53727 C -0.29609 -0.53634 -0.29336 -0.53403 -0.29049 -0.5331 C -0.2875 -0.53217 -0.28411 -0.53241 -0.28099 -0.53171 C -0.24687 -0.52662 -0.29258 -0.53079 -0.20117 -0.52893 C -0.19518 -0.52662 -0.18958 -0.52291 -0.1832 -0.52199 C -0.16393 -0.51991 -0.17513 -0.52106 -0.14935 -0.51921 C -0.1457 -0.51829 -0.14206 -0.5169 -0.13815 -0.51643 C -0.12344 -0.51504 -0.08424 -0.5125 -0.06289 -0.51088 L -0.05534 -0.50949 C -0.05351 -0.50926 -0.05182 -0.50833 -0.04974 -0.5081 C -0.03203 -0.50787 -0.01406 -0.5081 0.00391 -0.5081 " pathEditMode="relative" rAng="0" ptsTypes="AAAAAAAAAAAAAAAAAAAAAAAAAAAAAAAAAAAAAAAAAAAAAAAAAAAAAAAAAAAAAAAAAAAAAAAAAAAAAAAAAA">
                                      <p:cBhvr>
                                        <p:cTn id="8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89" y="-2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850"/>
                            </p:stCondLst>
                            <p:childTnLst>
                              <p:par>
                                <p:cTn id="8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82" grpId="0" animBg="1"/>
      <p:bldP spid="82" grpId="1" animBg="1"/>
      <p:bldP spid="83" grpId="0"/>
      <p:bldP spid="83" grpId="1"/>
      <p:bldP spid="85" grpId="0"/>
      <p:bldP spid="85" grpId="1"/>
      <p:bldP spid="87" grpId="0"/>
      <p:bldP spid="87" grpId="1"/>
      <p:bldP spid="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C46E2A5-F0AC-4D6D-B6AE-5DE2910C4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Représentation schématique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E675E36-841C-4223-8B6A-5BC829F152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Des schémas et des conventions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A23D1CF-A64C-4CBC-959B-B60319878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70E741E-5517-4010-935F-F069E17A1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D690D7-7267-4198-AB7E-F1F95A84B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602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 de tensions</a:t>
            </a:r>
          </a:p>
        </p:txBody>
      </p:sp>
      <p:pic>
        <p:nvPicPr>
          <p:cNvPr id="89" name="Image 88">
            <a:extLst>
              <a:ext uri="{FF2B5EF4-FFF2-40B4-BE49-F238E27FC236}">
                <a16:creationId xmlns:a16="http://schemas.microsoft.com/office/drawing/2014/main" id="{A3E477A1-BA65-419E-90CD-4A12D393C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998" y="1759514"/>
            <a:ext cx="1766007" cy="3430519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725C4E07-D2B7-4B05-989D-3CA8B99342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9476" y="2382292"/>
            <a:ext cx="2305050" cy="230505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763E4107-23C3-4453-A127-132E5AE7F1EF}"/>
              </a:ext>
            </a:extLst>
          </p:cNvPr>
          <p:cNvSpPr txBox="1"/>
          <p:nvPr/>
        </p:nvSpPr>
        <p:spPr>
          <a:xfrm>
            <a:off x="8610600" y="5380882"/>
            <a:ext cx="203407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b="1" dirty="0">
                <a:latin typeface="Huit" panose="00000500000000000000" pitchFamily="2" charset="0"/>
              </a:rPr>
              <a:t>Pile</a:t>
            </a:r>
          </a:p>
        </p:txBody>
      </p: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3C40B01-897F-4D47-9F63-5EB5EA5CAC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67300" y="1319068"/>
            <a:ext cx="1766006" cy="4061814"/>
          </a:xfrm>
          <a:prstGeom prst="rect">
            <a:avLst/>
          </a:prstGeom>
        </p:spPr>
      </p:pic>
      <p:sp>
        <p:nvSpPr>
          <p:cNvPr id="92" name="ZoneTexte 91">
            <a:extLst>
              <a:ext uri="{FF2B5EF4-FFF2-40B4-BE49-F238E27FC236}">
                <a16:creationId xmlns:a16="http://schemas.microsoft.com/office/drawing/2014/main" id="{FAEF3A1A-C2F2-4859-B1D1-116E7249A4E9}"/>
              </a:ext>
            </a:extLst>
          </p:cNvPr>
          <p:cNvSpPr txBox="1"/>
          <p:nvPr/>
        </p:nvSpPr>
        <p:spPr>
          <a:xfrm>
            <a:off x="4933266" y="5380882"/>
            <a:ext cx="203407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b="1" dirty="0">
                <a:latin typeface="Huit" panose="00000500000000000000" pitchFamily="2" charset="0"/>
              </a:rPr>
              <a:t>Batterie</a:t>
            </a:r>
          </a:p>
        </p:txBody>
      </p:sp>
      <p:pic>
        <p:nvPicPr>
          <p:cNvPr id="93" name="Graphique 6">
            <a:extLst>
              <a:ext uri="{FF2B5EF4-FFF2-40B4-BE49-F238E27FC236}">
                <a16:creationId xmlns:a16="http://schemas.microsoft.com/office/drawing/2014/main" id="{E0B9C1A3-C6B7-4D6E-8B8A-1647A4932D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5267" y="1727927"/>
            <a:ext cx="2126341" cy="3402147"/>
          </a:xfrm>
          <a:prstGeom prst="rect">
            <a:avLst/>
          </a:prstGeom>
        </p:spPr>
      </p:pic>
      <p:sp>
        <p:nvSpPr>
          <p:cNvPr id="94" name="ZoneTexte 93">
            <a:extLst>
              <a:ext uri="{FF2B5EF4-FFF2-40B4-BE49-F238E27FC236}">
                <a16:creationId xmlns:a16="http://schemas.microsoft.com/office/drawing/2014/main" id="{83FA8C14-D061-4FDF-B8E5-C38B081FAA88}"/>
              </a:ext>
            </a:extLst>
          </p:cNvPr>
          <p:cNvSpPr txBox="1"/>
          <p:nvPr/>
        </p:nvSpPr>
        <p:spPr>
          <a:xfrm>
            <a:off x="285750" y="5165439"/>
            <a:ext cx="367887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b="1" dirty="0">
                <a:latin typeface="Huit" panose="00000500000000000000" pitchFamily="2" charset="0"/>
              </a:rPr>
              <a:t>Source de tension réglable</a:t>
            </a:r>
          </a:p>
        </p:txBody>
      </p:sp>
    </p:spTree>
    <p:extLst>
      <p:ext uri="{BB962C8B-B14F-4D97-AF65-F5344CB8AC3E}">
        <p14:creationId xmlns:p14="http://schemas.microsoft.com/office/powerpoint/2010/main" val="7956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" grpId="0"/>
      <p:bldP spid="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dipôles</a:t>
            </a:r>
          </a:p>
        </p:txBody>
      </p:sp>
      <p:pic>
        <p:nvPicPr>
          <p:cNvPr id="93" name="Graphique 6">
            <a:extLst>
              <a:ext uri="{FF2B5EF4-FFF2-40B4-BE49-F238E27FC236}">
                <a16:creationId xmlns:a16="http://schemas.microsoft.com/office/drawing/2014/main" id="{E0B9C1A3-C6B7-4D6E-8B8A-1647A4932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5267" y="1727927"/>
            <a:ext cx="2126341" cy="3402147"/>
          </a:xfrm>
          <a:prstGeom prst="rect">
            <a:avLst/>
          </a:prstGeom>
        </p:spPr>
      </p:pic>
      <p:sp>
        <p:nvSpPr>
          <p:cNvPr id="94" name="ZoneTexte 93">
            <a:extLst>
              <a:ext uri="{FF2B5EF4-FFF2-40B4-BE49-F238E27FC236}">
                <a16:creationId xmlns:a16="http://schemas.microsoft.com/office/drawing/2014/main" id="{83FA8C14-D061-4FDF-B8E5-C38B081FAA88}"/>
              </a:ext>
            </a:extLst>
          </p:cNvPr>
          <p:cNvSpPr txBox="1"/>
          <p:nvPr/>
        </p:nvSpPr>
        <p:spPr>
          <a:xfrm>
            <a:off x="285750" y="5165439"/>
            <a:ext cx="3678874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2800" b="1" dirty="0">
                <a:latin typeface="Huit" panose="00000500000000000000" pitchFamily="2" charset="0"/>
              </a:rPr>
              <a:t>Source de tension réglable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C8C7C993-AEA1-433E-8B5B-B14C5E1FBC7A}"/>
              </a:ext>
            </a:extLst>
          </p:cNvPr>
          <p:cNvGrpSpPr/>
          <p:nvPr/>
        </p:nvGrpSpPr>
        <p:grpSpPr>
          <a:xfrm>
            <a:off x="4038600" y="1209528"/>
            <a:ext cx="7523403" cy="3963934"/>
            <a:chOff x="4068224" y="1201505"/>
            <a:chExt cx="7523403" cy="3963934"/>
          </a:xfrm>
        </p:grpSpPr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3D0540A1-C06A-4DED-9EE4-5843BFED3164}"/>
                </a:ext>
              </a:extLst>
            </p:cNvPr>
            <p:cNvGrpSpPr/>
            <p:nvPr/>
          </p:nvGrpSpPr>
          <p:grpSpPr>
            <a:xfrm>
              <a:off x="4068224" y="1201505"/>
              <a:ext cx="7383050" cy="3963934"/>
              <a:chOff x="4068224" y="1201505"/>
              <a:chExt cx="7383050" cy="3963934"/>
            </a:xfrm>
          </p:grpSpPr>
          <p:pic>
            <p:nvPicPr>
              <p:cNvPr id="8" name="Graphique 18">
                <a:extLst>
                  <a:ext uri="{FF2B5EF4-FFF2-40B4-BE49-F238E27FC236}">
                    <a16:creationId xmlns:a16="http://schemas.microsoft.com/office/drawing/2014/main" id="{B46E3292-DE80-4146-9ABD-A1A23945E0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364521">
                <a:off x="4068224" y="3329449"/>
                <a:ext cx="1596183" cy="644510"/>
              </a:xfrm>
              <a:prstGeom prst="rect">
                <a:avLst/>
              </a:prstGeom>
            </p:spPr>
          </p:pic>
          <p:pic>
            <p:nvPicPr>
              <p:cNvPr id="7" name="Graphique 6">
                <a:extLst>
                  <a:ext uri="{FF2B5EF4-FFF2-40B4-BE49-F238E27FC236}">
                    <a16:creationId xmlns:a16="http://schemas.microsoft.com/office/drawing/2014/main" id="{BF741E85-583A-45F5-A111-50555DD1ED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6497971" y="1201505"/>
                <a:ext cx="713508" cy="3963934"/>
              </a:xfrm>
              <a:prstGeom prst="rect">
                <a:avLst/>
              </a:prstGeom>
            </p:spPr>
          </p:pic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B32F0EF9-083E-40C6-9940-4EA41C2E40A1}"/>
                  </a:ext>
                </a:extLst>
              </p:cNvPr>
              <p:cNvSpPr txBox="1"/>
              <p:nvPr/>
            </p:nvSpPr>
            <p:spPr>
              <a:xfrm>
                <a:off x="7772400" y="2660252"/>
                <a:ext cx="3678874" cy="52322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fr-FR" sz="2800" b="1" dirty="0">
                    <a:latin typeface="Huit" panose="00000500000000000000" pitchFamily="2" charset="0"/>
                  </a:rPr>
                  <a:t>Dipôle</a:t>
                </a:r>
              </a:p>
            </p:txBody>
          </p: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7637B0A9-49DF-4F1F-99CF-F920DBDA88C8}"/>
                </a:ext>
              </a:extLst>
            </p:cNvPr>
            <p:cNvSpPr txBox="1"/>
            <p:nvPr/>
          </p:nvSpPr>
          <p:spPr>
            <a:xfrm>
              <a:off x="7838777" y="3200553"/>
              <a:ext cx="3752850" cy="83099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fr-FR" sz="2400" dirty="0"/>
                <a:t>Composant électrique possédant deux bornes.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588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10F1904-DA32-465C-9DB5-B95FA8C7D4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Dipôle passif	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Espace réservé du contenu 8">
                <a:extLst>
                  <a:ext uri="{FF2B5EF4-FFF2-40B4-BE49-F238E27FC236}">
                    <a16:creationId xmlns:a16="http://schemas.microsoft.com/office/drawing/2014/main" id="{9A2C4221-85CB-4636-9857-B4FC7C2A62FD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843073" y="1853315"/>
                <a:ext cx="5157787" cy="4099606"/>
              </a:xfrm>
            </p:spPr>
            <p:txBody>
              <a:bodyPr/>
              <a:lstStyle/>
              <a:p>
                <a:r>
                  <a:rPr lang="fr-FR" dirty="0"/>
                  <a:t>Un dipôle est </a:t>
                </a:r>
                <a:r>
                  <a:rPr lang="fr-FR" b="1" dirty="0"/>
                  <a:t>passif</a:t>
                </a:r>
                <a:r>
                  <a:rPr lang="fr-FR" dirty="0"/>
                  <a:t> si lorsqu’il est à vide (parcouru par aucun courant) la tension à ses bornes est nulle</a:t>
                </a:r>
                <a:endParaRPr lang="fr-FR" b="1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fr-FR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↔</m:t>
                      </m:r>
                      <m:r>
                        <a:rPr lang="fr-FR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9" name="Espace réservé du contenu 8">
                <a:extLst>
                  <a:ext uri="{FF2B5EF4-FFF2-40B4-BE49-F238E27FC236}">
                    <a16:creationId xmlns:a16="http://schemas.microsoft.com/office/drawing/2014/main" id="{9A2C4221-85CB-4636-9857-B4FC7C2A62F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843073" y="1853315"/>
                <a:ext cx="5157787" cy="4099606"/>
              </a:xfrm>
              <a:blipFill>
                <a:blip r:embed="rId3"/>
                <a:stretch>
                  <a:fillRect l="-2128" t="-2377" r="-8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C27D4D8-AA99-4F0F-AFC8-0DB5CCD6B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Dipôle actif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Espace réservé du contenu 11">
                <a:extLst>
                  <a:ext uri="{FF2B5EF4-FFF2-40B4-BE49-F238E27FC236}">
                    <a16:creationId xmlns:a16="http://schemas.microsoft.com/office/drawing/2014/main" id="{1316505C-63B1-4701-A65F-51E2293B8520}"/>
                  </a:ext>
                </a:extLst>
              </p:cNvPr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6310657" y="1853315"/>
                <a:ext cx="5183188" cy="4099606"/>
              </a:xfrm>
            </p:spPr>
            <p:txBody>
              <a:bodyPr/>
              <a:lstStyle/>
              <a:p>
                <a:r>
                  <a:rPr lang="fr-FR" dirty="0"/>
                  <a:t>Un dipôle est </a:t>
                </a:r>
                <a:r>
                  <a:rPr lang="fr-FR" b="1" dirty="0"/>
                  <a:t>actif </a:t>
                </a:r>
                <a:r>
                  <a:rPr lang="fr-FR" dirty="0"/>
                  <a:t> si lorsqu'il est à vide la tension à ses bornes n’est pas nulle</a:t>
                </a:r>
                <a:endParaRPr lang="fr-FR" b="1" dirty="0"/>
              </a:p>
              <a:p>
                <a:endParaRPr lang="fr-FR" b="1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fr-FR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↔</m:t>
                      </m:r>
                      <m:r>
                        <a:rPr lang="fr-FR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fr-FR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fr-FR" b="1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2" name="Espace réservé du contenu 11">
                <a:extLst>
                  <a:ext uri="{FF2B5EF4-FFF2-40B4-BE49-F238E27FC236}">
                    <a16:creationId xmlns:a16="http://schemas.microsoft.com/office/drawing/2014/main" id="{1316505C-63B1-4701-A65F-51E2293B852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6310657" y="1853315"/>
                <a:ext cx="5183188" cy="4099606"/>
              </a:xfrm>
              <a:blipFill>
                <a:blip r:embed="rId4"/>
                <a:stretch>
                  <a:fillRect l="-2118" t="-2377" r="-376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dipôles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C06D47B-7E27-413E-B789-D5D4CA880D27}"/>
              </a:ext>
            </a:extLst>
          </p:cNvPr>
          <p:cNvGrpSpPr/>
          <p:nvPr/>
        </p:nvGrpSpPr>
        <p:grpSpPr>
          <a:xfrm>
            <a:off x="2012368" y="3925968"/>
            <a:ext cx="2564352" cy="1904601"/>
            <a:chOff x="1888543" y="4418984"/>
            <a:chExt cx="2564352" cy="1904601"/>
          </a:xfrm>
        </p:grpSpPr>
        <p:pic>
          <p:nvPicPr>
            <p:cNvPr id="11" name="Graphique 10">
              <a:extLst>
                <a:ext uri="{FF2B5EF4-FFF2-40B4-BE49-F238E27FC236}">
                  <a16:creationId xmlns:a16="http://schemas.microsoft.com/office/drawing/2014/main" id="{83612065-0F4C-4B8A-81AB-49D72FD87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5400000" flipH="1">
              <a:off x="2904477" y="3786979"/>
              <a:ext cx="446020" cy="2477887"/>
            </a:xfrm>
            <a:prstGeom prst="rect">
              <a:avLst/>
            </a:prstGeom>
          </p:spPr>
        </p:pic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83992649-1078-4F50-8216-8CD26E65411C}"/>
                </a:ext>
              </a:extLst>
            </p:cNvPr>
            <p:cNvGrpSpPr/>
            <p:nvPr/>
          </p:nvGrpSpPr>
          <p:grpSpPr>
            <a:xfrm rot="10800000">
              <a:off x="3989857" y="4870430"/>
              <a:ext cx="169393" cy="311116"/>
              <a:chOff x="6935322" y="1463894"/>
              <a:chExt cx="169393" cy="311116"/>
            </a:xfrm>
          </p:grpSpPr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A8A2FAE4-92BE-4460-9695-634D937B8A3E}"/>
                  </a:ext>
                </a:extLst>
              </p:cNvPr>
              <p:cNvCxnSpPr/>
              <p:nvPr/>
            </p:nvCxnSpPr>
            <p:spPr>
              <a:xfrm flipV="1">
                <a:off x="6941820" y="1463894"/>
                <a:ext cx="162895" cy="1563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B8265C06-C443-4EC2-A1BC-14961CAA34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35322" y="1629775"/>
                <a:ext cx="166041" cy="1452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ZoneTexte 18">
                  <a:extLst>
                    <a:ext uri="{FF2B5EF4-FFF2-40B4-BE49-F238E27FC236}">
                      <a16:creationId xmlns:a16="http://schemas.microsoft.com/office/drawing/2014/main" id="{7ECD189F-E856-426F-8D8D-43346E93200A}"/>
                    </a:ext>
                  </a:extLst>
                </p:cNvPr>
                <p:cNvSpPr txBox="1"/>
                <p:nvPr/>
              </p:nvSpPr>
              <p:spPr>
                <a:xfrm>
                  <a:off x="4112823" y="4418984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9" name="ZoneTexte 18">
                  <a:extLst>
                    <a:ext uri="{FF2B5EF4-FFF2-40B4-BE49-F238E27FC236}">
                      <a16:creationId xmlns:a16="http://schemas.microsoft.com/office/drawing/2014/main" id="{7ECD189F-E856-426F-8D8D-43346E9320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2823" y="4418984"/>
                  <a:ext cx="340072" cy="58477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F6DB85CD-9CF4-468A-8EF7-EE2A3B962359}"/>
                </a:ext>
              </a:extLst>
            </p:cNvPr>
            <p:cNvGrpSpPr/>
            <p:nvPr/>
          </p:nvGrpSpPr>
          <p:grpSpPr>
            <a:xfrm>
              <a:off x="2037232" y="5451506"/>
              <a:ext cx="2291384" cy="311116"/>
              <a:chOff x="1916582" y="5941384"/>
              <a:chExt cx="2291384" cy="311116"/>
            </a:xfrm>
          </p:grpSpPr>
          <p:grpSp>
            <p:nvGrpSpPr>
              <p:cNvPr id="20" name="Groupe 19">
                <a:extLst>
                  <a:ext uri="{FF2B5EF4-FFF2-40B4-BE49-F238E27FC236}">
                    <a16:creationId xmlns:a16="http://schemas.microsoft.com/office/drawing/2014/main" id="{D1C33108-11CF-4E4A-92E4-85ED54C3D858}"/>
                  </a:ext>
                </a:extLst>
              </p:cNvPr>
              <p:cNvGrpSpPr/>
              <p:nvPr/>
            </p:nvGrpSpPr>
            <p:grpSpPr>
              <a:xfrm>
                <a:off x="1916582" y="5941384"/>
                <a:ext cx="169393" cy="311116"/>
                <a:chOff x="6935322" y="1463894"/>
                <a:chExt cx="169393" cy="311116"/>
              </a:xfrm>
            </p:grpSpPr>
            <p:cxnSp>
              <p:nvCxnSpPr>
                <p:cNvPr id="21" name="Connecteur droit 20">
                  <a:extLst>
                    <a:ext uri="{FF2B5EF4-FFF2-40B4-BE49-F238E27FC236}">
                      <a16:creationId xmlns:a16="http://schemas.microsoft.com/office/drawing/2014/main" id="{30775318-E356-43D3-9C55-3C275F86DBB2}"/>
                    </a:ext>
                  </a:extLst>
                </p:cNvPr>
                <p:cNvCxnSpPr/>
                <p:nvPr/>
              </p:nvCxnSpPr>
              <p:spPr>
                <a:xfrm flipV="1">
                  <a:off x="6941820" y="1463894"/>
                  <a:ext cx="162895" cy="1563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21">
                  <a:extLst>
                    <a:ext uri="{FF2B5EF4-FFF2-40B4-BE49-F238E27FC236}">
                      <a16:creationId xmlns:a16="http://schemas.microsoft.com/office/drawing/2014/main" id="{954FA233-37CC-43DC-ABCB-29FFD65291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35322" y="1629775"/>
                  <a:ext cx="166041" cy="1452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7BC84FA0-3AAE-4BD3-BEE0-D55D8A5A1FB3}"/>
                  </a:ext>
                </a:extLst>
              </p:cNvPr>
              <p:cNvCxnSpPr/>
              <p:nvPr/>
            </p:nvCxnSpPr>
            <p:spPr>
              <a:xfrm>
                <a:off x="1976735" y="6102481"/>
                <a:ext cx="2231231" cy="0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ZoneTexte 23">
                  <a:extLst>
                    <a:ext uri="{FF2B5EF4-FFF2-40B4-BE49-F238E27FC236}">
                      <a16:creationId xmlns:a16="http://schemas.microsoft.com/office/drawing/2014/main" id="{91123674-AC63-4B02-8E78-941DE0821384}"/>
                    </a:ext>
                  </a:extLst>
                </p:cNvPr>
                <p:cNvSpPr txBox="1"/>
                <p:nvPr/>
              </p:nvSpPr>
              <p:spPr>
                <a:xfrm>
                  <a:off x="2925872" y="5738810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200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4" name="ZoneTexte 23">
                  <a:extLst>
                    <a:ext uri="{FF2B5EF4-FFF2-40B4-BE49-F238E27FC236}">
                      <a16:creationId xmlns:a16="http://schemas.microsoft.com/office/drawing/2014/main" id="{91123674-AC63-4B02-8E78-941DE082138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25872" y="5738810"/>
                  <a:ext cx="340072" cy="584775"/>
                </a:xfrm>
                <a:prstGeom prst="rect">
                  <a:avLst/>
                </a:prstGeom>
                <a:blipFill>
                  <a:blip r:embed="rId8"/>
                  <a:stretch>
                    <a:fillRect r="-125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91392F3C-CAC2-4C7A-8B16-64E0D5CC2A36}"/>
              </a:ext>
            </a:extLst>
          </p:cNvPr>
          <p:cNvGrpSpPr/>
          <p:nvPr/>
        </p:nvGrpSpPr>
        <p:grpSpPr>
          <a:xfrm>
            <a:off x="7524850" y="3925968"/>
            <a:ext cx="2549956" cy="1904600"/>
            <a:chOff x="7524850" y="4340709"/>
            <a:chExt cx="2549956" cy="19046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7D4DCE52-4385-4C51-B68A-EE4864D0417B}"/>
                    </a:ext>
                  </a:extLst>
                </p:cNvPr>
                <p:cNvSpPr txBox="1"/>
                <p:nvPr/>
              </p:nvSpPr>
              <p:spPr>
                <a:xfrm>
                  <a:off x="9734734" y="4340709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7D4DCE52-4385-4C51-B68A-EE4864D041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34734" y="4340709"/>
                  <a:ext cx="340072" cy="584775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BF9B4ADD-2D2A-4BB3-9638-924FF3BC336D}"/>
                </a:ext>
              </a:extLst>
            </p:cNvPr>
            <p:cNvGrpSpPr/>
            <p:nvPr/>
          </p:nvGrpSpPr>
          <p:grpSpPr>
            <a:xfrm>
              <a:off x="7524850" y="4724637"/>
              <a:ext cx="2477887" cy="1520672"/>
              <a:chOff x="7524850" y="4724637"/>
              <a:chExt cx="2477887" cy="1520672"/>
            </a:xfrm>
          </p:grpSpPr>
          <p:pic>
            <p:nvPicPr>
              <p:cNvPr id="27" name="Graphique 26">
                <a:extLst>
                  <a:ext uri="{FF2B5EF4-FFF2-40B4-BE49-F238E27FC236}">
                    <a16:creationId xmlns:a16="http://schemas.microsoft.com/office/drawing/2014/main" id="{09588046-18EE-477B-9195-B24F8CE8803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5400000" flipH="1">
                <a:off x="8540784" y="3708703"/>
                <a:ext cx="446020" cy="2477887"/>
              </a:xfrm>
              <a:prstGeom prst="rect">
                <a:avLst/>
              </a:prstGeom>
            </p:spPr>
          </p:pic>
          <p:grpSp>
            <p:nvGrpSpPr>
              <p:cNvPr id="28" name="Groupe 27">
                <a:extLst>
                  <a:ext uri="{FF2B5EF4-FFF2-40B4-BE49-F238E27FC236}">
                    <a16:creationId xmlns:a16="http://schemas.microsoft.com/office/drawing/2014/main" id="{F22695D0-B239-4C84-8F7A-61E10694B762}"/>
                  </a:ext>
                </a:extLst>
              </p:cNvPr>
              <p:cNvGrpSpPr/>
              <p:nvPr/>
            </p:nvGrpSpPr>
            <p:grpSpPr>
              <a:xfrm rot="10800000">
                <a:off x="9626164" y="4792154"/>
                <a:ext cx="169393" cy="311116"/>
                <a:chOff x="6935322" y="1463894"/>
                <a:chExt cx="169393" cy="311116"/>
              </a:xfrm>
            </p:grpSpPr>
            <p:cxnSp>
              <p:nvCxnSpPr>
                <p:cNvPr id="36" name="Connecteur droit 35">
                  <a:extLst>
                    <a:ext uri="{FF2B5EF4-FFF2-40B4-BE49-F238E27FC236}">
                      <a16:creationId xmlns:a16="http://schemas.microsoft.com/office/drawing/2014/main" id="{394D3B28-C735-49C4-97EE-81D225B6F7ED}"/>
                    </a:ext>
                  </a:extLst>
                </p:cNvPr>
                <p:cNvCxnSpPr/>
                <p:nvPr/>
              </p:nvCxnSpPr>
              <p:spPr>
                <a:xfrm flipV="1">
                  <a:off x="6941820" y="1463894"/>
                  <a:ext cx="162895" cy="156335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Connecteur droit 36">
                  <a:extLst>
                    <a:ext uri="{FF2B5EF4-FFF2-40B4-BE49-F238E27FC236}">
                      <a16:creationId xmlns:a16="http://schemas.microsoft.com/office/drawing/2014/main" id="{26D6344E-1CF4-4599-A413-BA78395345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35322" y="1629775"/>
                  <a:ext cx="166041" cy="145235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D40433D3-E7DF-43F8-9E42-667B2493CEB0}"/>
                  </a:ext>
                </a:extLst>
              </p:cNvPr>
              <p:cNvGrpSpPr/>
              <p:nvPr/>
            </p:nvGrpSpPr>
            <p:grpSpPr>
              <a:xfrm rot="10800000">
                <a:off x="7673539" y="5373230"/>
                <a:ext cx="2291384" cy="311116"/>
                <a:chOff x="1916582" y="5941384"/>
                <a:chExt cx="2291384" cy="311116"/>
              </a:xfrm>
            </p:grpSpPr>
            <p:grpSp>
              <p:nvGrpSpPr>
                <p:cNvPr id="32" name="Groupe 31">
                  <a:extLst>
                    <a:ext uri="{FF2B5EF4-FFF2-40B4-BE49-F238E27FC236}">
                      <a16:creationId xmlns:a16="http://schemas.microsoft.com/office/drawing/2014/main" id="{A29E1B7E-AE6D-47E5-B9EA-D0077166DB84}"/>
                    </a:ext>
                  </a:extLst>
                </p:cNvPr>
                <p:cNvGrpSpPr/>
                <p:nvPr/>
              </p:nvGrpSpPr>
              <p:grpSpPr>
                <a:xfrm>
                  <a:off x="1916582" y="5941384"/>
                  <a:ext cx="169393" cy="311116"/>
                  <a:chOff x="6935322" y="1463894"/>
                  <a:chExt cx="169393" cy="311116"/>
                </a:xfrm>
              </p:grpSpPr>
              <p:cxnSp>
                <p:nvCxnSpPr>
                  <p:cNvPr id="34" name="Connecteur droit 33">
                    <a:extLst>
                      <a:ext uri="{FF2B5EF4-FFF2-40B4-BE49-F238E27FC236}">
                        <a16:creationId xmlns:a16="http://schemas.microsoft.com/office/drawing/2014/main" id="{159E8087-6E3A-4DC0-BB2D-437E24F88D75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6941820" y="1463894"/>
                    <a:ext cx="162895" cy="156335"/>
                  </a:xfrm>
                  <a:prstGeom prst="line">
                    <a:avLst/>
                  </a:prstGeom>
                  <a:ln w="57150" cap="rnd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Connecteur droit 34">
                    <a:extLst>
                      <a:ext uri="{FF2B5EF4-FFF2-40B4-BE49-F238E27FC236}">
                        <a16:creationId xmlns:a16="http://schemas.microsoft.com/office/drawing/2014/main" id="{92319C86-E825-4BC1-8EAE-74CA22EDEC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935322" y="1629775"/>
                    <a:ext cx="166041" cy="145235"/>
                  </a:xfrm>
                  <a:prstGeom prst="line">
                    <a:avLst/>
                  </a:prstGeom>
                  <a:ln w="57150" cap="rnd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3" name="Connecteur droit 32">
                  <a:extLst>
                    <a:ext uri="{FF2B5EF4-FFF2-40B4-BE49-F238E27FC236}">
                      <a16:creationId xmlns:a16="http://schemas.microsoft.com/office/drawing/2014/main" id="{3A13A455-C0BD-4556-A2FB-4050F71FDBDB}"/>
                    </a:ext>
                  </a:extLst>
                </p:cNvPr>
                <p:cNvCxnSpPr/>
                <p:nvPr/>
              </p:nvCxnSpPr>
              <p:spPr>
                <a:xfrm>
                  <a:off x="1976735" y="6102481"/>
                  <a:ext cx="2231231" cy="0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" name="ZoneTexte 30">
                    <a:extLst>
                      <a:ext uri="{FF2B5EF4-FFF2-40B4-BE49-F238E27FC236}">
                        <a16:creationId xmlns:a16="http://schemas.microsoft.com/office/drawing/2014/main" id="{E5594EB6-2234-44BD-BA0E-14E38BA36BB7}"/>
                      </a:ext>
                    </a:extLst>
                  </p:cNvPr>
                  <p:cNvSpPr txBox="1"/>
                  <p:nvPr/>
                </p:nvSpPr>
                <p:spPr>
                  <a:xfrm>
                    <a:off x="8562179" y="5660534"/>
                    <a:ext cx="340072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oMath>
                      </m:oMathPara>
                    </a14:m>
                    <a:endParaRPr lang="fr-FR" sz="3200" b="1" dirty="0">
                      <a:solidFill>
                        <a:srgbClr val="FF0000"/>
                      </a:solidFill>
                      <a:latin typeface="Huit" panose="00000500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31" name="ZoneTexte 30">
                    <a:extLst>
                      <a:ext uri="{FF2B5EF4-FFF2-40B4-BE49-F238E27FC236}">
                        <a16:creationId xmlns:a16="http://schemas.microsoft.com/office/drawing/2014/main" id="{E5594EB6-2234-44BD-BA0E-14E38BA36BB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8562179" y="5660534"/>
                    <a:ext cx="340072" cy="584775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12727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40" name="ZoneTexte 39">
            <a:extLst>
              <a:ext uri="{FF2B5EF4-FFF2-40B4-BE49-F238E27FC236}">
                <a16:creationId xmlns:a16="http://schemas.microsoft.com/office/drawing/2014/main" id="{ABCFE70B-273B-484B-8E02-8A8ADD774D37}"/>
              </a:ext>
            </a:extLst>
          </p:cNvPr>
          <p:cNvSpPr txBox="1"/>
          <p:nvPr/>
        </p:nvSpPr>
        <p:spPr>
          <a:xfrm>
            <a:off x="1447006" y="5848294"/>
            <a:ext cx="3752850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r-FR" sz="2400" dirty="0"/>
              <a:t>Convention </a:t>
            </a:r>
            <a:r>
              <a:rPr lang="fr-FR" sz="2400" b="1" dirty="0"/>
              <a:t>récepteur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8BE22A4D-F7D4-4BC7-8A6F-9CF1660080D2}"/>
              </a:ext>
            </a:extLst>
          </p:cNvPr>
          <p:cNvSpPr txBox="1"/>
          <p:nvPr/>
        </p:nvSpPr>
        <p:spPr>
          <a:xfrm>
            <a:off x="6855790" y="5848294"/>
            <a:ext cx="3752850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fr-FR" sz="2400" dirty="0"/>
              <a:t>Convention </a:t>
            </a:r>
            <a:r>
              <a:rPr lang="fr-FR" sz="2400" b="1" dirty="0"/>
              <a:t>générateur</a:t>
            </a:r>
          </a:p>
        </p:txBody>
      </p:sp>
    </p:spTree>
    <p:extLst>
      <p:ext uri="{BB962C8B-B14F-4D97-AF65-F5344CB8AC3E}">
        <p14:creationId xmlns:p14="http://schemas.microsoft.com/office/powerpoint/2010/main" val="88423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2" grpId="0" build="p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10F1904-DA32-465C-9DB5-B95FA8C7D4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Dipôle passif	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9A2C4221-85CB-4636-9857-B4FC7C2A62F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FR" dirty="0"/>
              <a:t>Ampoule</a:t>
            </a:r>
          </a:p>
          <a:p>
            <a:r>
              <a:rPr lang="fr-FR" dirty="0"/>
              <a:t>Résistance</a:t>
            </a:r>
          </a:p>
          <a:p>
            <a:r>
              <a:rPr lang="fr-FR" dirty="0"/>
              <a:t>LED</a:t>
            </a:r>
          </a:p>
          <a:p>
            <a:r>
              <a:rPr lang="fr-FR" dirty="0"/>
              <a:t>…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C27D4D8-AA99-4F0F-AFC8-0DB5CCD6B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fr-FR" sz="3200" dirty="0"/>
              <a:t>Dipôle actif</a:t>
            </a:r>
          </a:p>
        </p:txBody>
      </p:sp>
      <p:sp>
        <p:nvSpPr>
          <p:cNvPr id="12" name="Espace réservé du contenu 11">
            <a:extLst>
              <a:ext uri="{FF2B5EF4-FFF2-40B4-BE49-F238E27FC236}">
                <a16:creationId xmlns:a16="http://schemas.microsoft.com/office/drawing/2014/main" id="{1316505C-63B1-4701-A65F-51E2293B852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fr-FR" dirty="0"/>
              <a:t>Source de tension</a:t>
            </a:r>
          </a:p>
          <a:p>
            <a:r>
              <a:rPr lang="fr-FR" dirty="0"/>
              <a:t>Source de courant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dipôles</a:t>
            </a:r>
          </a:p>
        </p:txBody>
      </p:sp>
    </p:spTree>
    <p:extLst>
      <p:ext uri="{BB962C8B-B14F-4D97-AF65-F5344CB8AC3E}">
        <p14:creationId xmlns:p14="http://schemas.microsoft.com/office/powerpoint/2010/main" val="17515342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CF2875-6510-429E-99E0-E222245FB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pic>
        <p:nvPicPr>
          <p:cNvPr id="8" name="Espace réservé du contenu 7">
            <a:hlinkClick r:id="rId2"/>
            <a:extLst>
              <a:ext uri="{FF2B5EF4-FFF2-40B4-BE49-F238E27FC236}">
                <a16:creationId xmlns:a16="http://schemas.microsoft.com/office/drawing/2014/main" id="{D6A74BC2-9504-475A-BE38-49C7E06CA9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7292" y="1758892"/>
            <a:ext cx="3797416" cy="3797416"/>
          </a:xfr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BFAEE8-704C-42BB-9DB1-ABA6B8AFB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650A9-7D01-436D-98AB-31561B495371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538526-3A08-4B59-A59E-2AED31AF1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4CED36D-C869-43CC-B9CF-0CE853F59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401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premier circuit</a:t>
            </a: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B56818A5-A60F-4D61-8321-77C613D1FE7F}"/>
              </a:ext>
            </a:extLst>
          </p:cNvPr>
          <p:cNvGrpSpPr/>
          <p:nvPr/>
        </p:nvGrpSpPr>
        <p:grpSpPr>
          <a:xfrm rot="5400000">
            <a:off x="-880332" y="3496146"/>
            <a:ext cx="3951412" cy="311116"/>
            <a:chOff x="4229100" y="4101240"/>
            <a:chExt cx="4590836" cy="311116"/>
          </a:xfrm>
        </p:grpSpPr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BC1C94CC-C2C9-444E-B746-ED69DF7670E9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DFAD2DA3-6551-4FE6-8412-E6CD354D4D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D68ADF9B-1EAC-45A4-84CB-3E69D3A2F2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0700C529-E16F-40A8-91B6-4553C4D2DA36}"/>
              </a:ext>
            </a:extLst>
          </p:cNvPr>
          <p:cNvGrpSpPr/>
          <p:nvPr/>
        </p:nvGrpSpPr>
        <p:grpSpPr>
          <a:xfrm rot="5400000">
            <a:off x="6022136" y="3496146"/>
            <a:ext cx="3951412" cy="311116"/>
            <a:chOff x="4229100" y="4101240"/>
            <a:chExt cx="4590836" cy="311116"/>
          </a:xfrm>
        </p:grpSpPr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D2C9ABE8-E2B3-4222-ADA3-0BF624D99937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63EEBD68-E96D-4176-BA1D-7E90F37F02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32F770E1-7767-4C30-A9CB-8FBE04DD58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2933833-745A-455D-AABF-E64E014A209C}"/>
                  </a:ext>
                </a:extLst>
              </p:cNvPr>
              <p:cNvSpPr txBox="1"/>
              <p:nvPr/>
            </p:nvSpPr>
            <p:spPr>
              <a:xfrm>
                <a:off x="17588" y="3277144"/>
                <a:ext cx="922227" cy="58477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𝑩𝒂𝒕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2933833-745A-455D-AABF-E64E014A2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8" y="3277144"/>
                <a:ext cx="922227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A27A102E-520C-44EC-9546-B63FDB0F9365}"/>
                  </a:ext>
                </a:extLst>
              </p:cNvPr>
              <p:cNvSpPr txBox="1"/>
              <p:nvPr/>
            </p:nvSpPr>
            <p:spPr>
              <a:xfrm>
                <a:off x="6438477" y="3255119"/>
                <a:ext cx="922227" cy="62882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𝑳𝒂𝒎𝒑𝒆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A27A102E-520C-44EC-9546-B63FDB0F9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477" y="3255119"/>
                <a:ext cx="922227" cy="628826"/>
              </a:xfrm>
              <a:prstGeom prst="rect">
                <a:avLst/>
              </a:prstGeom>
              <a:blipFill>
                <a:blip r:embed="rId4"/>
                <a:stretch>
                  <a:fillRect r="-43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7" name="Graphique 55">
            <a:extLst>
              <a:ext uri="{FF2B5EF4-FFF2-40B4-BE49-F238E27FC236}">
                <a16:creationId xmlns:a16="http://schemas.microsoft.com/office/drawing/2014/main" id="{D505BBB3-A45B-45BA-B6B7-0CCD4F2CC9EF}"/>
              </a:ext>
            </a:extLst>
          </p:cNvPr>
          <p:cNvGrpSpPr/>
          <p:nvPr/>
        </p:nvGrpSpPr>
        <p:grpSpPr>
          <a:xfrm>
            <a:off x="1633183" y="1289863"/>
            <a:ext cx="10092571" cy="4552631"/>
            <a:chOff x="1633183" y="1289863"/>
            <a:chExt cx="10092571" cy="4552631"/>
          </a:xfrm>
        </p:grpSpPr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3E5073DA-1E27-46FB-8859-ECE3F89B8544}"/>
                </a:ext>
              </a:extLst>
            </p:cNvPr>
            <p:cNvSpPr/>
            <p:nvPr/>
          </p:nvSpPr>
          <p:spPr>
            <a:xfrm>
              <a:off x="2252145" y="1289863"/>
              <a:ext cx="6824876" cy="1034318"/>
            </a:xfrm>
            <a:custGeom>
              <a:avLst/>
              <a:gdLst>
                <a:gd name="connsiteX0" fmla="*/ -4110 w 6824876"/>
                <a:gd name="connsiteY0" fmla="*/ 828477 h 1034318"/>
                <a:gd name="connsiteX1" fmla="*/ -4110 w 6824876"/>
                <a:gd name="connsiteY1" fmla="*/ -2236 h 1034318"/>
                <a:gd name="connsiteX2" fmla="*/ 6820767 w 6824876"/>
                <a:gd name="connsiteY2" fmla="*/ -2236 h 1034318"/>
                <a:gd name="connsiteX3" fmla="*/ 6820767 w 6824876"/>
                <a:gd name="connsiteY3" fmla="*/ 1032083 h 103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876" h="1034318">
                  <a:moveTo>
                    <a:pt x="-4110" y="828477"/>
                  </a:moveTo>
                  <a:lnTo>
                    <a:pt x="-4110" y="-2236"/>
                  </a:lnTo>
                  <a:lnTo>
                    <a:pt x="6820767" y="-2236"/>
                  </a:lnTo>
                  <a:lnTo>
                    <a:pt x="6820767" y="103208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9" name="Forme libre : forme 98">
              <a:extLst>
                <a:ext uri="{FF2B5EF4-FFF2-40B4-BE49-F238E27FC236}">
                  <a16:creationId xmlns:a16="http://schemas.microsoft.com/office/drawing/2014/main" id="{5153A590-A00E-4368-A5F9-D4E830A30E26}"/>
                </a:ext>
              </a:extLst>
            </p:cNvPr>
            <p:cNvSpPr/>
            <p:nvPr/>
          </p:nvSpPr>
          <p:spPr>
            <a:xfrm>
              <a:off x="2252145" y="4808176"/>
              <a:ext cx="6824876" cy="1034318"/>
            </a:xfrm>
            <a:custGeom>
              <a:avLst/>
              <a:gdLst>
                <a:gd name="connsiteX0" fmla="*/ -4110 w 6824876"/>
                <a:gd name="connsiteY0" fmla="*/ 201020 h 1034318"/>
                <a:gd name="connsiteX1" fmla="*/ -4110 w 6824876"/>
                <a:gd name="connsiteY1" fmla="*/ 1031733 h 1034318"/>
                <a:gd name="connsiteX2" fmla="*/ 6820767 w 6824876"/>
                <a:gd name="connsiteY2" fmla="*/ 1031733 h 1034318"/>
                <a:gd name="connsiteX3" fmla="*/ 6820767 w 6824876"/>
                <a:gd name="connsiteY3" fmla="*/ -2586 h 103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876" h="1034318">
                  <a:moveTo>
                    <a:pt x="-4110" y="201020"/>
                  </a:moveTo>
                  <a:lnTo>
                    <a:pt x="-4110" y="1031733"/>
                  </a:lnTo>
                  <a:lnTo>
                    <a:pt x="6820767" y="1031733"/>
                  </a:lnTo>
                  <a:lnTo>
                    <a:pt x="6820767" y="-2586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01CA3C83-F62A-4855-BBE0-92CB87D98485}"/>
                </a:ext>
              </a:extLst>
            </p:cNvPr>
            <p:cNvSpPr/>
            <p:nvPr/>
          </p:nvSpPr>
          <p:spPr>
            <a:xfrm>
              <a:off x="1633183" y="2527788"/>
              <a:ext cx="1237925" cy="43096"/>
            </a:xfrm>
            <a:custGeom>
              <a:avLst/>
              <a:gdLst>
                <a:gd name="connsiteX0" fmla="*/ 1234155 w 1237925"/>
                <a:gd name="connsiteY0" fmla="*/ -2308 h 43096"/>
                <a:gd name="connsiteX1" fmla="*/ -3770 w 1237925"/>
                <a:gd name="connsiteY1" fmla="*/ -2308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7925" h="43096">
                  <a:moveTo>
                    <a:pt x="1234155" y="-2308"/>
                  </a:moveTo>
                  <a:lnTo>
                    <a:pt x="-3770" y="-230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1" name="Forme libre : forme 100">
              <a:extLst>
                <a:ext uri="{FF2B5EF4-FFF2-40B4-BE49-F238E27FC236}">
                  <a16:creationId xmlns:a16="http://schemas.microsoft.com/office/drawing/2014/main" id="{176D27A3-FAC0-4EF5-AA70-0167D29D1DBE}"/>
                </a:ext>
              </a:extLst>
            </p:cNvPr>
            <p:cNvSpPr/>
            <p:nvPr/>
          </p:nvSpPr>
          <p:spPr>
            <a:xfrm>
              <a:off x="2048539" y="2739538"/>
              <a:ext cx="415356" cy="43096"/>
            </a:xfrm>
            <a:custGeom>
              <a:avLst/>
              <a:gdLst>
                <a:gd name="connsiteX0" fmla="*/ 411586 w 415356"/>
                <a:gd name="connsiteY0" fmla="*/ -2329 h 43096"/>
                <a:gd name="connsiteX1" fmla="*/ -3770 w 415356"/>
                <a:gd name="connsiteY1" fmla="*/ -2329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5356" h="43096">
                  <a:moveTo>
                    <a:pt x="411586" y="-2329"/>
                  </a:moveTo>
                  <a:lnTo>
                    <a:pt x="-3770" y="-232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2" name="Forme libre : forme 101">
              <a:extLst>
                <a:ext uri="{FF2B5EF4-FFF2-40B4-BE49-F238E27FC236}">
                  <a16:creationId xmlns:a16="http://schemas.microsoft.com/office/drawing/2014/main" id="{C57E175C-5DE7-4F33-B799-18398CA3EE2F}"/>
                </a:ext>
              </a:extLst>
            </p:cNvPr>
            <p:cNvSpPr/>
            <p:nvPr/>
          </p:nvSpPr>
          <p:spPr>
            <a:xfrm>
              <a:off x="1633183" y="4392820"/>
              <a:ext cx="1237925" cy="43096"/>
            </a:xfrm>
            <a:custGeom>
              <a:avLst/>
              <a:gdLst>
                <a:gd name="connsiteX0" fmla="*/ 1234155 w 1237925"/>
                <a:gd name="connsiteY0" fmla="*/ -2493 h 43096"/>
                <a:gd name="connsiteX1" fmla="*/ -3770 w 1237925"/>
                <a:gd name="connsiteY1" fmla="*/ -2493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7925" h="43096">
                  <a:moveTo>
                    <a:pt x="1234155" y="-2493"/>
                  </a:moveTo>
                  <a:lnTo>
                    <a:pt x="-3770" y="-249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3" name="Forme libre : forme 102">
              <a:extLst>
                <a:ext uri="{FF2B5EF4-FFF2-40B4-BE49-F238E27FC236}">
                  <a16:creationId xmlns:a16="http://schemas.microsoft.com/office/drawing/2014/main" id="{57A82367-B381-4391-99B7-C860793F6C57}"/>
                </a:ext>
              </a:extLst>
            </p:cNvPr>
            <p:cNvSpPr/>
            <p:nvPr/>
          </p:nvSpPr>
          <p:spPr>
            <a:xfrm>
              <a:off x="2048539" y="4596426"/>
              <a:ext cx="415356" cy="43096"/>
            </a:xfrm>
            <a:custGeom>
              <a:avLst/>
              <a:gdLst>
                <a:gd name="connsiteX0" fmla="*/ 411586 w 415356"/>
                <a:gd name="connsiteY0" fmla="*/ -2514 h 43096"/>
                <a:gd name="connsiteX1" fmla="*/ -3770 w 415356"/>
                <a:gd name="connsiteY1" fmla="*/ -2514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5356" h="43096">
                  <a:moveTo>
                    <a:pt x="411586" y="-2514"/>
                  </a:moveTo>
                  <a:lnTo>
                    <a:pt x="-3770" y="-251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4" name="Forme libre : forme 103">
              <a:extLst>
                <a:ext uri="{FF2B5EF4-FFF2-40B4-BE49-F238E27FC236}">
                  <a16:creationId xmlns:a16="http://schemas.microsoft.com/office/drawing/2014/main" id="{931F00F7-BEBF-4443-B484-CD4F3AD102BA}"/>
                </a:ext>
              </a:extLst>
            </p:cNvPr>
            <p:cNvSpPr/>
            <p:nvPr/>
          </p:nvSpPr>
          <p:spPr>
            <a:xfrm>
              <a:off x="2252145" y="2943144"/>
              <a:ext cx="43096" cy="211750"/>
            </a:xfrm>
            <a:custGeom>
              <a:avLst/>
              <a:gdLst>
                <a:gd name="connsiteX0" fmla="*/ -3770 w 43096"/>
                <a:gd name="connsiteY0" fmla="*/ -2359 h 211750"/>
                <a:gd name="connsiteX1" fmla="*/ -3770 w 43096"/>
                <a:gd name="connsiteY1" fmla="*/ 209391 h 21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11750">
                  <a:moveTo>
                    <a:pt x="-3770" y="-2359"/>
                  </a:moveTo>
                  <a:lnTo>
                    <a:pt x="-3770" y="209391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5" name="Forme libre : forme 104">
              <a:extLst>
                <a:ext uri="{FF2B5EF4-FFF2-40B4-BE49-F238E27FC236}">
                  <a16:creationId xmlns:a16="http://schemas.microsoft.com/office/drawing/2014/main" id="{4AE2669E-32F0-41CA-8BB4-BF8CAD4E92CF}"/>
                </a:ext>
              </a:extLst>
            </p:cNvPr>
            <p:cNvSpPr/>
            <p:nvPr/>
          </p:nvSpPr>
          <p:spPr>
            <a:xfrm>
              <a:off x="2252145" y="3358501"/>
              <a:ext cx="43096" cy="203606"/>
            </a:xfrm>
            <a:custGeom>
              <a:avLst/>
              <a:gdLst>
                <a:gd name="connsiteX0" fmla="*/ -3770 w 43096"/>
                <a:gd name="connsiteY0" fmla="*/ -2400 h 203606"/>
                <a:gd name="connsiteX1" fmla="*/ -3770 w 43096"/>
                <a:gd name="connsiteY1" fmla="*/ 201206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00"/>
                  </a:moveTo>
                  <a:lnTo>
                    <a:pt x="-3770" y="201206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6" name="Forme libre : forme 105">
              <a:extLst>
                <a:ext uri="{FF2B5EF4-FFF2-40B4-BE49-F238E27FC236}">
                  <a16:creationId xmlns:a16="http://schemas.microsoft.com/office/drawing/2014/main" id="{C57E9270-8A3F-4D28-A654-50B5EC24455E}"/>
                </a:ext>
              </a:extLst>
            </p:cNvPr>
            <p:cNvSpPr/>
            <p:nvPr/>
          </p:nvSpPr>
          <p:spPr>
            <a:xfrm>
              <a:off x="2252145" y="3773857"/>
              <a:ext cx="43096" cy="203606"/>
            </a:xfrm>
            <a:custGeom>
              <a:avLst/>
              <a:gdLst>
                <a:gd name="connsiteX0" fmla="*/ -3770 w 43096"/>
                <a:gd name="connsiteY0" fmla="*/ -2442 h 203606"/>
                <a:gd name="connsiteX1" fmla="*/ -3770 w 43096"/>
                <a:gd name="connsiteY1" fmla="*/ 201164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42"/>
                  </a:moveTo>
                  <a:lnTo>
                    <a:pt x="-3770" y="20116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7" name="Forme libre : forme 106">
              <a:extLst>
                <a:ext uri="{FF2B5EF4-FFF2-40B4-BE49-F238E27FC236}">
                  <a16:creationId xmlns:a16="http://schemas.microsoft.com/office/drawing/2014/main" id="{5F57191D-6487-4EFF-B475-E867EB106201}"/>
                </a:ext>
              </a:extLst>
            </p:cNvPr>
            <p:cNvSpPr/>
            <p:nvPr/>
          </p:nvSpPr>
          <p:spPr>
            <a:xfrm>
              <a:off x="2252145" y="4189213"/>
              <a:ext cx="43096" cy="203606"/>
            </a:xfrm>
            <a:custGeom>
              <a:avLst/>
              <a:gdLst>
                <a:gd name="connsiteX0" fmla="*/ -3770 w 43096"/>
                <a:gd name="connsiteY0" fmla="*/ -2483 h 203606"/>
                <a:gd name="connsiteX1" fmla="*/ -3770 w 43096"/>
                <a:gd name="connsiteY1" fmla="*/ 201123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83"/>
                  </a:moveTo>
                  <a:lnTo>
                    <a:pt x="-3770" y="20112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8" name="Forme libre : forme 107">
              <a:extLst>
                <a:ext uri="{FF2B5EF4-FFF2-40B4-BE49-F238E27FC236}">
                  <a16:creationId xmlns:a16="http://schemas.microsoft.com/office/drawing/2014/main" id="{58E1AD0A-10ED-4B66-8C3E-9003032F127C}"/>
                </a:ext>
              </a:extLst>
            </p:cNvPr>
            <p:cNvSpPr/>
            <p:nvPr/>
          </p:nvSpPr>
          <p:spPr>
            <a:xfrm>
              <a:off x="2252145" y="2120576"/>
              <a:ext cx="43096" cy="407212"/>
            </a:xfrm>
            <a:custGeom>
              <a:avLst/>
              <a:gdLst>
                <a:gd name="connsiteX0" fmla="*/ -3770 w 43096"/>
                <a:gd name="connsiteY0" fmla="*/ -2287 h 407212"/>
                <a:gd name="connsiteX1" fmla="*/ -3770 w 43096"/>
                <a:gd name="connsiteY1" fmla="*/ 404925 h 40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07212">
                  <a:moveTo>
                    <a:pt x="-3770" y="-2287"/>
                  </a:moveTo>
                  <a:lnTo>
                    <a:pt x="-3770" y="404925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9" name="ZoneTexte 108">
              <a:extLst>
                <a:ext uri="{FF2B5EF4-FFF2-40B4-BE49-F238E27FC236}">
                  <a16:creationId xmlns:a16="http://schemas.microsoft.com/office/drawing/2014/main" id="{9AD0D916-231D-4BB8-AEF7-0D98D929DF34}"/>
                </a:ext>
              </a:extLst>
            </p:cNvPr>
            <p:cNvSpPr txBox="1"/>
            <p:nvPr/>
          </p:nvSpPr>
          <p:spPr>
            <a:xfrm rot="-5400000">
              <a:off x="2262508" y="1793879"/>
              <a:ext cx="370197" cy="466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110" name="Forme libre : forme 109">
              <a:extLst>
                <a:ext uri="{FF2B5EF4-FFF2-40B4-BE49-F238E27FC236}">
                  <a16:creationId xmlns:a16="http://schemas.microsoft.com/office/drawing/2014/main" id="{C7BBA9D1-9DBF-4FFE-8848-915E572CD19A}"/>
                </a:ext>
              </a:extLst>
            </p:cNvPr>
            <p:cNvSpPr/>
            <p:nvPr/>
          </p:nvSpPr>
          <p:spPr>
            <a:xfrm>
              <a:off x="2252145" y="4596426"/>
              <a:ext cx="43096" cy="415356"/>
            </a:xfrm>
            <a:custGeom>
              <a:avLst/>
              <a:gdLst>
                <a:gd name="connsiteX0" fmla="*/ -3770 w 43096"/>
                <a:gd name="connsiteY0" fmla="*/ 412822 h 415356"/>
                <a:gd name="connsiteX1" fmla="*/ -3770 w 43096"/>
                <a:gd name="connsiteY1" fmla="*/ -2534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3770" y="412822"/>
                  </a:moveTo>
                  <a:lnTo>
                    <a:pt x="-3770" y="-253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1" name="ZoneTexte 110">
              <a:extLst>
                <a:ext uri="{FF2B5EF4-FFF2-40B4-BE49-F238E27FC236}">
                  <a16:creationId xmlns:a16="http://schemas.microsoft.com/office/drawing/2014/main" id="{53F63E2C-33C9-4134-A246-1771D9FED82B}"/>
                </a:ext>
              </a:extLst>
            </p:cNvPr>
            <p:cNvSpPr txBox="1"/>
            <p:nvPr/>
          </p:nvSpPr>
          <p:spPr>
            <a:xfrm rot="-5400000">
              <a:off x="2262508" y="4872403"/>
              <a:ext cx="370197" cy="466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112" name="ZoneTexte 111">
              <a:extLst>
                <a:ext uri="{FF2B5EF4-FFF2-40B4-BE49-F238E27FC236}">
                  <a16:creationId xmlns:a16="http://schemas.microsoft.com/office/drawing/2014/main" id="{6B5986A7-D532-411A-A154-572AE259C5AD}"/>
                </a:ext>
              </a:extLst>
            </p:cNvPr>
            <p:cNvSpPr txBox="1"/>
            <p:nvPr/>
          </p:nvSpPr>
          <p:spPr>
            <a:xfrm>
              <a:off x="3023995" y="2449491"/>
              <a:ext cx="1119468" cy="645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912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BAT</a:t>
              </a:r>
            </a:p>
          </p:txBody>
        </p:sp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879FDBDD-C37D-4CCB-B3D4-7D30B53C63B3}"/>
                </a:ext>
              </a:extLst>
            </p:cNvPr>
            <p:cNvSpPr txBox="1"/>
            <p:nvPr/>
          </p:nvSpPr>
          <p:spPr>
            <a:xfrm>
              <a:off x="3023995" y="3084742"/>
              <a:ext cx="784189" cy="496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</a:t>
              </a:r>
              <a:r>
                <a:rPr lang="fr-FR" sz="2629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</a:t>
              </a:r>
            </a:p>
          </p:txBody>
        </p:sp>
        <p:sp>
          <p:nvSpPr>
            <p:cNvPr id="114" name="Forme libre : forme 113">
              <a:extLst>
                <a:ext uri="{FF2B5EF4-FFF2-40B4-BE49-F238E27FC236}">
                  <a16:creationId xmlns:a16="http://schemas.microsoft.com/office/drawing/2014/main" id="{C1A27893-A9D6-47D9-8562-4CDDED70E749}"/>
                </a:ext>
              </a:extLst>
            </p:cNvPr>
            <p:cNvSpPr/>
            <p:nvPr/>
          </p:nvSpPr>
          <p:spPr>
            <a:xfrm>
              <a:off x="8458059" y="2943144"/>
              <a:ext cx="1237925" cy="1237925"/>
            </a:xfrm>
            <a:custGeom>
              <a:avLst/>
              <a:gdLst>
                <a:gd name="connsiteX0" fmla="*/ 1233476 w 1237925"/>
                <a:gd name="connsiteY0" fmla="*/ 616552 h 1237925"/>
                <a:gd name="connsiteX1" fmla="*/ 614513 w 1237925"/>
                <a:gd name="connsiteY1" fmla="*/ 1235515 h 1237925"/>
                <a:gd name="connsiteX2" fmla="*/ -4450 w 1237925"/>
                <a:gd name="connsiteY2" fmla="*/ 616552 h 1237925"/>
                <a:gd name="connsiteX3" fmla="*/ 614513 w 1237925"/>
                <a:gd name="connsiteY3" fmla="*/ -2411 h 1237925"/>
                <a:gd name="connsiteX4" fmla="*/ 1233476 w 1237925"/>
                <a:gd name="connsiteY4" fmla="*/ 616552 h 123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925" h="1237925">
                  <a:moveTo>
                    <a:pt x="1233476" y="616552"/>
                  </a:moveTo>
                  <a:cubicBezTo>
                    <a:pt x="1233476" y="958366"/>
                    <a:pt x="956329" y="1235515"/>
                    <a:pt x="614513" y="1235515"/>
                  </a:cubicBezTo>
                  <a:cubicBezTo>
                    <a:pt x="272697" y="1235515"/>
                    <a:pt x="-4450" y="958366"/>
                    <a:pt x="-4450" y="616552"/>
                  </a:cubicBezTo>
                  <a:cubicBezTo>
                    <a:pt x="-4450" y="274738"/>
                    <a:pt x="272697" y="-2411"/>
                    <a:pt x="614513" y="-2411"/>
                  </a:cubicBezTo>
                  <a:cubicBezTo>
                    <a:pt x="956329" y="-2411"/>
                    <a:pt x="1233476" y="274738"/>
                    <a:pt x="1233476" y="616552"/>
                  </a:cubicBez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5" name="Forme libre : forme 114">
              <a:extLst>
                <a:ext uri="{FF2B5EF4-FFF2-40B4-BE49-F238E27FC236}">
                  <a16:creationId xmlns:a16="http://schemas.microsoft.com/office/drawing/2014/main" id="{0CB6447D-B0C6-4556-88A6-710A6273DDA8}"/>
                </a:ext>
              </a:extLst>
            </p:cNvPr>
            <p:cNvSpPr/>
            <p:nvPr/>
          </p:nvSpPr>
          <p:spPr>
            <a:xfrm>
              <a:off x="9077022" y="4189213"/>
              <a:ext cx="43096" cy="203606"/>
            </a:xfrm>
            <a:custGeom>
              <a:avLst/>
              <a:gdLst>
                <a:gd name="connsiteX0" fmla="*/ -4450 w 43096"/>
                <a:gd name="connsiteY0" fmla="*/ 201123 h 203606"/>
                <a:gd name="connsiteX1" fmla="*/ -4450 w 43096"/>
                <a:gd name="connsiteY1" fmla="*/ -2483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4450" y="201123"/>
                  </a:moveTo>
                  <a:lnTo>
                    <a:pt x="-4450" y="-248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6" name="Forme libre : forme 115">
              <a:extLst>
                <a:ext uri="{FF2B5EF4-FFF2-40B4-BE49-F238E27FC236}">
                  <a16:creationId xmlns:a16="http://schemas.microsoft.com/office/drawing/2014/main" id="{4CB16F61-A59A-4417-B65B-874A8268C7A5}"/>
                </a:ext>
              </a:extLst>
            </p:cNvPr>
            <p:cNvSpPr/>
            <p:nvPr/>
          </p:nvSpPr>
          <p:spPr>
            <a:xfrm>
              <a:off x="9077022" y="2739538"/>
              <a:ext cx="43096" cy="203606"/>
            </a:xfrm>
            <a:custGeom>
              <a:avLst/>
              <a:gdLst>
                <a:gd name="connsiteX0" fmla="*/ -4450 w 43096"/>
                <a:gd name="connsiteY0" fmla="*/ 201267 h 203606"/>
                <a:gd name="connsiteX1" fmla="*/ -4450 w 43096"/>
                <a:gd name="connsiteY1" fmla="*/ -2339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4450" y="201267"/>
                  </a:moveTo>
                  <a:lnTo>
                    <a:pt x="-4450" y="-233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91655084-57E8-41E1-9E42-6773C9ECE426}"/>
                </a:ext>
              </a:extLst>
            </p:cNvPr>
            <p:cNvSpPr/>
            <p:nvPr/>
          </p:nvSpPr>
          <p:spPr>
            <a:xfrm>
              <a:off x="8669810" y="3154895"/>
              <a:ext cx="822568" cy="822568"/>
            </a:xfrm>
            <a:custGeom>
              <a:avLst/>
              <a:gdLst>
                <a:gd name="connsiteX0" fmla="*/ 818119 w 822568"/>
                <a:gd name="connsiteY0" fmla="*/ -2411 h 822568"/>
                <a:gd name="connsiteX1" fmla="*/ -4450 w 822568"/>
                <a:gd name="connsiteY1" fmla="*/ 820158 h 8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2568" h="822568">
                  <a:moveTo>
                    <a:pt x="818119" y="-2411"/>
                  </a:moveTo>
                  <a:lnTo>
                    <a:pt x="-4450" y="82015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8" name="Forme libre : forme 117">
              <a:extLst>
                <a:ext uri="{FF2B5EF4-FFF2-40B4-BE49-F238E27FC236}">
                  <a16:creationId xmlns:a16="http://schemas.microsoft.com/office/drawing/2014/main" id="{BA8A6C7F-93A6-4D3C-8231-C83E0D4CF824}"/>
                </a:ext>
              </a:extLst>
            </p:cNvPr>
            <p:cNvSpPr/>
            <p:nvPr/>
          </p:nvSpPr>
          <p:spPr>
            <a:xfrm>
              <a:off x="8669810" y="3154895"/>
              <a:ext cx="822568" cy="822568"/>
            </a:xfrm>
            <a:custGeom>
              <a:avLst/>
              <a:gdLst>
                <a:gd name="connsiteX0" fmla="*/ -4450 w 822568"/>
                <a:gd name="connsiteY0" fmla="*/ -2411 h 822568"/>
                <a:gd name="connsiteX1" fmla="*/ 818119 w 822568"/>
                <a:gd name="connsiteY1" fmla="*/ 820158 h 8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2568" h="822568">
                  <a:moveTo>
                    <a:pt x="-4450" y="-2411"/>
                  </a:moveTo>
                  <a:lnTo>
                    <a:pt x="818119" y="82015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9" name="Forme libre : forme 118">
              <a:extLst>
                <a:ext uri="{FF2B5EF4-FFF2-40B4-BE49-F238E27FC236}">
                  <a16:creationId xmlns:a16="http://schemas.microsoft.com/office/drawing/2014/main" id="{08BE59A6-36EE-4BEA-B3E3-126E18658743}"/>
                </a:ext>
              </a:extLst>
            </p:cNvPr>
            <p:cNvSpPr/>
            <p:nvPr/>
          </p:nvSpPr>
          <p:spPr>
            <a:xfrm>
              <a:off x="9077022" y="4392820"/>
              <a:ext cx="43096" cy="415356"/>
            </a:xfrm>
            <a:custGeom>
              <a:avLst/>
              <a:gdLst>
                <a:gd name="connsiteX0" fmla="*/ -4450 w 43096"/>
                <a:gd name="connsiteY0" fmla="*/ 412843 h 415356"/>
                <a:gd name="connsiteX1" fmla="*/ -4450 w 43096"/>
                <a:gd name="connsiteY1" fmla="*/ -2514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4450" y="412843"/>
                  </a:moveTo>
                  <a:lnTo>
                    <a:pt x="-4450" y="-251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0" name="Forme libre : forme 119">
              <a:extLst>
                <a:ext uri="{FF2B5EF4-FFF2-40B4-BE49-F238E27FC236}">
                  <a16:creationId xmlns:a16="http://schemas.microsoft.com/office/drawing/2014/main" id="{FF7016B2-B62D-4D23-AD26-92950F612880}"/>
                </a:ext>
              </a:extLst>
            </p:cNvPr>
            <p:cNvSpPr/>
            <p:nvPr/>
          </p:nvSpPr>
          <p:spPr>
            <a:xfrm>
              <a:off x="9077022" y="2324182"/>
              <a:ext cx="43096" cy="415356"/>
            </a:xfrm>
            <a:custGeom>
              <a:avLst/>
              <a:gdLst>
                <a:gd name="connsiteX0" fmla="*/ -4450 w 43096"/>
                <a:gd name="connsiteY0" fmla="*/ -2308 h 415356"/>
                <a:gd name="connsiteX1" fmla="*/ -4450 w 43096"/>
                <a:gd name="connsiteY1" fmla="*/ 413049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4450" y="-2308"/>
                  </a:moveTo>
                  <a:lnTo>
                    <a:pt x="-4450" y="41304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1" name="ZoneTexte 120">
              <a:extLst>
                <a:ext uri="{FF2B5EF4-FFF2-40B4-BE49-F238E27FC236}">
                  <a16:creationId xmlns:a16="http://schemas.microsoft.com/office/drawing/2014/main" id="{C4907AF1-CF49-4EF2-844C-BEAECB96E168}"/>
                </a:ext>
              </a:extLst>
            </p:cNvPr>
            <p:cNvSpPr txBox="1"/>
            <p:nvPr/>
          </p:nvSpPr>
          <p:spPr>
            <a:xfrm>
              <a:off x="9848872" y="3076598"/>
              <a:ext cx="1876882" cy="645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912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LAMPE</a:t>
              </a:r>
            </a:p>
          </p:txBody>
        </p:sp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FAB0EF07-9D71-45E7-99FC-CF564F8BF4C4}"/>
              </a:ext>
            </a:extLst>
          </p:cNvPr>
          <p:cNvSpPr/>
          <p:nvPr/>
        </p:nvSpPr>
        <p:spPr>
          <a:xfrm>
            <a:off x="1533525" y="1818913"/>
            <a:ext cx="1459269" cy="340557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fr-FR" sz="4000" dirty="0">
                <a:latin typeface="Huit" panose="00000500000000000000" pitchFamily="2" charset="0"/>
              </a:rPr>
              <a:t>Dipôle ACTIF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93EC2BC5-0236-40FD-AF7B-EDA65C6B1A27}"/>
              </a:ext>
            </a:extLst>
          </p:cNvPr>
          <p:cNvSpPr/>
          <p:nvPr/>
        </p:nvSpPr>
        <p:spPr>
          <a:xfrm>
            <a:off x="8331638" y="1818913"/>
            <a:ext cx="1459269" cy="340557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lang="fr-FR" sz="4000" dirty="0">
                <a:latin typeface="Huit" panose="00000500000000000000" pitchFamily="2" charset="0"/>
              </a:rPr>
              <a:t>Dipôle PASSIF</a:t>
            </a:r>
          </a:p>
        </p:txBody>
      </p:sp>
    </p:spTree>
    <p:extLst>
      <p:ext uri="{BB962C8B-B14F-4D97-AF65-F5344CB8AC3E}">
        <p14:creationId xmlns:p14="http://schemas.microsoft.com/office/powerpoint/2010/main" val="202826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3" grpId="0"/>
      <p:bldP spid="94" grpId="0" animBg="1"/>
      <p:bldP spid="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aphique 55">
            <a:extLst>
              <a:ext uri="{FF2B5EF4-FFF2-40B4-BE49-F238E27FC236}">
                <a16:creationId xmlns:a16="http://schemas.microsoft.com/office/drawing/2014/main" id="{254EF166-1C93-4B93-8E3C-02422D499216}"/>
              </a:ext>
            </a:extLst>
          </p:cNvPr>
          <p:cNvGrpSpPr/>
          <p:nvPr/>
        </p:nvGrpSpPr>
        <p:grpSpPr>
          <a:xfrm>
            <a:off x="1633183" y="1289863"/>
            <a:ext cx="10092571" cy="4552631"/>
            <a:chOff x="1633183" y="1289863"/>
            <a:chExt cx="10092571" cy="4552631"/>
          </a:xfrm>
        </p:grpSpPr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FF2FE0DD-5012-48F8-90DA-D7DF38A818FA}"/>
                </a:ext>
              </a:extLst>
            </p:cNvPr>
            <p:cNvSpPr/>
            <p:nvPr/>
          </p:nvSpPr>
          <p:spPr>
            <a:xfrm>
              <a:off x="2252145" y="1289863"/>
              <a:ext cx="6824876" cy="1034318"/>
            </a:xfrm>
            <a:custGeom>
              <a:avLst/>
              <a:gdLst>
                <a:gd name="connsiteX0" fmla="*/ -4110 w 6824876"/>
                <a:gd name="connsiteY0" fmla="*/ 828477 h 1034318"/>
                <a:gd name="connsiteX1" fmla="*/ -4110 w 6824876"/>
                <a:gd name="connsiteY1" fmla="*/ -2236 h 1034318"/>
                <a:gd name="connsiteX2" fmla="*/ 6820767 w 6824876"/>
                <a:gd name="connsiteY2" fmla="*/ -2236 h 1034318"/>
                <a:gd name="connsiteX3" fmla="*/ 6820767 w 6824876"/>
                <a:gd name="connsiteY3" fmla="*/ 1032083 h 103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876" h="1034318">
                  <a:moveTo>
                    <a:pt x="-4110" y="828477"/>
                  </a:moveTo>
                  <a:lnTo>
                    <a:pt x="-4110" y="-2236"/>
                  </a:lnTo>
                  <a:lnTo>
                    <a:pt x="6820767" y="-2236"/>
                  </a:lnTo>
                  <a:lnTo>
                    <a:pt x="6820767" y="103208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16F7F80B-12A7-49AE-B913-C45103602BD1}"/>
                </a:ext>
              </a:extLst>
            </p:cNvPr>
            <p:cNvSpPr/>
            <p:nvPr/>
          </p:nvSpPr>
          <p:spPr>
            <a:xfrm>
              <a:off x="2252145" y="4808176"/>
              <a:ext cx="6824876" cy="1034318"/>
            </a:xfrm>
            <a:custGeom>
              <a:avLst/>
              <a:gdLst>
                <a:gd name="connsiteX0" fmla="*/ -4110 w 6824876"/>
                <a:gd name="connsiteY0" fmla="*/ 201020 h 1034318"/>
                <a:gd name="connsiteX1" fmla="*/ -4110 w 6824876"/>
                <a:gd name="connsiteY1" fmla="*/ 1031733 h 1034318"/>
                <a:gd name="connsiteX2" fmla="*/ 6820767 w 6824876"/>
                <a:gd name="connsiteY2" fmla="*/ 1031733 h 1034318"/>
                <a:gd name="connsiteX3" fmla="*/ 6820767 w 6824876"/>
                <a:gd name="connsiteY3" fmla="*/ -2586 h 1034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4876" h="1034318">
                  <a:moveTo>
                    <a:pt x="-4110" y="201020"/>
                  </a:moveTo>
                  <a:lnTo>
                    <a:pt x="-4110" y="1031733"/>
                  </a:lnTo>
                  <a:lnTo>
                    <a:pt x="6820767" y="1031733"/>
                  </a:lnTo>
                  <a:lnTo>
                    <a:pt x="6820767" y="-2586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 : forme 24">
              <a:extLst>
                <a:ext uri="{FF2B5EF4-FFF2-40B4-BE49-F238E27FC236}">
                  <a16:creationId xmlns:a16="http://schemas.microsoft.com/office/drawing/2014/main" id="{FB3B2B7C-6589-4FB3-AB77-C30B13B530CA}"/>
                </a:ext>
              </a:extLst>
            </p:cNvPr>
            <p:cNvSpPr/>
            <p:nvPr/>
          </p:nvSpPr>
          <p:spPr>
            <a:xfrm>
              <a:off x="1633183" y="2527788"/>
              <a:ext cx="1237925" cy="43096"/>
            </a:xfrm>
            <a:custGeom>
              <a:avLst/>
              <a:gdLst>
                <a:gd name="connsiteX0" fmla="*/ 1234155 w 1237925"/>
                <a:gd name="connsiteY0" fmla="*/ -2308 h 43096"/>
                <a:gd name="connsiteX1" fmla="*/ -3770 w 1237925"/>
                <a:gd name="connsiteY1" fmla="*/ -2308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7925" h="43096">
                  <a:moveTo>
                    <a:pt x="1234155" y="-2308"/>
                  </a:moveTo>
                  <a:lnTo>
                    <a:pt x="-3770" y="-230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CA0D860D-14F3-4A88-9A23-5D8CD3EFEF3B}"/>
                </a:ext>
              </a:extLst>
            </p:cNvPr>
            <p:cNvSpPr/>
            <p:nvPr/>
          </p:nvSpPr>
          <p:spPr>
            <a:xfrm>
              <a:off x="2048539" y="2739538"/>
              <a:ext cx="415356" cy="43096"/>
            </a:xfrm>
            <a:custGeom>
              <a:avLst/>
              <a:gdLst>
                <a:gd name="connsiteX0" fmla="*/ 411586 w 415356"/>
                <a:gd name="connsiteY0" fmla="*/ -2329 h 43096"/>
                <a:gd name="connsiteX1" fmla="*/ -3770 w 415356"/>
                <a:gd name="connsiteY1" fmla="*/ -2329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5356" h="43096">
                  <a:moveTo>
                    <a:pt x="411586" y="-2329"/>
                  </a:moveTo>
                  <a:lnTo>
                    <a:pt x="-3770" y="-232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B121150C-5A6A-47BC-B61B-8A967626F6AA}"/>
                </a:ext>
              </a:extLst>
            </p:cNvPr>
            <p:cNvSpPr/>
            <p:nvPr/>
          </p:nvSpPr>
          <p:spPr>
            <a:xfrm>
              <a:off x="1633183" y="4392820"/>
              <a:ext cx="1237925" cy="43096"/>
            </a:xfrm>
            <a:custGeom>
              <a:avLst/>
              <a:gdLst>
                <a:gd name="connsiteX0" fmla="*/ 1234155 w 1237925"/>
                <a:gd name="connsiteY0" fmla="*/ -2493 h 43096"/>
                <a:gd name="connsiteX1" fmla="*/ -3770 w 1237925"/>
                <a:gd name="connsiteY1" fmla="*/ -2493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7925" h="43096">
                  <a:moveTo>
                    <a:pt x="1234155" y="-2493"/>
                  </a:moveTo>
                  <a:lnTo>
                    <a:pt x="-3770" y="-249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A99486DF-7125-4F0B-9A23-ABA03720BE32}"/>
                </a:ext>
              </a:extLst>
            </p:cNvPr>
            <p:cNvSpPr/>
            <p:nvPr/>
          </p:nvSpPr>
          <p:spPr>
            <a:xfrm>
              <a:off x="2048539" y="4596426"/>
              <a:ext cx="415356" cy="43096"/>
            </a:xfrm>
            <a:custGeom>
              <a:avLst/>
              <a:gdLst>
                <a:gd name="connsiteX0" fmla="*/ 411586 w 415356"/>
                <a:gd name="connsiteY0" fmla="*/ -2514 h 43096"/>
                <a:gd name="connsiteX1" fmla="*/ -3770 w 415356"/>
                <a:gd name="connsiteY1" fmla="*/ -2514 h 4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5356" h="43096">
                  <a:moveTo>
                    <a:pt x="411586" y="-2514"/>
                  </a:moveTo>
                  <a:lnTo>
                    <a:pt x="-3770" y="-251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10105363-0892-4BDA-983A-0A638C5CF1E4}"/>
                </a:ext>
              </a:extLst>
            </p:cNvPr>
            <p:cNvSpPr/>
            <p:nvPr/>
          </p:nvSpPr>
          <p:spPr>
            <a:xfrm>
              <a:off x="2252145" y="2943144"/>
              <a:ext cx="43096" cy="211750"/>
            </a:xfrm>
            <a:custGeom>
              <a:avLst/>
              <a:gdLst>
                <a:gd name="connsiteX0" fmla="*/ -3770 w 43096"/>
                <a:gd name="connsiteY0" fmla="*/ -2359 h 211750"/>
                <a:gd name="connsiteX1" fmla="*/ -3770 w 43096"/>
                <a:gd name="connsiteY1" fmla="*/ 209391 h 21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11750">
                  <a:moveTo>
                    <a:pt x="-3770" y="-2359"/>
                  </a:moveTo>
                  <a:lnTo>
                    <a:pt x="-3770" y="209391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B0E9D4CE-B56E-4F39-954E-F7FD16D76CC8}"/>
                </a:ext>
              </a:extLst>
            </p:cNvPr>
            <p:cNvSpPr/>
            <p:nvPr/>
          </p:nvSpPr>
          <p:spPr>
            <a:xfrm>
              <a:off x="2252145" y="3358501"/>
              <a:ext cx="43096" cy="203606"/>
            </a:xfrm>
            <a:custGeom>
              <a:avLst/>
              <a:gdLst>
                <a:gd name="connsiteX0" fmla="*/ -3770 w 43096"/>
                <a:gd name="connsiteY0" fmla="*/ -2400 h 203606"/>
                <a:gd name="connsiteX1" fmla="*/ -3770 w 43096"/>
                <a:gd name="connsiteY1" fmla="*/ 201206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00"/>
                  </a:moveTo>
                  <a:lnTo>
                    <a:pt x="-3770" y="201206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D60820CB-7229-419D-9883-5E379E97CC14}"/>
                </a:ext>
              </a:extLst>
            </p:cNvPr>
            <p:cNvSpPr/>
            <p:nvPr/>
          </p:nvSpPr>
          <p:spPr>
            <a:xfrm>
              <a:off x="2252145" y="3773857"/>
              <a:ext cx="43096" cy="203606"/>
            </a:xfrm>
            <a:custGeom>
              <a:avLst/>
              <a:gdLst>
                <a:gd name="connsiteX0" fmla="*/ -3770 w 43096"/>
                <a:gd name="connsiteY0" fmla="*/ -2442 h 203606"/>
                <a:gd name="connsiteX1" fmla="*/ -3770 w 43096"/>
                <a:gd name="connsiteY1" fmla="*/ 201164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42"/>
                  </a:moveTo>
                  <a:lnTo>
                    <a:pt x="-3770" y="20116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A4107810-0B49-41D0-A0E4-19DE58B30A59}"/>
                </a:ext>
              </a:extLst>
            </p:cNvPr>
            <p:cNvSpPr/>
            <p:nvPr/>
          </p:nvSpPr>
          <p:spPr>
            <a:xfrm>
              <a:off x="2252145" y="4189213"/>
              <a:ext cx="43096" cy="203606"/>
            </a:xfrm>
            <a:custGeom>
              <a:avLst/>
              <a:gdLst>
                <a:gd name="connsiteX0" fmla="*/ -3770 w 43096"/>
                <a:gd name="connsiteY0" fmla="*/ -2483 h 203606"/>
                <a:gd name="connsiteX1" fmla="*/ -3770 w 43096"/>
                <a:gd name="connsiteY1" fmla="*/ 201123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3770" y="-2483"/>
                  </a:moveTo>
                  <a:lnTo>
                    <a:pt x="-3770" y="20112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A7023D36-FFA6-4BB2-939B-3D4CBD6D6581}"/>
                </a:ext>
              </a:extLst>
            </p:cNvPr>
            <p:cNvSpPr/>
            <p:nvPr/>
          </p:nvSpPr>
          <p:spPr>
            <a:xfrm>
              <a:off x="2252145" y="2120576"/>
              <a:ext cx="43096" cy="407212"/>
            </a:xfrm>
            <a:custGeom>
              <a:avLst/>
              <a:gdLst>
                <a:gd name="connsiteX0" fmla="*/ -3770 w 43096"/>
                <a:gd name="connsiteY0" fmla="*/ -2287 h 407212"/>
                <a:gd name="connsiteX1" fmla="*/ -3770 w 43096"/>
                <a:gd name="connsiteY1" fmla="*/ 404925 h 40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07212">
                  <a:moveTo>
                    <a:pt x="-3770" y="-2287"/>
                  </a:moveTo>
                  <a:lnTo>
                    <a:pt x="-3770" y="404925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07F830F3-5047-46C8-BEFD-F9AF9D6C83D7}"/>
                </a:ext>
              </a:extLst>
            </p:cNvPr>
            <p:cNvSpPr txBox="1"/>
            <p:nvPr/>
          </p:nvSpPr>
          <p:spPr>
            <a:xfrm rot="-5400000">
              <a:off x="2262508" y="1793879"/>
              <a:ext cx="370197" cy="466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</a:t>
              </a: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F5FDEB13-1D40-4783-B429-1086246D3334}"/>
                </a:ext>
              </a:extLst>
            </p:cNvPr>
            <p:cNvSpPr/>
            <p:nvPr/>
          </p:nvSpPr>
          <p:spPr>
            <a:xfrm>
              <a:off x="2252145" y="4596426"/>
              <a:ext cx="43096" cy="415356"/>
            </a:xfrm>
            <a:custGeom>
              <a:avLst/>
              <a:gdLst>
                <a:gd name="connsiteX0" fmla="*/ -3770 w 43096"/>
                <a:gd name="connsiteY0" fmla="*/ 412822 h 415356"/>
                <a:gd name="connsiteX1" fmla="*/ -3770 w 43096"/>
                <a:gd name="connsiteY1" fmla="*/ -2534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3770" y="412822"/>
                  </a:moveTo>
                  <a:lnTo>
                    <a:pt x="-3770" y="-253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331720C5-8D3A-4E38-A93E-2E8F663CF436}"/>
                </a:ext>
              </a:extLst>
            </p:cNvPr>
            <p:cNvSpPr txBox="1"/>
            <p:nvPr/>
          </p:nvSpPr>
          <p:spPr>
            <a:xfrm rot="-5400000">
              <a:off x="2262508" y="4872403"/>
              <a:ext cx="370197" cy="4660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</a:t>
              </a: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6C31A521-432B-42B3-8C2E-C320AA87D740}"/>
                </a:ext>
              </a:extLst>
            </p:cNvPr>
            <p:cNvSpPr txBox="1"/>
            <p:nvPr/>
          </p:nvSpPr>
          <p:spPr>
            <a:xfrm>
              <a:off x="3023995" y="2449491"/>
              <a:ext cx="1119468" cy="645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912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BAT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33D5E906-BC6C-4AEB-8C14-CC2EDA3DFB24}"/>
                </a:ext>
              </a:extLst>
            </p:cNvPr>
            <p:cNvSpPr txBox="1"/>
            <p:nvPr/>
          </p:nvSpPr>
          <p:spPr>
            <a:xfrm>
              <a:off x="3023995" y="3084742"/>
              <a:ext cx="784189" cy="4969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629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</a:t>
              </a:r>
              <a:r>
                <a:rPr lang="fr-FR" sz="2629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</a:t>
              </a: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8F2577BD-0115-4D1B-9617-B3AE6D463098}"/>
                </a:ext>
              </a:extLst>
            </p:cNvPr>
            <p:cNvSpPr/>
            <p:nvPr/>
          </p:nvSpPr>
          <p:spPr>
            <a:xfrm>
              <a:off x="8458059" y="2943144"/>
              <a:ext cx="1237925" cy="1237925"/>
            </a:xfrm>
            <a:custGeom>
              <a:avLst/>
              <a:gdLst>
                <a:gd name="connsiteX0" fmla="*/ 1233476 w 1237925"/>
                <a:gd name="connsiteY0" fmla="*/ 616552 h 1237925"/>
                <a:gd name="connsiteX1" fmla="*/ 614513 w 1237925"/>
                <a:gd name="connsiteY1" fmla="*/ 1235515 h 1237925"/>
                <a:gd name="connsiteX2" fmla="*/ -4450 w 1237925"/>
                <a:gd name="connsiteY2" fmla="*/ 616552 h 1237925"/>
                <a:gd name="connsiteX3" fmla="*/ 614513 w 1237925"/>
                <a:gd name="connsiteY3" fmla="*/ -2411 h 1237925"/>
                <a:gd name="connsiteX4" fmla="*/ 1233476 w 1237925"/>
                <a:gd name="connsiteY4" fmla="*/ 616552 h 1237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925" h="1237925">
                  <a:moveTo>
                    <a:pt x="1233476" y="616552"/>
                  </a:moveTo>
                  <a:cubicBezTo>
                    <a:pt x="1233476" y="958366"/>
                    <a:pt x="956329" y="1235515"/>
                    <a:pt x="614513" y="1235515"/>
                  </a:cubicBezTo>
                  <a:cubicBezTo>
                    <a:pt x="272697" y="1235515"/>
                    <a:pt x="-4450" y="958366"/>
                    <a:pt x="-4450" y="616552"/>
                  </a:cubicBezTo>
                  <a:cubicBezTo>
                    <a:pt x="-4450" y="274738"/>
                    <a:pt x="272697" y="-2411"/>
                    <a:pt x="614513" y="-2411"/>
                  </a:cubicBezTo>
                  <a:cubicBezTo>
                    <a:pt x="956329" y="-2411"/>
                    <a:pt x="1233476" y="274738"/>
                    <a:pt x="1233476" y="616552"/>
                  </a:cubicBez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A270A58D-9185-49DE-9471-A62214489069}"/>
                </a:ext>
              </a:extLst>
            </p:cNvPr>
            <p:cNvSpPr/>
            <p:nvPr/>
          </p:nvSpPr>
          <p:spPr>
            <a:xfrm>
              <a:off x="9077022" y="4189213"/>
              <a:ext cx="43096" cy="203606"/>
            </a:xfrm>
            <a:custGeom>
              <a:avLst/>
              <a:gdLst>
                <a:gd name="connsiteX0" fmla="*/ -4450 w 43096"/>
                <a:gd name="connsiteY0" fmla="*/ 201123 h 203606"/>
                <a:gd name="connsiteX1" fmla="*/ -4450 w 43096"/>
                <a:gd name="connsiteY1" fmla="*/ -2483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4450" y="201123"/>
                  </a:moveTo>
                  <a:lnTo>
                    <a:pt x="-4450" y="-2483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971D79E2-522B-449D-A756-032183588D02}"/>
                </a:ext>
              </a:extLst>
            </p:cNvPr>
            <p:cNvSpPr/>
            <p:nvPr/>
          </p:nvSpPr>
          <p:spPr>
            <a:xfrm>
              <a:off x="9077022" y="2739538"/>
              <a:ext cx="43096" cy="203606"/>
            </a:xfrm>
            <a:custGeom>
              <a:avLst/>
              <a:gdLst>
                <a:gd name="connsiteX0" fmla="*/ -4450 w 43096"/>
                <a:gd name="connsiteY0" fmla="*/ 201267 h 203606"/>
                <a:gd name="connsiteX1" fmla="*/ -4450 w 43096"/>
                <a:gd name="connsiteY1" fmla="*/ -2339 h 203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203606">
                  <a:moveTo>
                    <a:pt x="-4450" y="201267"/>
                  </a:moveTo>
                  <a:lnTo>
                    <a:pt x="-4450" y="-233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F3A01878-2A2E-4264-A5A3-8954CA1E1853}"/>
                </a:ext>
              </a:extLst>
            </p:cNvPr>
            <p:cNvSpPr/>
            <p:nvPr/>
          </p:nvSpPr>
          <p:spPr>
            <a:xfrm>
              <a:off x="8669810" y="3154895"/>
              <a:ext cx="822568" cy="822568"/>
            </a:xfrm>
            <a:custGeom>
              <a:avLst/>
              <a:gdLst>
                <a:gd name="connsiteX0" fmla="*/ 818119 w 822568"/>
                <a:gd name="connsiteY0" fmla="*/ -2411 h 822568"/>
                <a:gd name="connsiteX1" fmla="*/ -4450 w 822568"/>
                <a:gd name="connsiteY1" fmla="*/ 820158 h 8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2568" h="822568">
                  <a:moveTo>
                    <a:pt x="818119" y="-2411"/>
                  </a:moveTo>
                  <a:lnTo>
                    <a:pt x="-4450" y="82015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D54C6DA5-ADBA-4C32-B1C9-29A9CC40927C}"/>
                </a:ext>
              </a:extLst>
            </p:cNvPr>
            <p:cNvSpPr/>
            <p:nvPr/>
          </p:nvSpPr>
          <p:spPr>
            <a:xfrm>
              <a:off x="8669810" y="3154895"/>
              <a:ext cx="822568" cy="822568"/>
            </a:xfrm>
            <a:custGeom>
              <a:avLst/>
              <a:gdLst>
                <a:gd name="connsiteX0" fmla="*/ -4450 w 822568"/>
                <a:gd name="connsiteY0" fmla="*/ -2411 h 822568"/>
                <a:gd name="connsiteX1" fmla="*/ 818119 w 822568"/>
                <a:gd name="connsiteY1" fmla="*/ 820158 h 8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2568" h="822568">
                  <a:moveTo>
                    <a:pt x="-4450" y="-2411"/>
                  </a:moveTo>
                  <a:lnTo>
                    <a:pt x="818119" y="820158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523E0249-BA7F-4458-B43A-D73B5AEB9234}"/>
                </a:ext>
              </a:extLst>
            </p:cNvPr>
            <p:cNvSpPr/>
            <p:nvPr/>
          </p:nvSpPr>
          <p:spPr>
            <a:xfrm>
              <a:off x="9077022" y="4392820"/>
              <a:ext cx="43096" cy="415356"/>
            </a:xfrm>
            <a:custGeom>
              <a:avLst/>
              <a:gdLst>
                <a:gd name="connsiteX0" fmla="*/ -4450 w 43096"/>
                <a:gd name="connsiteY0" fmla="*/ 412843 h 415356"/>
                <a:gd name="connsiteX1" fmla="*/ -4450 w 43096"/>
                <a:gd name="connsiteY1" fmla="*/ -2514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4450" y="412843"/>
                  </a:moveTo>
                  <a:lnTo>
                    <a:pt x="-4450" y="-2514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A6908594-FD77-415A-8389-750C79A25459}"/>
                </a:ext>
              </a:extLst>
            </p:cNvPr>
            <p:cNvSpPr/>
            <p:nvPr/>
          </p:nvSpPr>
          <p:spPr>
            <a:xfrm>
              <a:off x="9077022" y="2324182"/>
              <a:ext cx="43096" cy="415356"/>
            </a:xfrm>
            <a:custGeom>
              <a:avLst/>
              <a:gdLst>
                <a:gd name="connsiteX0" fmla="*/ -4450 w 43096"/>
                <a:gd name="connsiteY0" fmla="*/ -2308 h 415356"/>
                <a:gd name="connsiteX1" fmla="*/ -4450 w 43096"/>
                <a:gd name="connsiteY1" fmla="*/ 413049 h 415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096" h="415356">
                  <a:moveTo>
                    <a:pt x="-4450" y="-2308"/>
                  </a:moveTo>
                  <a:lnTo>
                    <a:pt x="-4450" y="413049"/>
                  </a:lnTo>
                </a:path>
              </a:pathLst>
            </a:custGeom>
            <a:noFill/>
            <a:ln w="65110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B731C376-369E-43AA-911C-9E3940103898}"/>
                </a:ext>
              </a:extLst>
            </p:cNvPr>
            <p:cNvSpPr txBox="1"/>
            <p:nvPr/>
          </p:nvSpPr>
          <p:spPr>
            <a:xfrm>
              <a:off x="9848872" y="3076598"/>
              <a:ext cx="1876882" cy="6452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912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LAMPE</a:t>
              </a:r>
            </a:p>
          </p:txBody>
        </p:sp>
      </p:grp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premier circuit</a:t>
            </a:r>
          </a:p>
        </p:txBody>
      </p:sp>
      <p:grpSp>
        <p:nvGrpSpPr>
          <p:cNvPr id="85" name="Groupe 84">
            <a:extLst>
              <a:ext uri="{FF2B5EF4-FFF2-40B4-BE49-F238E27FC236}">
                <a16:creationId xmlns:a16="http://schemas.microsoft.com/office/drawing/2014/main" id="{B56818A5-A60F-4D61-8321-77C613D1FE7F}"/>
              </a:ext>
            </a:extLst>
          </p:cNvPr>
          <p:cNvGrpSpPr/>
          <p:nvPr/>
        </p:nvGrpSpPr>
        <p:grpSpPr>
          <a:xfrm rot="5400000">
            <a:off x="-880332" y="3496146"/>
            <a:ext cx="3951412" cy="311116"/>
            <a:chOff x="4229100" y="4101240"/>
            <a:chExt cx="4590836" cy="311116"/>
          </a:xfrm>
        </p:grpSpPr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BC1C94CC-C2C9-444E-B746-ED69DF7670E9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DFAD2DA3-6551-4FE6-8412-E6CD354D4D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D68ADF9B-1EAC-45A4-84CB-3E69D3A2F23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e 86">
            <a:extLst>
              <a:ext uri="{FF2B5EF4-FFF2-40B4-BE49-F238E27FC236}">
                <a16:creationId xmlns:a16="http://schemas.microsoft.com/office/drawing/2014/main" id="{0700C529-E16F-40A8-91B6-4553C4D2DA36}"/>
              </a:ext>
            </a:extLst>
          </p:cNvPr>
          <p:cNvGrpSpPr/>
          <p:nvPr/>
        </p:nvGrpSpPr>
        <p:grpSpPr>
          <a:xfrm rot="5400000">
            <a:off x="6022136" y="3496146"/>
            <a:ext cx="3951412" cy="311116"/>
            <a:chOff x="4229100" y="4101240"/>
            <a:chExt cx="4590836" cy="311116"/>
          </a:xfrm>
        </p:grpSpPr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D2C9ABE8-E2B3-4222-ADA3-0BF624D99937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63EEBD68-E96D-4176-BA1D-7E90F37F02F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32F770E1-7767-4C30-A9CB-8FBE04DD58C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2933833-745A-455D-AABF-E64E014A209C}"/>
                  </a:ext>
                </a:extLst>
              </p:cNvPr>
              <p:cNvSpPr txBox="1"/>
              <p:nvPr/>
            </p:nvSpPr>
            <p:spPr>
              <a:xfrm>
                <a:off x="17588" y="3277144"/>
                <a:ext cx="922227" cy="58477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𝑩𝒂𝒕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91" name="ZoneTexte 90">
                <a:extLst>
                  <a:ext uri="{FF2B5EF4-FFF2-40B4-BE49-F238E27FC236}">
                    <a16:creationId xmlns:a16="http://schemas.microsoft.com/office/drawing/2014/main" id="{A2933833-745A-455D-AABF-E64E014A2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88" y="3277144"/>
                <a:ext cx="922227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A27A102E-520C-44EC-9546-B63FDB0F9365}"/>
                  </a:ext>
                </a:extLst>
              </p:cNvPr>
              <p:cNvSpPr txBox="1"/>
              <p:nvPr/>
            </p:nvSpPr>
            <p:spPr>
              <a:xfrm>
                <a:off x="6438477" y="3255119"/>
                <a:ext cx="922227" cy="628826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𝑳𝒂𝒎𝒑𝒆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93" name="ZoneTexte 92">
                <a:extLst>
                  <a:ext uri="{FF2B5EF4-FFF2-40B4-BE49-F238E27FC236}">
                    <a16:creationId xmlns:a16="http://schemas.microsoft.com/office/drawing/2014/main" id="{A27A102E-520C-44EC-9546-B63FDB0F93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477" y="3255119"/>
                <a:ext cx="922227" cy="628826"/>
              </a:xfrm>
              <a:prstGeom prst="rect">
                <a:avLst/>
              </a:prstGeom>
              <a:blipFill>
                <a:blip r:embed="rId6"/>
                <a:stretch>
                  <a:fillRect r="-4304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e 5">
            <a:extLst>
              <a:ext uri="{FF2B5EF4-FFF2-40B4-BE49-F238E27FC236}">
                <a16:creationId xmlns:a16="http://schemas.microsoft.com/office/drawing/2014/main" id="{409903AF-26E8-496B-AD3E-9A82B8B4432E}"/>
              </a:ext>
            </a:extLst>
          </p:cNvPr>
          <p:cNvGrpSpPr/>
          <p:nvPr/>
        </p:nvGrpSpPr>
        <p:grpSpPr>
          <a:xfrm>
            <a:off x="4637496" y="1148409"/>
            <a:ext cx="655229" cy="763973"/>
            <a:chOff x="4637496" y="1148409"/>
            <a:chExt cx="655229" cy="763973"/>
          </a:xfrm>
        </p:grpSpPr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649A5A48-138D-4282-B6D3-B031CA76DE04}"/>
                </a:ext>
              </a:extLst>
            </p:cNvPr>
            <p:cNvCxnSpPr/>
            <p:nvPr/>
          </p:nvCxnSpPr>
          <p:spPr>
            <a:xfrm rot="10800000" flipV="1">
              <a:off x="5123332" y="1303190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2B1624BB-D992-459B-84E8-54A0EBE3F82E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5126684" y="1148409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71E248F8-1B33-4A3F-9C4A-C37B42F57001}"/>
                    </a:ext>
                  </a:extLst>
                </p:cNvPr>
                <p:cNvSpPr txBox="1"/>
                <p:nvPr/>
              </p:nvSpPr>
              <p:spPr>
                <a:xfrm>
                  <a:off x="4637496" y="1327607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71E248F8-1B33-4A3F-9C4A-C37B42F570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7496" y="1327607"/>
                  <a:ext cx="340072" cy="58477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52103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8F6DEFA-C2FB-4B1D-9831-9AAF15A30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lois élémentaires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BE5A6B98-3052-4421-9ED6-24A3A1809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686300"/>
            <a:ext cx="10515600" cy="180340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latin typeface="Huit" panose="00000500000000000000" pitchFamily="2" charset="0"/>
              </a:rPr>
              <a:t>Lois de Kirchhoff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>
                <a:latin typeface="Huit" panose="00000500000000000000" pitchFamily="2" charset="0"/>
              </a:rPr>
              <a:t>Loi des mailles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dirty="0">
                <a:latin typeface="Huit" panose="00000500000000000000" pitchFamily="2" charset="0"/>
              </a:rPr>
              <a:t>Loi des nœuds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>
                <a:latin typeface="Huit" panose="00000500000000000000" pitchFamily="2" charset="0"/>
              </a:rPr>
              <a:t>Loi d’ohm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F704386-A057-49F6-B75E-18A32330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FF67E04-8C11-4D31-8E93-0254485A6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E8038FE-D91C-4A73-B3A9-E3ADFF2FE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7170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23</a:t>
            </a:fld>
            <a:endParaRPr lang="fr-FR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1257131-AEDE-4581-BF46-B265404FD195}"/>
              </a:ext>
            </a:extLst>
          </p:cNvPr>
          <p:cNvGrpSpPr/>
          <p:nvPr/>
        </p:nvGrpSpPr>
        <p:grpSpPr>
          <a:xfrm>
            <a:off x="0" y="1938570"/>
            <a:ext cx="7697854" cy="3052952"/>
            <a:chOff x="-28180" y="1257301"/>
            <a:chExt cx="11627263" cy="4611348"/>
          </a:xfrm>
        </p:grpSpPr>
        <p:pic>
          <p:nvPicPr>
            <p:cNvPr id="56" name="Graphique 55">
              <a:extLst>
                <a:ext uri="{FF2B5EF4-FFF2-40B4-BE49-F238E27FC236}">
                  <a16:creationId xmlns:a16="http://schemas.microsoft.com/office/drawing/2014/main" id="{43F2AAD0-E481-473E-91DA-F19F3B15EB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00646" y="1257301"/>
              <a:ext cx="9998437" cy="4611348"/>
            </a:xfrm>
            <a:prstGeom prst="rect">
              <a:avLst/>
            </a:prstGeom>
          </p:spPr>
        </p:pic>
        <p:grpSp>
          <p:nvGrpSpPr>
            <p:cNvPr id="85" name="Groupe 84">
              <a:extLst>
                <a:ext uri="{FF2B5EF4-FFF2-40B4-BE49-F238E27FC236}">
                  <a16:creationId xmlns:a16="http://schemas.microsoft.com/office/drawing/2014/main" id="{B56818A5-A60F-4D61-8321-77C613D1FE7F}"/>
                </a:ext>
              </a:extLst>
            </p:cNvPr>
            <p:cNvGrpSpPr/>
            <p:nvPr/>
          </p:nvGrpSpPr>
          <p:grpSpPr>
            <a:xfrm rot="5400000">
              <a:off x="-880332" y="3496146"/>
              <a:ext cx="3951412" cy="311116"/>
              <a:chOff x="4229100" y="4101240"/>
              <a:chExt cx="4590836" cy="311116"/>
            </a:xfrm>
          </p:grpSpPr>
          <p:cxnSp>
            <p:nvCxnSpPr>
              <p:cNvPr id="82" name="Connecteur droit 81">
                <a:extLst>
                  <a:ext uri="{FF2B5EF4-FFF2-40B4-BE49-F238E27FC236}">
                    <a16:creationId xmlns:a16="http://schemas.microsoft.com/office/drawing/2014/main" id="{BC1C94CC-C2C9-444E-B746-ED69DF7670E9}"/>
                  </a:ext>
                </a:extLst>
              </p:cNvPr>
              <p:cNvCxnSpPr/>
              <p:nvPr/>
            </p:nvCxnSpPr>
            <p:spPr>
              <a:xfrm flipV="1">
                <a:off x="4235598" y="4101240"/>
                <a:ext cx="162895" cy="1563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DFAD2DA3-6551-4FE6-8412-E6CD354D4DB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29100" y="4267121"/>
                <a:ext cx="166041" cy="1452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Connecteur droit 83">
                <a:extLst>
                  <a:ext uri="{FF2B5EF4-FFF2-40B4-BE49-F238E27FC236}">
                    <a16:creationId xmlns:a16="http://schemas.microsoft.com/office/drawing/2014/main" id="{D68ADF9B-1EAC-45A4-84CB-3E69D3A2F23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554595" y="1996995"/>
                <a:ext cx="0" cy="4530683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Groupe 86">
              <a:extLst>
                <a:ext uri="{FF2B5EF4-FFF2-40B4-BE49-F238E27FC236}">
                  <a16:creationId xmlns:a16="http://schemas.microsoft.com/office/drawing/2014/main" id="{0700C529-E16F-40A8-91B6-4553C4D2DA36}"/>
                </a:ext>
              </a:extLst>
            </p:cNvPr>
            <p:cNvGrpSpPr/>
            <p:nvPr/>
          </p:nvGrpSpPr>
          <p:grpSpPr>
            <a:xfrm rot="5400000">
              <a:off x="6022136" y="3496146"/>
              <a:ext cx="3951412" cy="311116"/>
              <a:chOff x="4229100" y="4101240"/>
              <a:chExt cx="4590836" cy="311116"/>
            </a:xfrm>
          </p:grpSpPr>
          <p:cxnSp>
            <p:nvCxnSpPr>
              <p:cNvPr id="88" name="Connecteur droit 87">
                <a:extLst>
                  <a:ext uri="{FF2B5EF4-FFF2-40B4-BE49-F238E27FC236}">
                    <a16:creationId xmlns:a16="http://schemas.microsoft.com/office/drawing/2014/main" id="{D2C9ABE8-E2B3-4222-ADA3-0BF624D99937}"/>
                  </a:ext>
                </a:extLst>
              </p:cNvPr>
              <p:cNvCxnSpPr/>
              <p:nvPr/>
            </p:nvCxnSpPr>
            <p:spPr>
              <a:xfrm flipV="1">
                <a:off x="4235598" y="4101240"/>
                <a:ext cx="162895" cy="1563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Connecteur droit 88">
                <a:extLst>
                  <a:ext uri="{FF2B5EF4-FFF2-40B4-BE49-F238E27FC236}">
                    <a16:creationId xmlns:a16="http://schemas.microsoft.com/office/drawing/2014/main" id="{63EEBD68-E96D-4176-BA1D-7E90F37F02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29100" y="4267121"/>
                <a:ext cx="166041" cy="1452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necteur droit 89">
                <a:extLst>
                  <a:ext uri="{FF2B5EF4-FFF2-40B4-BE49-F238E27FC236}">
                    <a16:creationId xmlns:a16="http://schemas.microsoft.com/office/drawing/2014/main" id="{32F770E1-7767-4C30-A9CB-8FBE04DD58C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554595" y="1996995"/>
                <a:ext cx="0" cy="4530683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ZoneTexte 90">
                  <a:extLst>
                    <a:ext uri="{FF2B5EF4-FFF2-40B4-BE49-F238E27FC236}">
                      <a16:creationId xmlns:a16="http://schemas.microsoft.com/office/drawing/2014/main" id="{A2933833-745A-455D-AABF-E64E014A209C}"/>
                    </a:ext>
                  </a:extLst>
                </p:cNvPr>
                <p:cNvSpPr txBox="1"/>
                <p:nvPr/>
              </p:nvSpPr>
              <p:spPr>
                <a:xfrm>
                  <a:off x="-28180" y="3220869"/>
                  <a:ext cx="922226" cy="697324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91" name="ZoneTexte 90">
                  <a:extLst>
                    <a:ext uri="{FF2B5EF4-FFF2-40B4-BE49-F238E27FC236}">
                      <a16:creationId xmlns:a16="http://schemas.microsoft.com/office/drawing/2014/main" id="{A2933833-745A-455D-AABF-E64E014A20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8180" y="3220869"/>
                  <a:ext cx="922226" cy="697324"/>
                </a:xfrm>
                <a:prstGeom prst="rect">
                  <a:avLst/>
                </a:prstGeom>
                <a:blipFill>
                  <a:blip r:embed="rId5"/>
                  <a:stretch>
                    <a:fillRect l="-2000" r="-26000" b="-526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ZoneTexte 92">
                  <a:extLst>
                    <a:ext uri="{FF2B5EF4-FFF2-40B4-BE49-F238E27FC236}">
                      <a16:creationId xmlns:a16="http://schemas.microsoft.com/office/drawing/2014/main" id="{A27A102E-520C-44EC-9546-B63FDB0F9365}"/>
                    </a:ext>
                  </a:extLst>
                </p:cNvPr>
                <p:cNvSpPr txBox="1"/>
                <p:nvPr/>
              </p:nvSpPr>
              <p:spPr>
                <a:xfrm>
                  <a:off x="6312609" y="3195881"/>
                  <a:ext cx="922226" cy="74729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𝑳𝒂𝒎𝒑𝒆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93" name="ZoneTexte 92">
                  <a:extLst>
                    <a:ext uri="{FF2B5EF4-FFF2-40B4-BE49-F238E27FC236}">
                      <a16:creationId xmlns:a16="http://schemas.microsoft.com/office/drawing/2014/main" id="{A27A102E-520C-44EC-9546-B63FDB0F936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12609" y="3195881"/>
                  <a:ext cx="922226" cy="747299"/>
                </a:xfrm>
                <a:prstGeom prst="rect">
                  <a:avLst/>
                </a:prstGeom>
                <a:blipFill>
                  <a:blip r:embed="rId6"/>
                  <a:stretch>
                    <a:fillRect l="-3000" r="-85000" b="-11111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43E73DFB-1D8B-4378-A829-91E328257B3F}"/>
              </a:ext>
            </a:extLst>
          </p:cNvPr>
          <p:cNvSpPr/>
          <p:nvPr/>
        </p:nvSpPr>
        <p:spPr>
          <a:xfrm>
            <a:off x="7928060" y="-1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AD564B-0A74-4CAC-B2D5-EAA7B6888E98}"/>
              </a:ext>
            </a:extLst>
          </p:cNvPr>
          <p:cNvSpPr txBox="1"/>
          <p:nvPr/>
        </p:nvSpPr>
        <p:spPr>
          <a:xfrm>
            <a:off x="8077200" y="1056635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Une maille est un circuit fermé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6769D2-8637-460D-BA6D-B59A4CFD6E18}"/>
              </a:ext>
            </a:extLst>
          </p:cNvPr>
          <p:cNvSpPr txBox="1"/>
          <p:nvPr/>
        </p:nvSpPr>
        <p:spPr>
          <a:xfrm>
            <a:off x="8077200" y="1984238"/>
            <a:ext cx="41147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Parcourir la maille en entier et noter chaque tension rencontrée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+ » si je passe par la queue de la flèche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- » si je passe par la tête de la flèche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9E45B9-A832-42B4-A478-B08A0F1205B9}"/>
              </a:ext>
            </a:extLst>
          </p:cNvPr>
          <p:cNvSpPr/>
          <p:nvPr/>
        </p:nvSpPr>
        <p:spPr>
          <a:xfrm>
            <a:off x="1514475" y="1962631"/>
            <a:ext cx="4514850" cy="3028482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C9AB3A6-FBB8-4553-B715-983D721CE0C6}"/>
              </a:ext>
            </a:extLst>
          </p:cNvPr>
          <p:cNvCxnSpPr/>
          <p:nvPr/>
        </p:nvCxnSpPr>
        <p:spPr>
          <a:xfrm flipV="1">
            <a:off x="1514475" y="1984238"/>
            <a:ext cx="0" cy="3006875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6CCE521B-ED69-49CF-BA65-FCF85FBE1382}"/>
                  </a:ext>
                </a:extLst>
              </p:cNvPr>
              <p:cNvSpPr txBox="1"/>
              <p:nvPr/>
            </p:nvSpPr>
            <p:spPr>
              <a:xfrm>
                <a:off x="556509" y="5546878"/>
                <a:ext cx="9475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𝐵𝑎𝑡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6CCE521B-ED69-49CF-BA65-FCF85FBE1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509" y="5546878"/>
                <a:ext cx="947567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63AA996-1D97-4C7C-B8A9-927B1C0F2E7D}"/>
              </a:ext>
            </a:extLst>
          </p:cNvPr>
          <p:cNvCxnSpPr>
            <a:cxnSpLocks/>
          </p:cNvCxnSpPr>
          <p:nvPr/>
        </p:nvCxnSpPr>
        <p:spPr>
          <a:xfrm>
            <a:off x="1476375" y="1962631"/>
            <a:ext cx="4591050" cy="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4F4EB4BE-2186-4FBE-BFC4-93687E79136A}"/>
              </a:ext>
            </a:extLst>
          </p:cNvPr>
          <p:cNvCxnSpPr/>
          <p:nvPr/>
        </p:nvCxnSpPr>
        <p:spPr>
          <a:xfrm flipV="1">
            <a:off x="6033135" y="1984238"/>
            <a:ext cx="0" cy="3006875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584554C2-2D63-4728-AE05-AD3C7164D1AB}"/>
                  </a:ext>
                </a:extLst>
              </p:cNvPr>
              <p:cNvSpPr txBox="1"/>
              <p:nvPr/>
            </p:nvSpPr>
            <p:spPr>
              <a:xfrm>
                <a:off x="1249415" y="5546878"/>
                <a:ext cx="1618520" cy="556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584554C2-2D63-4728-AE05-AD3C7164D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415" y="5546878"/>
                <a:ext cx="1618520" cy="5564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069C5530-23A6-44E4-84C9-FB5E236D4AED}"/>
              </a:ext>
            </a:extLst>
          </p:cNvPr>
          <p:cNvCxnSpPr>
            <a:cxnSpLocks/>
          </p:cNvCxnSpPr>
          <p:nvPr/>
        </p:nvCxnSpPr>
        <p:spPr>
          <a:xfrm>
            <a:off x="1476375" y="4991113"/>
            <a:ext cx="4591050" cy="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988868E3-2261-4099-B31F-26810A089FF6}"/>
              </a:ext>
            </a:extLst>
          </p:cNvPr>
          <p:cNvSpPr txBox="1"/>
          <p:nvPr/>
        </p:nvSpPr>
        <p:spPr>
          <a:xfrm>
            <a:off x="8077200" y="5385866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La somme de ces tensions est égale à « 0 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8E77712E-D758-47FE-BD85-6FD07E93040B}"/>
                  </a:ext>
                </a:extLst>
              </p:cNvPr>
              <p:cNvSpPr txBox="1"/>
              <p:nvPr/>
            </p:nvSpPr>
            <p:spPr>
              <a:xfrm>
                <a:off x="2577238" y="5546878"/>
                <a:ext cx="8583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8E77712E-D758-47FE-BD85-6FD07E930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7238" y="5546878"/>
                <a:ext cx="858312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A8C1868-1D2E-4642-9402-DA7349F1F9F3}"/>
                  </a:ext>
                </a:extLst>
              </p:cNvPr>
              <p:cNvSpPr txBox="1"/>
              <p:nvPr/>
            </p:nvSpPr>
            <p:spPr>
              <a:xfrm>
                <a:off x="4079795" y="5554718"/>
                <a:ext cx="3192989" cy="4641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→      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𝐵𝑎𝑡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A8C1868-1D2E-4642-9402-DA7349F1F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9795" y="5554718"/>
                <a:ext cx="3192989" cy="46410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3" y="49830"/>
            <a:ext cx="12062925" cy="763879"/>
          </a:xfrm>
        </p:spPr>
        <p:txBody>
          <a:bodyPr>
            <a:normAutofit/>
          </a:bodyPr>
          <a:lstStyle/>
          <a:p>
            <a:r>
              <a:rPr lang="fr-FR" dirty="0"/>
              <a:t>Loi des mailles – </a:t>
            </a:r>
            <a:r>
              <a:rPr lang="fr-FR" sz="4000" dirty="0"/>
              <a:t>Une loi pour les unifier toutes  💍🧙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519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  <p:bldP spid="13" grpId="0" animBg="1"/>
      <p:bldP spid="13" grpId="1" animBg="1"/>
      <p:bldP spid="13" grpId="2" animBg="1"/>
      <p:bldP spid="13" grpId="3" animBg="1"/>
      <p:bldP spid="13" grpId="4" animBg="1"/>
      <p:bldP spid="16" grpId="0"/>
      <p:bldP spid="43" grpId="0"/>
      <p:bldP spid="48" grpId="0"/>
      <p:bldP spid="49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>
            <a:extLst>
              <a:ext uri="{FF2B5EF4-FFF2-40B4-BE49-F238E27FC236}">
                <a16:creationId xmlns:a16="http://schemas.microsoft.com/office/drawing/2014/main" id="{AF6F2C7D-C911-4F58-A37B-742DD0AE81EB}"/>
              </a:ext>
            </a:extLst>
          </p:cNvPr>
          <p:cNvGrpSpPr/>
          <p:nvPr/>
        </p:nvGrpSpPr>
        <p:grpSpPr>
          <a:xfrm>
            <a:off x="0" y="862125"/>
            <a:ext cx="7377599" cy="5635967"/>
            <a:chOff x="254000" y="101600"/>
            <a:chExt cx="7137400" cy="5260977"/>
          </a:xfrm>
        </p:grpSpPr>
        <p:pic>
          <p:nvPicPr>
            <p:cNvPr id="5" name="Graphique 4">
              <a:extLst>
                <a:ext uri="{FF2B5EF4-FFF2-40B4-BE49-F238E27FC236}">
                  <a16:creationId xmlns:a16="http://schemas.microsoft.com/office/drawing/2014/main" id="{9C1E59F0-5F94-4DE0-8D4E-C957886327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59833" t="34259" b="13887"/>
            <a:stretch/>
          </p:blipFill>
          <p:spPr>
            <a:xfrm>
              <a:off x="254000" y="101600"/>
              <a:ext cx="7137400" cy="5260977"/>
            </a:xfrm>
            <a:prstGeom prst="rect">
              <a:avLst/>
            </a:prstGeom>
          </p:spPr>
        </p:pic>
        <p:pic>
          <p:nvPicPr>
            <p:cNvPr id="7" name="Graphique 6">
              <a:extLst>
                <a:ext uri="{FF2B5EF4-FFF2-40B4-BE49-F238E27FC236}">
                  <a16:creationId xmlns:a16="http://schemas.microsoft.com/office/drawing/2014/main" id="{3D17FA9A-8B6E-4CB6-8CB9-9D7D9E192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39102" y="2207831"/>
              <a:ext cx="4159330" cy="2836283"/>
            </a:xfrm>
            <a:prstGeom prst="rect">
              <a:avLst/>
            </a:prstGeom>
          </p:spPr>
        </p:pic>
      </p:grpSp>
      <p:sp>
        <p:nvSpPr>
          <p:cNvPr id="9" name="ZoneTexte 8">
            <a:extLst>
              <a:ext uri="{FF2B5EF4-FFF2-40B4-BE49-F238E27FC236}">
                <a16:creationId xmlns:a16="http://schemas.microsoft.com/office/drawing/2014/main" id="{3BD38FCD-7881-4581-B8FB-289CCD7667EA}"/>
              </a:ext>
            </a:extLst>
          </p:cNvPr>
          <p:cNvSpPr txBox="1"/>
          <p:nvPr/>
        </p:nvSpPr>
        <p:spPr>
          <a:xfrm>
            <a:off x="2309647" y="1531098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Montagne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A9E1B47-CE82-4624-9A5E-2ACB6A502521}"/>
              </a:ext>
            </a:extLst>
          </p:cNvPr>
          <p:cNvSpPr txBox="1"/>
          <p:nvPr/>
        </p:nvSpPr>
        <p:spPr>
          <a:xfrm>
            <a:off x="2524452" y="2639510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Source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3C1AD5F-C2BF-4E46-8ABC-F2554E5F3959}"/>
              </a:ext>
            </a:extLst>
          </p:cNvPr>
          <p:cNvSpPr txBox="1"/>
          <p:nvPr/>
        </p:nvSpPr>
        <p:spPr>
          <a:xfrm>
            <a:off x="5957889" y="4962656"/>
            <a:ext cx="604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Mer</a:t>
            </a:r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41C4248D-786F-470C-8A8D-8135A5F983E4}"/>
              </a:ext>
            </a:extLst>
          </p:cNvPr>
          <p:cNvCxnSpPr>
            <a:cxnSpLocks/>
            <a:stCxn id="9" idx="1"/>
          </p:cNvCxnSpPr>
          <p:nvPr/>
        </p:nvCxnSpPr>
        <p:spPr>
          <a:xfrm flipH="1">
            <a:off x="1666217" y="1715764"/>
            <a:ext cx="643430" cy="329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7F99E6F5-2B83-4396-BF8D-7CF00C495B2C}"/>
              </a:ext>
            </a:extLst>
          </p:cNvPr>
          <p:cNvCxnSpPr/>
          <p:nvPr/>
        </p:nvCxnSpPr>
        <p:spPr>
          <a:xfrm flipH="1">
            <a:off x="2309647" y="2824176"/>
            <a:ext cx="214805" cy="292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0B0B4660-4DED-4660-B684-3FEB58DBD806}"/>
              </a:ext>
            </a:extLst>
          </p:cNvPr>
          <p:cNvCxnSpPr>
            <a:cxnSpLocks/>
          </p:cNvCxnSpPr>
          <p:nvPr/>
        </p:nvCxnSpPr>
        <p:spPr>
          <a:xfrm flipH="1">
            <a:off x="6159032" y="5331988"/>
            <a:ext cx="88877" cy="4879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B2396171-5C65-4B61-80DC-AB8C63DB8011}"/>
              </a:ext>
            </a:extLst>
          </p:cNvPr>
          <p:cNvCxnSpPr>
            <a:cxnSpLocks/>
          </p:cNvCxnSpPr>
          <p:nvPr/>
        </p:nvCxnSpPr>
        <p:spPr>
          <a:xfrm flipV="1">
            <a:off x="8677275" y="2434975"/>
            <a:ext cx="0" cy="3893316"/>
          </a:xfrm>
          <a:prstGeom prst="straightConnector1">
            <a:avLst/>
          </a:prstGeom>
          <a:ln w="28575">
            <a:headEnd type="none"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3AD087E4-26DE-4E3F-BB35-1449803D0034}"/>
              </a:ext>
            </a:extLst>
          </p:cNvPr>
          <p:cNvCxnSpPr>
            <a:cxnSpLocks/>
          </p:cNvCxnSpPr>
          <p:nvPr/>
        </p:nvCxnSpPr>
        <p:spPr>
          <a:xfrm>
            <a:off x="7715250" y="6143625"/>
            <a:ext cx="1276350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AF01363-1663-4417-9272-B7202A317812}"/>
              </a:ext>
            </a:extLst>
          </p:cNvPr>
          <p:cNvCxnSpPr>
            <a:cxnSpLocks/>
          </p:cNvCxnSpPr>
          <p:nvPr/>
        </p:nvCxnSpPr>
        <p:spPr>
          <a:xfrm>
            <a:off x="2881805" y="2943225"/>
            <a:ext cx="6109795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8E88079C-9FC2-4645-BD64-5F5E4F5E528D}"/>
              </a:ext>
            </a:extLst>
          </p:cNvPr>
          <p:cNvSpPr txBox="1"/>
          <p:nvPr/>
        </p:nvSpPr>
        <p:spPr>
          <a:xfrm>
            <a:off x="9066683" y="5958959"/>
            <a:ext cx="604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0 m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BA55F0-5542-471A-9665-215360CDF5CF}"/>
              </a:ext>
            </a:extLst>
          </p:cNvPr>
          <p:cNvSpPr txBox="1"/>
          <p:nvPr/>
        </p:nvSpPr>
        <p:spPr>
          <a:xfrm>
            <a:off x="9066683" y="2749983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1 000 m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4F51A1EC-5A19-49DD-8C28-9711E9965685}"/>
              </a:ext>
            </a:extLst>
          </p:cNvPr>
          <p:cNvSpPr txBox="1"/>
          <p:nvPr/>
        </p:nvSpPr>
        <p:spPr>
          <a:xfrm>
            <a:off x="8104657" y="1981550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Huit" panose="00000500000000000000" pitchFamily="2" charset="0"/>
              </a:rPr>
              <a:t>Altitude (m)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7750D215-D7E1-4324-A7CF-0BF2389C298D}"/>
              </a:ext>
            </a:extLst>
          </p:cNvPr>
          <p:cNvGrpSpPr/>
          <p:nvPr/>
        </p:nvGrpSpPr>
        <p:grpSpPr>
          <a:xfrm>
            <a:off x="2745578" y="3579359"/>
            <a:ext cx="709471" cy="731703"/>
            <a:chOff x="3364704" y="3368277"/>
            <a:chExt cx="864683" cy="891779"/>
          </a:xfrm>
        </p:grpSpPr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A2EC8341-938D-4881-BB91-999EC7193EC9}"/>
                </a:ext>
              </a:extLst>
            </p:cNvPr>
            <p:cNvSpPr/>
            <p:nvPr/>
          </p:nvSpPr>
          <p:spPr>
            <a:xfrm>
              <a:off x="3391946" y="3581956"/>
              <a:ext cx="837441" cy="659870"/>
            </a:xfrm>
            <a:custGeom>
              <a:avLst/>
              <a:gdLst>
                <a:gd name="connsiteX0" fmla="*/ 5529 w 865128"/>
                <a:gd name="connsiteY0" fmla="*/ 38687 h 647482"/>
                <a:gd name="connsiteX1" fmla="*/ 767529 w 865128"/>
                <a:gd name="connsiteY1" fmla="*/ 79168 h 647482"/>
                <a:gd name="connsiteX2" fmla="*/ 819917 w 865128"/>
                <a:gd name="connsiteY2" fmla="*/ 222043 h 647482"/>
                <a:gd name="connsiteX3" fmla="*/ 443679 w 865128"/>
                <a:gd name="connsiteY3" fmla="*/ 645906 h 647482"/>
                <a:gd name="connsiteX4" fmla="*/ 5529 w 865128"/>
                <a:gd name="connsiteY4" fmla="*/ 38687 h 647482"/>
                <a:gd name="connsiteX0" fmla="*/ 27389 w 886988"/>
                <a:gd name="connsiteY0" fmla="*/ 38687 h 648836"/>
                <a:gd name="connsiteX1" fmla="*/ 789389 w 886988"/>
                <a:gd name="connsiteY1" fmla="*/ 79168 h 648836"/>
                <a:gd name="connsiteX2" fmla="*/ 841777 w 886988"/>
                <a:gd name="connsiteY2" fmla="*/ 222043 h 648836"/>
                <a:gd name="connsiteX3" fmla="*/ 465539 w 886988"/>
                <a:gd name="connsiteY3" fmla="*/ 645906 h 648836"/>
                <a:gd name="connsiteX4" fmla="*/ 196458 w 886988"/>
                <a:gd name="connsiteY4" fmla="*/ 391112 h 648836"/>
                <a:gd name="connsiteX5" fmla="*/ 27389 w 886988"/>
                <a:gd name="connsiteY5" fmla="*/ 38687 h 648836"/>
                <a:gd name="connsiteX0" fmla="*/ 16394 w 875993"/>
                <a:gd name="connsiteY0" fmla="*/ 18179 h 627318"/>
                <a:gd name="connsiteX1" fmla="*/ 778394 w 875993"/>
                <a:gd name="connsiteY1" fmla="*/ 58660 h 627318"/>
                <a:gd name="connsiteX2" fmla="*/ 830782 w 875993"/>
                <a:gd name="connsiteY2" fmla="*/ 201535 h 627318"/>
                <a:gd name="connsiteX3" fmla="*/ 454544 w 875993"/>
                <a:gd name="connsiteY3" fmla="*/ 625398 h 627318"/>
                <a:gd name="connsiteX4" fmla="*/ 271188 w 875993"/>
                <a:gd name="connsiteY4" fmla="*/ 344410 h 627318"/>
                <a:gd name="connsiteX5" fmla="*/ 16394 w 875993"/>
                <a:gd name="connsiteY5" fmla="*/ 18179 h 627318"/>
                <a:gd name="connsiteX0" fmla="*/ 16394 w 875993"/>
                <a:gd name="connsiteY0" fmla="*/ 18179 h 650029"/>
                <a:gd name="connsiteX1" fmla="*/ 778394 w 875993"/>
                <a:gd name="connsiteY1" fmla="*/ 58660 h 650029"/>
                <a:gd name="connsiteX2" fmla="*/ 830782 w 875993"/>
                <a:gd name="connsiteY2" fmla="*/ 201535 h 650029"/>
                <a:gd name="connsiteX3" fmla="*/ 454544 w 875993"/>
                <a:gd name="connsiteY3" fmla="*/ 625398 h 650029"/>
                <a:gd name="connsiteX4" fmla="*/ 271188 w 875993"/>
                <a:gd name="connsiteY4" fmla="*/ 344410 h 650029"/>
                <a:gd name="connsiteX5" fmla="*/ 16394 w 875993"/>
                <a:gd name="connsiteY5" fmla="*/ 18179 h 650029"/>
                <a:gd name="connsiteX0" fmla="*/ 1306 w 860905"/>
                <a:gd name="connsiteY0" fmla="*/ 17149 h 648999"/>
                <a:gd name="connsiteX1" fmla="*/ 763306 w 860905"/>
                <a:gd name="connsiteY1" fmla="*/ 57630 h 648999"/>
                <a:gd name="connsiteX2" fmla="*/ 815694 w 860905"/>
                <a:gd name="connsiteY2" fmla="*/ 200505 h 648999"/>
                <a:gd name="connsiteX3" fmla="*/ 439456 w 860905"/>
                <a:gd name="connsiteY3" fmla="*/ 624368 h 648999"/>
                <a:gd name="connsiteX4" fmla="*/ 256100 w 860905"/>
                <a:gd name="connsiteY4" fmla="*/ 343380 h 648999"/>
                <a:gd name="connsiteX5" fmla="*/ 1306 w 860905"/>
                <a:gd name="connsiteY5" fmla="*/ 17149 h 648999"/>
                <a:gd name="connsiteX0" fmla="*/ 1341 w 838265"/>
                <a:gd name="connsiteY0" fmla="*/ 14907 h 663425"/>
                <a:gd name="connsiteX1" fmla="*/ 741909 w 838265"/>
                <a:gd name="connsiteY1" fmla="*/ 72056 h 663425"/>
                <a:gd name="connsiteX2" fmla="*/ 794297 w 838265"/>
                <a:gd name="connsiteY2" fmla="*/ 214931 h 663425"/>
                <a:gd name="connsiteX3" fmla="*/ 418059 w 838265"/>
                <a:gd name="connsiteY3" fmla="*/ 638794 h 663425"/>
                <a:gd name="connsiteX4" fmla="*/ 234703 w 838265"/>
                <a:gd name="connsiteY4" fmla="*/ 357806 h 663425"/>
                <a:gd name="connsiteX5" fmla="*/ 1341 w 838265"/>
                <a:gd name="connsiteY5" fmla="*/ 14907 h 663425"/>
                <a:gd name="connsiteX0" fmla="*/ 1336 w 837441"/>
                <a:gd name="connsiteY0" fmla="*/ 11352 h 659870"/>
                <a:gd name="connsiteX1" fmla="*/ 741904 w 837441"/>
                <a:gd name="connsiteY1" fmla="*/ 68501 h 659870"/>
                <a:gd name="connsiteX2" fmla="*/ 794292 w 837441"/>
                <a:gd name="connsiteY2" fmla="*/ 211376 h 659870"/>
                <a:gd name="connsiteX3" fmla="*/ 418054 w 837441"/>
                <a:gd name="connsiteY3" fmla="*/ 635239 h 659870"/>
                <a:gd name="connsiteX4" fmla="*/ 234698 w 837441"/>
                <a:gd name="connsiteY4" fmla="*/ 354251 h 659870"/>
                <a:gd name="connsiteX5" fmla="*/ 1336 w 837441"/>
                <a:gd name="connsiteY5" fmla="*/ 11352 h 65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7441" h="659870">
                  <a:moveTo>
                    <a:pt x="1336" y="11352"/>
                  </a:moveTo>
                  <a:cubicBezTo>
                    <a:pt x="-33193" y="-33892"/>
                    <a:pt x="612126" y="70883"/>
                    <a:pt x="741904" y="68501"/>
                  </a:cubicBezTo>
                  <a:cubicBezTo>
                    <a:pt x="871682" y="66119"/>
                    <a:pt x="848267" y="116920"/>
                    <a:pt x="794292" y="211376"/>
                  </a:cubicBezTo>
                  <a:cubicBezTo>
                    <a:pt x="740317" y="305832"/>
                    <a:pt x="508939" y="770970"/>
                    <a:pt x="418054" y="635239"/>
                  </a:cubicBezTo>
                  <a:cubicBezTo>
                    <a:pt x="327169" y="499508"/>
                    <a:pt x="307723" y="455454"/>
                    <a:pt x="234698" y="354251"/>
                  </a:cubicBezTo>
                  <a:cubicBezTo>
                    <a:pt x="161673" y="253048"/>
                    <a:pt x="35865" y="56596"/>
                    <a:pt x="1336" y="11352"/>
                  </a:cubicBezTo>
                  <a:close/>
                </a:path>
              </a:pathLst>
            </a:custGeom>
            <a:solidFill>
              <a:srgbClr val="778AA2"/>
            </a:solidFill>
            <a:ln>
              <a:solidFill>
                <a:srgbClr val="8193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6" name="Graphique 5">
              <a:extLst>
                <a:ext uri="{FF2B5EF4-FFF2-40B4-BE49-F238E27FC236}">
                  <a16:creationId xmlns:a16="http://schemas.microsoft.com/office/drawing/2014/main" id="{17540FF9-AF8A-4D87-AC6A-2B34AE3274C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683993" y="3368277"/>
              <a:ext cx="393222" cy="427358"/>
            </a:xfrm>
            <a:prstGeom prst="rect">
              <a:avLst/>
            </a:prstGeom>
          </p:spPr>
        </p:pic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498CECCA-B662-40E2-BA07-6BC27A615EDA}"/>
                </a:ext>
              </a:extLst>
            </p:cNvPr>
            <p:cNvSpPr/>
            <p:nvPr/>
          </p:nvSpPr>
          <p:spPr>
            <a:xfrm>
              <a:off x="3364704" y="3590794"/>
              <a:ext cx="489500" cy="669262"/>
            </a:xfrm>
            <a:custGeom>
              <a:avLst/>
              <a:gdLst>
                <a:gd name="connsiteX0" fmla="*/ 47627 w 489500"/>
                <a:gd name="connsiteY0" fmla="*/ 2512 h 669262"/>
                <a:gd name="connsiteX1" fmla="*/ 2384 w 489500"/>
                <a:gd name="connsiteY1" fmla="*/ 4894 h 669262"/>
                <a:gd name="connsiteX2" fmla="*/ 7146 w 489500"/>
                <a:gd name="connsiteY2" fmla="*/ 28706 h 669262"/>
                <a:gd name="connsiteX3" fmla="*/ 19052 w 489500"/>
                <a:gd name="connsiteY3" fmla="*/ 59662 h 669262"/>
                <a:gd name="connsiteX4" fmla="*/ 38102 w 489500"/>
                <a:gd name="connsiteY4" fmla="*/ 202537 h 669262"/>
                <a:gd name="connsiteX5" fmla="*/ 123827 w 489500"/>
                <a:gd name="connsiteY5" fmla="*/ 443044 h 669262"/>
                <a:gd name="connsiteX6" fmla="*/ 200027 w 489500"/>
                <a:gd name="connsiteY6" fmla="*/ 540675 h 669262"/>
                <a:gd name="connsiteX7" fmla="*/ 245271 w 489500"/>
                <a:gd name="connsiteY7" fmla="*/ 585919 h 669262"/>
                <a:gd name="connsiteX8" fmla="*/ 297659 w 489500"/>
                <a:gd name="connsiteY8" fmla="*/ 609731 h 669262"/>
                <a:gd name="connsiteX9" fmla="*/ 416721 w 489500"/>
                <a:gd name="connsiteY9" fmla="*/ 669262 h 669262"/>
                <a:gd name="connsiteX10" fmla="*/ 447677 w 489500"/>
                <a:gd name="connsiteY10" fmla="*/ 654975 h 669262"/>
                <a:gd name="connsiteX11" fmla="*/ 450059 w 489500"/>
                <a:gd name="connsiteY11" fmla="*/ 640687 h 669262"/>
                <a:gd name="connsiteX12" fmla="*/ 459584 w 489500"/>
                <a:gd name="connsiteY12" fmla="*/ 638306 h 669262"/>
                <a:gd name="connsiteX13" fmla="*/ 471490 w 489500"/>
                <a:gd name="connsiteY13" fmla="*/ 633544 h 669262"/>
                <a:gd name="connsiteX14" fmla="*/ 466727 w 489500"/>
                <a:gd name="connsiteY14" fmla="*/ 464475 h 669262"/>
                <a:gd name="connsiteX15" fmla="*/ 450059 w 489500"/>
                <a:gd name="connsiteY15" fmla="*/ 321600 h 669262"/>
                <a:gd name="connsiteX16" fmla="*/ 416721 w 489500"/>
                <a:gd name="connsiteY16" fmla="*/ 281119 h 669262"/>
                <a:gd name="connsiteX17" fmla="*/ 373859 w 489500"/>
                <a:gd name="connsiteY17" fmla="*/ 221587 h 669262"/>
                <a:gd name="connsiteX18" fmla="*/ 297659 w 489500"/>
                <a:gd name="connsiteY18" fmla="*/ 159675 h 669262"/>
                <a:gd name="connsiteX19" fmla="*/ 233365 w 489500"/>
                <a:gd name="connsiteY19" fmla="*/ 97762 h 669262"/>
                <a:gd name="connsiteX20" fmla="*/ 192884 w 489500"/>
                <a:gd name="connsiteY20" fmla="*/ 73950 h 669262"/>
                <a:gd name="connsiteX21" fmla="*/ 166690 w 489500"/>
                <a:gd name="connsiteY21" fmla="*/ 54900 h 669262"/>
                <a:gd name="connsiteX22" fmla="*/ 126209 w 489500"/>
                <a:gd name="connsiteY22" fmla="*/ 40612 h 669262"/>
                <a:gd name="connsiteX23" fmla="*/ 114302 w 489500"/>
                <a:gd name="connsiteY23" fmla="*/ 33469 h 669262"/>
                <a:gd name="connsiteX24" fmla="*/ 97634 w 489500"/>
                <a:gd name="connsiteY24" fmla="*/ 31087 h 669262"/>
                <a:gd name="connsiteX25" fmla="*/ 83346 w 489500"/>
                <a:gd name="connsiteY25" fmla="*/ 21562 h 669262"/>
                <a:gd name="connsiteX26" fmla="*/ 76202 w 489500"/>
                <a:gd name="connsiteY26" fmla="*/ 14419 h 669262"/>
                <a:gd name="connsiteX27" fmla="*/ 47627 w 489500"/>
                <a:gd name="connsiteY27" fmla="*/ 2512 h 66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9500" h="669262">
                  <a:moveTo>
                    <a:pt x="47627" y="2512"/>
                  </a:moveTo>
                  <a:cubicBezTo>
                    <a:pt x="35324" y="925"/>
                    <a:pt x="15063" y="-3310"/>
                    <a:pt x="2384" y="4894"/>
                  </a:cubicBezTo>
                  <a:cubicBezTo>
                    <a:pt x="-4412" y="9291"/>
                    <a:pt x="5292" y="20827"/>
                    <a:pt x="7146" y="28706"/>
                  </a:cubicBezTo>
                  <a:cubicBezTo>
                    <a:pt x="11296" y="46342"/>
                    <a:pt x="11238" y="44033"/>
                    <a:pt x="19052" y="59662"/>
                  </a:cubicBezTo>
                  <a:cubicBezTo>
                    <a:pt x="25402" y="107287"/>
                    <a:pt x="29724" y="155227"/>
                    <a:pt x="38102" y="202537"/>
                  </a:cubicBezTo>
                  <a:cubicBezTo>
                    <a:pt x="51797" y="279873"/>
                    <a:pt x="88612" y="379775"/>
                    <a:pt x="123827" y="443044"/>
                  </a:cubicBezTo>
                  <a:cubicBezTo>
                    <a:pt x="143904" y="479115"/>
                    <a:pt x="173290" y="509220"/>
                    <a:pt x="200027" y="540675"/>
                  </a:cubicBezTo>
                  <a:cubicBezTo>
                    <a:pt x="213840" y="556926"/>
                    <a:pt x="227858" y="573603"/>
                    <a:pt x="245271" y="585919"/>
                  </a:cubicBezTo>
                  <a:cubicBezTo>
                    <a:pt x="260931" y="596996"/>
                    <a:pt x="280617" y="600926"/>
                    <a:pt x="297659" y="609731"/>
                  </a:cubicBezTo>
                  <a:cubicBezTo>
                    <a:pt x="416412" y="671086"/>
                    <a:pt x="349778" y="646948"/>
                    <a:pt x="416721" y="669262"/>
                  </a:cubicBezTo>
                  <a:cubicBezTo>
                    <a:pt x="427040" y="664500"/>
                    <a:pt x="439048" y="662371"/>
                    <a:pt x="447677" y="654975"/>
                  </a:cubicBezTo>
                  <a:cubicBezTo>
                    <a:pt x="451343" y="651833"/>
                    <a:pt x="447252" y="644616"/>
                    <a:pt x="450059" y="640687"/>
                  </a:cubicBezTo>
                  <a:cubicBezTo>
                    <a:pt x="451961" y="638024"/>
                    <a:pt x="456479" y="639341"/>
                    <a:pt x="459584" y="638306"/>
                  </a:cubicBezTo>
                  <a:cubicBezTo>
                    <a:pt x="463639" y="636954"/>
                    <a:pt x="467521" y="635131"/>
                    <a:pt x="471490" y="633544"/>
                  </a:cubicBezTo>
                  <a:cubicBezTo>
                    <a:pt x="505176" y="577400"/>
                    <a:pt x="484523" y="617020"/>
                    <a:pt x="466727" y="464475"/>
                  </a:cubicBezTo>
                  <a:cubicBezTo>
                    <a:pt x="461171" y="416850"/>
                    <a:pt x="462675" y="367858"/>
                    <a:pt x="450059" y="321600"/>
                  </a:cubicBezTo>
                  <a:cubicBezTo>
                    <a:pt x="445460" y="304735"/>
                    <a:pt x="427277" y="295053"/>
                    <a:pt x="416721" y="281119"/>
                  </a:cubicBezTo>
                  <a:cubicBezTo>
                    <a:pt x="416325" y="280596"/>
                    <a:pt x="381829" y="228739"/>
                    <a:pt x="373859" y="221587"/>
                  </a:cubicBezTo>
                  <a:cubicBezTo>
                    <a:pt x="349502" y="199728"/>
                    <a:pt x="322211" y="181314"/>
                    <a:pt x="297659" y="159675"/>
                  </a:cubicBezTo>
                  <a:cubicBezTo>
                    <a:pt x="275338" y="140003"/>
                    <a:pt x="257740" y="114823"/>
                    <a:pt x="233365" y="97762"/>
                  </a:cubicBezTo>
                  <a:cubicBezTo>
                    <a:pt x="120377" y="18676"/>
                    <a:pt x="271003" y="121690"/>
                    <a:pt x="192884" y="73950"/>
                  </a:cubicBezTo>
                  <a:cubicBezTo>
                    <a:pt x="183672" y="68320"/>
                    <a:pt x="176346" y="59728"/>
                    <a:pt x="166690" y="54900"/>
                  </a:cubicBezTo>
                  <a:cubicBezTo>
                    <a:pt x="153891" y="48501"/>
                    <a:pt x="138480" y="47973"/>
                    <a:pt x="126209" y="40612"/>
                  </a:cubicBezTo>
                  <a:cubicBezTo>
                    <a:pt x="122240" y="38231"/>
                    <a:pt x="118693" y="34933"/>
                    <a:pt x="114302" y="33469"/>
                  </a:cubicBezTo>
                  <a:cubicBezTo>
                    <a:pt x="108978" y="31694"/>
                    <a:pt x="103190" y="31881"/>
                    <a:pt x="97634" y="31087"/>
                  </a:cubicBezTo>
                  <a:cubicBezTo>
                    <a:pt x="92871" y="27912"/>
                    <a:pt x="87394" y="25609"/>
                    <a:pt x="83346" y="21562"/>
                  </a:cubicBezTo>
                  <a:cubicBezTo>
                    <a:pt x="80965" y="19181"/>
                    <a:pt x="78896" y="16439"/>
                    <a:pt x="76202" y="14419"/>
                  </a:cubicBezTo>
                  <a:cubicBezTo>
                    <a:pt x="70829" y="10389"/>
                    <a:pt x="59930" y="4099"/>
                    <a:pt x="47627" y="2512"/>
                  </a:cubicBezTo>
                  <a:close/>
                </a:path>
              </a:pathLst>
            </a:custGeom>
            <a:solidFill>
              <a:srgbClr val="778A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F309CD3C-9990-42D4-A65D-FD5F5EE0B9C0}"/>
              </a:ext>
            </a:extLst>
          </p:cNvPr>
          <p:cNvCxnSpPr>
            <a:cxnSpLocks/>
          </p:cNvCxnSpPr>
          <p:nvPr/>
        </p:nvCxnSpPr>
        <p:spPr>
          <a:xfrm>
            <a:off x="3952875" y="3795635"/>
            <a:ext cx="5038725" cy="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4" name="ZoneTexte 33">
            <a:extLst>
              <a:ext uri="{FF2B5EF4-FFF2-40B4-BE49-F238E27FC236}">
                <a16:creationId xmlns:a16="http://schemas.microsoft.com/office/drawing/2014/main" id="{C8CB2FD4-4825-42B3-A26D-E8837F2580D0}"/>
              </a:ext>
            </a:extLst>
          </p:cNvPr>
          <p:cNvSpPr txBox="1"/>
          <p:nvPr/>
        </p:nvSpPr>
        <p:spPr>
          <a:xfrm>
            <a:off x="9051903" y="3548185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800 m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D6F0D858-459D-4E5B-B090-5DD3776B07C5}"/>
              </a:ext>
            </a:extLst>
          </p:cNvPr>
          <p:cNvCxnSpPr>
            <a:cxnSpLocks/>
          </p:cNvCxnSpPr>
          <p:nvPr/>
        </p:nvCxnSpPr>
        <p:spPr>
          <a:xfrm flipV="1">
            <a:off x="10172700" y="2943225"/>
            <a:ext cx="0" cy="85241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6" name="ZoneTexte 35">
            <a:extLst>
              <a:ext uri="{FF2B5EF4-FFF2-40B4-BE49-F238E27FC236}">
                <a16:creationId xmlns:a16="http://schemas.microsoft.com/office/drawing/2014/main" id="{2638D3D0-CC1F-419A-A290-960049E4E08B}"/>
              </a:ext>
            </a:extLst>
          </p:cNvPr>
          <p:cNvSpPr txBox="1"/>
          <p:nvPr/>
        </p:nvSpPr>
        <p:spPr>
          <a:xfrm>
            <a:off x="10334624" y="3309815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  <a:latin typeface="Huit" panose="00000500000000000000" pitchFamily="2" charset="0"/>
              </a:rPr>
              <a:t>200m</a:t>
            </a:r>
          </a:p>
        </p:txBody>
      </p: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542D061F-B734-4847-9130-2F35071655A2}"/>
              </a:ext>
            </a:extLst>
          </p:cNvPr>
          <p:cNvCxnSpPr>
            <a:cxnSpLocks/>
          </p:cNvCxnSpPr>
          <p:nvPr/>
        </p:nvCxnSpPr>
        <p:spPr>
          <a:xfrm flipV="1">
            <a:off x="10172700" y="3840963"/>
            <a:ext cx="0" cy="2321712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ZoneTexte 40">
            <a:extLst>
              <a:ext uri="{FF2B5EF4-FFF2-40B4-BE49-F238E27FC236}">
                <a16:creationId xmlns:a16="http://schemas.microsoft.com/office/drawing/2014/main" id="{ECC77B3A-7194-4E9E-BD4F-B2BE849EAAE8}"/>
              </a:ext>
            </a:extLst>
          </p:cNvPr>
          <p:cNvSpPr txBox="1"/>
          <p:nvPr/>
        </p:nvSpPr>
        <p:spPr>
          <a:xfrm>
            <a:off x="10334624" y="4875007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  <a:latin typeface="Huit" panose="00000500000000000000" pitchFamily="2" charset="0"/>
              </a:rPr>
              <a:t>800m</a:t>
            </a:r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F7415542-B612-4086-953C-BE0855C44F47}"/>
              </a:ext>
            </a:extLst>
          </p:cNvPr>
          <p:cNvCxnSpPr>
            <a:cxnSpLocks/>
          </p:cNvCxnSpPr>
          <p:nvPr/>
        </p:nvCxnSpPr>
        <p:spPr>
          <a:xfrm flipV="1">
            <a:off x="11172825" y="2943225"/>
            <a:ext cx="0" cy="321945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6FEBDBC9-59E6-4324-A3B4-7BE2BEB4AA89}"/>
              </a:ext>
            </a:extLst>
          </p:cNvPr>
          <p:cNvSpPr txBox="1"/>
          <p:nvPr/>
        </p:nvSpPr>
        <p:spPr>
          <a:xfrm>
            <a:off x="11258549" y="4341607"/>
            <a:ext cx="170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6"/>
                </a:solidFill>
                <a:latin typeface="Huit" panose="00000500000000000000" pitchFamily="2" charset="0"/>
              </a:rPr>
              <a:t>1000 m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05BDE6DD-5A2D-40E5-9AD9-661B630FC713}"/>
              </a:ext>
            </a:extLst>
          </p:cNvPr>
          <p:cNvSpPr txBox="1"/>
          <p:nvPr/>
        </p:nvSpPr>
        <p:spPr>
          <a:xfrm>
            <a:off x="3606443" y="3196622"/>
            <a:ext cx="2528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Huit" panose="00000500000000000000" pitchFamily="2" charset="0"/>
              </a:rPr>
              <a:t>Refuge</a:t>
            </a:r>
          </a:p>
        </p:txBody>
      </p: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F0DBDC84-3A51-4374-84CF-D5FAE1BF720F}"/>
              </a:ext>
            </a:extLst>
          </p:cNvPr>
          <p:cNvCxnSpPr/>
          <p:nvPr/>
        </p:nvCxnSpPr>
        <p:spPr>
          <a:xfrm flipH="1">
            <a:off x="3391638" y="3381288"/>
            <a:ext cx="214805" cy="2921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itre 16">
            <a:extLst>
              <a:ext uri="{FF2B5EF4-FFF2-40B4-BE49-F238E27FC236}">
                <a16:creationId xmlns:a16="http://schemas.microsoft.com/office/drawing/2014/main" id="{9FFDC458-8FC0-49C0-BB05-E1FDF9B02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2062926" cy="763879"/>
          </a:xfrm>
        </p:spPr>
        <p:txBody>
          <a:bodyPr>
            <a:normAutofit/>
          </a:bodyPr>
          <a:lstStyle/>
          <a:p>
            <a:r>
              <a:rPr lang="fr-FR" dirty="0"/>
              <a:t>Loi des mailles – </a:t>
            </a:r>
            <a:r>
              <a:rPr lang="fr-FR" sz="4000" dirty="0"/>
              <a:t>Une loi pour les unifier toutes  💍🧙</a:t>
            </a:r>
            <a:endParaRPr lang="fr-FR" dirty="0"/>
          </a:p>
        </p:txBody>
      </p:sp>
      <p:sp>
        <p:nvSpPr>
          <p:cNvPr id="23" name="Forme libre : forme 22">
            <a:extLst>
              <a:ext uri="{FF2B5EF4-FFF2-40B4-BE49-F238E27FC236}">
                <a16:creationId xmlns:a16="http://schemas.microsoft.com/office/drawing/2014/main" id="{D2D0A29C-E44B-43C0-AAAB-925F8D46979B}"/>
              </a:ext>
            </a:extLst>
          </p:cNvPr>
          <p:cNvSpPr/>
          <p:nvPr/>
        </p:nvSpPr>
        <p:spPr>
          <a:xfrm>
            <a:off x="2924175" y="3886200"/>
            <a:ext cx="3024188" cy="1800225"/>
          </a:xfrm>
          <a:custGeom>
            <a:avLst/>
            <a:gdLst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628650 w 3024188"/>
              <a:gd name="connsiteY2" fmla="*/ 928688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572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4188" h="1800225">
                <a:moveTo>
                  <a:pt x="3024188" y="1800225"/>
                </a:moveTo>
                <a:cubicBezTo>
                  <a:pt x="2328466" y="1601390"/>
                  <a:pt x="1716088" y="1287462"/>
                  <a:pt x="1290638" y="1133475"/>
                </a:cubicBezTo>
                <a:cubicBezTo>
                  <a:pt x="865188" y="979488"/>
                  <a:pt x="652462" y="982664"/>
                  <a:pt x="471487" y="876301"/>
                </a:cubicBezTo>
                <a:cubicBezTo>
                  <a:pt x="290512" y="769939"/>
                  <a:pt x="283369" y="641350"/>
                  <a:pt x="204788" y="495300"/>
                </a:cubicBezTo>
                <a:cubicBezTo>
                  <a:pt x="-21431" y="334963"/>
                  <a:pt x="34131" y="82550"/>
                  <a:pt x="0" y="0"/>
                </a:cubicBezTo>
              </a:path>
            </a:pathLst>
          </a:custGeom>
          <a:noFill/>
          <a:ln w="76200" cap="rnd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51214CF4-A9AB-4BD8-8D2F-278305A15DAE}"/>
                  </a:ext>
                </a:extLst>
              </p:cNvPr>
              <p:cNvSpPr txBox="1"/>
              <p:nvPr/>
            </p:nvSpPr>
            <p:spPr>
              <a:xfrm>
                <a:off x="3606443" y="4418363"/>
                <a:ext cx="9569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𝟖𝟎𝟎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</m:oMath>
                  </m:oMathPara>
                </a14:m>
                <a:endParaRPr lang="fr-FR" b="1" dirty="0">
                  <a:ln w="6350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51214CF4-A9AB-4BD8-8D2F-278305A15D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6443" y="4418363"/>
                <a:ext cx="956993" cy="276999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Forme libre : forme 43">
            <a:extLst>
              <a:ext uri="{FF2B5EF4-FFF2-40B4-BE49-F238E27FC236}">
                <a16:creationId xmlns:a16="http://schemas.microsoft.com/office/drawing/2014/main" id="{0A01B259-6CEA-4670-AABC-F48FFAE8133E}"/>
              </a:ext>
            </a:extLst>
          </p:cNvPr>
          <p:cNvSpPr/>
          <p:nvPr/>
        </p:nvSpPr>
        <p:spPr>
          <a:xfrm>
            <a:off x="2160284" y="3429000"/>
            <a:ext cx="761547" cy="411963"/>
          </a:xfrm>
          <a:custGeom>
            <a:avLst/>
            <a:gdLst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628650 w 3024188"/>
              <a:gd name="connsiteY2" fmla="*/ 928688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572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479763 w 3024188"/>
              <a:gd name="connsiteY1" fmla="*/ 1664169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188" h="1800225">
                <a:moveTo>
                  <a:pt x="3024188" y="1800225"/>
                </a:moveTo>
                <a:cubicBezTo>
                  <a:pt x="2328466" y="1601390"/>
                  <a:pt x="1949663" y="1881657"/>
                  <a:pt x="1479763" y="1664169"/>
                </a:cubicBezTo>
                <a:cubicBezTo>
                  <a:pt x="1009863" y="1446682"/>
                  <a:pt x="939982" y="694622"/>
                  <a:pt x="204788" y="495300"/>
                </a:cubicBezTo>
                <a:cubicBezTo>
                  <a:pt x="-21431" y="334963"/>
                  <a:pt x="34131" y="82550"/>
                  <a:pt x="0" y="0"/>
                </a:cubicBezTo>
              </a:path>
            </a:pathLst>
          </a:custGeom>
          <a:noFill/>
          <a:ln w="76200" cap="rnd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5682264A-DAF6-41C5-993D-9E2F04F44D3B}"/>
                  </a:ext>
                </a:extLst>
              </p:cNvPr>
              <p:cNvSpPr txBox="1"/>
              <p:nvPr/>
            </p:nvSpPr>
            <p:spPr>
              <a:xfrm>
                <a:off x="2123972" y="3221047"/>
                <a:ext cx="9569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𝟐𝟎𝟎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</m:oMath>
                  </m:oMathPara>
                </a14:m>
                <a:endParaRPr lang="fr-FR" b="1" dirty="0">
                  <a:ln w="6350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5682264A-DAF6-41C5-993D-9E2F04F44D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972" y="3221047"/>
                <a:ext cx="956993" cy="27699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Forme libre : forme 47">
            <a:extLst>
              <a:ext uri="{FF2B5EF4-FFF2-40B4-BE49-F238E27FC236}">
                <a16:creationId xmlns:a16="http://schemas.microsoft.com/office/drawing/2014/main" id="{C593974A-A47A-4624-BF10-2ECBF44012B8}"/>
              </a:ext>
            </a:extLst>
          </p:cNvPr>
          <p:cNvSpPr/>
          <p:nvPr/>
        </p:nvSpPr>
        <p:spPr>
          <a:xfrm>
            <a:off x="1942549" y="3403977"/>
            <a:ext cx="3978917" cy="2311883"/>
          </a:xfrm>
          <a:custGeom>
            <a:avLst/>
            <a:gdLst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628650 w 3024188"/>
              <a:gd name="connsiteY2" fmla="*/ 928688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33488 w 3024188"/>
              <a:gd name="connsiteY1" fmla="*/ 1257300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66700 w 3024188"/>
              <a:gd name="connsiteY2" fmla="*/ 5905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5725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471487 w 3024188"/>
              <a:gd name="connsiteY2" fmla="*/ 876301 h 1800225"/>
              <a:gd name="connsiteX3" fmla="*/ 204788 w 3024188"/>
              <a:gd name="connsiteY3" fmla="*/ 495300 h 1800225"/>
              <a:gd name="connsiteX4" fmla="*/ 0 w 3024188"/>
              <a:gd name="connsiteY4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290638 w 3024188"/>
              <a:gd name="connsiteY1" fmla="*/ 1133475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  <a:gd name="connsiteX0" fmla="*/ 3024188 w 3024188"/>
              <a:gd name="connsiteY0" fmla="*/ 1800225 h 1800225"/>
              <a:gd name="connsiteX1" fmla="*/ 1479763 w 3024188"/>
              <a:gd name="connsiteY1" fmla="*/ 1664169 h 1800225"/>
              <a:gd name="connsiteX2" fmla="*/ 204788 w 3024188"/>
              <a:gd name="connsiteY2" fmla="*/ 495300 h 1800225"/>
              <a:gd name="connsiteX3" fmla="*/ 0 w 3024188"/>
              <a:gd name="connsiteY3" fmla="*/ 0 h 1800225"/>
              <a:gd name="connsiteX0" fmla="*/ 3112446 w 3112446"/>
              <a:gd name="connsiteY0" fmla="*/ 1619859 h 1619859"/>
              <a:gd name="connsiteX1" fmla="*/ 1568021 w 3112446"/>
              <a:gd name="connsiteY1" fmla="*/ 1483803 h 1619859"/>
              <a:gd name="connsiteX2" fmla="*/ 293046 w 3112446"/>
              <a:gd name="connsiteY2" fmla="*/ 314934 h 1619859"/>
              <a:gd name="connsiteX3" fmla="*/ 0 w 3112446"/>
              <a:gd name="connsiteY3" fmla="*/ 0 h 1619859"/>
              <a:gd name="connsiteX0" fmla="*/ 2855805 w 2855805"/>
              <a:gd name="connsiteY0" fmla="*/ 3326403 h 3326403"/>
              <a:gd name="connsiteX1" fmla="*/ 1311380 w 2855805"/>
              <a:gd name="connsiteY1" fmla="*/ 3190347 h 3326403"/>
              <a:gd name="connsiteX2" fmla="*/ 36405 w 2855805"/>
              <a:gd name="connsiteY2" fmla="*/ 2021478 h 3326403"/>
              <a:gd name="connsiteX3" fmla="*/ 679525 w 2855805"/>
              <a:gd name="connsiteY3" fmla="*/ 0 h 3326403"/>
              <a:gd name="connsiteX0" fmla="*/ 4578159 w 4578159"/>
              <a:gd name="connsiteY0" fmla="*/ 8737396 h 8737396"/>
              <a:gd name="connsiteX1" fmla="*/ 3033734 w 4578159"/>
              <a:gd name="connsiteY1" fmla="*/ 8601340 h 8737396"/>
              <a:gd name="connsiteX2" fmla="*/ 1758759 w 4578159"/>
              <a:gd name="connsiteY2" fmla="*/ 7432471 h 8737396"/>
              <a:gd name="connsiteX3" fmla="*/ 0 w 4578159"/>
              <a:gd name="connsiteY3" fmla="*/ 0 h 8737396"/>
              <a:gd name="connsiteX0" fmla="*/ 4578159 w 4578159"/>
              <a:gd name="connsiteY0" fmla="*/ 8737396 h 8903407"/>
              <a:gd name="connsiteX1" fmla="*/ 3033734 w 4578159"/>
              <a:gd name="connsiteY1" fmla="*/ 8601340 h 8903407"/>
              <a:gd name="connsiteX2" fmla="*/ 1058996 w 4578159"/>
              <a:gd name="connsiteY2" fmla="*/ 4539667 h 8903407"/>
              <a:gd name="connsiteX3" fmla="*/ 0 w 4578159"/>
              <a:gd name="connsiteY3" fmla="*/ 0 h 8903407"/>
              <a:gd name="connsiteX0" fmla="*/ 15290152 w 15290152"/>
              <a:gd name="connsiteY0" fmla="*/ 10102631 h 10102631"/>
              <a:gd name="connsiteX1" fmla="*/ 3033734 w 15290152"/>
              <a:gd name="connsiteY1" fmla="*/ 8601340 h 10102631"/>
              <a:gd name="connsiteX2" fmla="*/ 1058996 w 15290152"/>
              <a:gd name="connsiteY2" fmla="*/ 4539667 h 10102631"/>
              <a:gd name="connsiteX3" fmla="*/ 0 w 15290152"/>
              <a:gd name="connsiteY3" fmla="*/ 0 h 10102631"/>
              <a:gd name="connsiteX0" fmla="*/ 15290152 w 15290152"/>
              <a:gd name="connsiteY0" fmla="*/ 10102631 h 10102631"/>
              <a:gd name="connsiteX1" fmla="*/ 3033734 w 15290152"/>
              <a:gd name="connsiteY1" fmla="*/ 8601340 h 10102631"/>
              <a:gd name="connsiteX2" fmla="*/ 847177 w 15290152"/>
              <a:gd name="connsiteY2" fmla="*/ 5139038 h 10102631"/>
              <a:gd name="connsiteX3" fmla="*/ 0 w 15290152"/>
              <a:gd name="connsiteY3" fmla="*/ 0 h 10102631"/>
              <a:gd name="connsiteX0" fmla="*/ 15290152 w 15290152"/>
              <a:gd name="connsiteY0" fmla="*/ 10102631 h 10102631"/>
              <a:gd name="connsiteX1" fmla="*/ 3033734 w 15290152"/>
              <a:gd name="connsiteY1" fmla="*/ 8601340 h 10102631"/>
              <a:gd name="connsiteX2" fmla="*/ 847177 w 15290152"/>
              <a:gd name="connsiteY2" fmla="*/ 5139038 h 10102631"/>
              <a:gd name="connsiteX3" fmla="*/ 0 w 15290152"/>
              <a:gd name="connsiteY3" fmla="*/ 0 h 10102631"/>
              <a:gd name="connsiteX0" fmla="*/ 15290152 w 15290152"/>
              <a:gd name="connsiteY0" fmla="*/ 10102631 h 10102631"/>
              <a:gd name="connsiteX1" fmla="*/ 3185034 w 15290152"/>
              <a:gd name="connsiteY1" fmla="*/ 8634638 h 10102631"/>
              <a:gd name="connsiteX2" fmla="*/ 847177 w 15290152"/>
              <a:gd name="connsiteY2" fmla="*/ 5139038 h 10102631"/>
              <a:gd name="connsiteX3" fmla="*/ 0 w 15290152"/>
              <a:gd name="connsiteY3" fmla="*/ 0 h 10102631"/>
              <a:gd name="connsiteX0" fmla="*/ 15290152 w 15290152"/>
              <a:gd name="connsiteY0" fmla="*/ 10102631 h 10102631"/>
              <a:gd name="connsiteX1" fmla="*/ 6118525 w 15290152"/>
              <a:gd name="connsiteY1" fmla="*/ 9233114 h 10102631"/>
              <a:gd name="connsiteX2" fmla="*/ 3185034 w 15290152"/>
              <a:gd name="connsiteY2" fmla="*/ 8634638 h 10102631"/>
              <a:gd name="connsiteX3" fmla="*/ 847177 w 15290152"/>
              <a:gd name="connsiteY3" fmla="*/ 5139038 h 10102631"/>
              <a:gd name="connsiteX4" fmla="*/ 0 w 15290152"/>
              <a:gd name="connsiteY4" fmla="*/ 0 h 10102631"/>
              <a:gd name="connsiteX0" fmla="*/ 15290152 w 15290152"/>
              <a:gd name="connsiteY0" fmla="*/ 10102631 h 10102631"/>
              <a:gd name="connsiteX1" fmla="*/ 6451384 w 15290152"/>
              <a:gd name="connsiteY1" fmla="*/ 8500549 h 10102631"/>
              <a:gd name="connsiteX2" fmla="*/ 3185034 w 15290152"/>
              <a:gd name="connsiteY2" fmla="*/ 8634638 h 10102631"/>
              <a:gd name="connsiteX3" fmla="*/ 847177 w 15290152"/>
              <a:gd name="connsiteY3" fmla="*/ 5139038 h 10102631"/>
              <a:gd name="connsiteX4" fmla="*/ 0 w 15290152"/>
              <a:gd name="connsiteY4" fmla="*/ 0 h 10102631"/>
              <a:gd name="connsiteX0" fmla="*/ 15290152 w 15290152"/>
              <a:gd name="connsiteY0" fmla="*/ 10102631 h 10102631"/>
              <a:gd name="connsiteX1" fmla="*/ 6451384 w 15290152"/>
              <a:gd name="connsiteY1" fmla="*/ 8500549 h 10102631"/>
              <a:gd name="connsiteX2" fmla="*/ 3185034 w 15290152"/>
              <a:gd name="connsiteY2" fmla="*/ 8634638 h 10102631"/>
              <a:gd name="connsiteX3" fmla="*/ 847177 w 15290152"/>
              <a:gd name="connsiteY3" fmla="*/ 5139038 h 10102631"/>
              <a:gd name="connsiteX4" fmla="*/ 0 w 15290152"/>
              <a:gd name="connsiteY4" fmla="*/ 0 h 10102631"/>
              <a:gd name="connsiteX0" fmla="*/ 15800722 w 15800722"/>
              <a:gd name="connsiteY0" fmla="*/ 10102631 h 10102631"/>
              <a:gd name="connsiteX1" fmla="*/ 6961954 w 15800722"/>
              <a:gd name="connsiteY1" fmla="*/ 8500549 h 10102631"/>
              <a:gd name="connsiteX2" fmla="*/ 3695604 w 15800722"/>
              <a:gd name="connsiteY2" fmla="*/ 8634638 h 10102631"/>
              <a:gd name="connsiteX3" fmla="*/ 1357747 w 15800722"/>
              <a:gd name="connsiteY3" fmla="*/ 5139038 h 10102631"/>
              <a:gd name="connsiteX4" fmla="*/ 510570 w 15800722"/>
              <a:gd name="connsiteY4" fmla="*/ 0 h 10102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00722" h="10102631">
                <a:moveTo>
                  <a:pt x="15800722" y="10102631"/>
                </a:moveTo>
                <a:cubicBezTo>
                  <a:pt x="12854466" y="9568604"/>
                  <a:pt x="7517679" y="9334263"/>
                  <a:pt x="6961954" y="8500549"/>
                </a:cubicBezTo>
                <a:cubicBezTo>
                  <a:pt x="4944434" y="8255884"/>
                  <a:pt x="4629638" y="9194890"/>
                  <a:pt x="3695604" y="8634638"/>
                </a:cubicBezTo>
                <a:cubicBezTo>
                  <a:pt x="2761570" y="8074386"/>
                  <a:pt x="4876850" y="6670298"/>
                  <a:pt x="1357747" y="5139038"/>
                </a:cubicBezTo>
                <a:cubicBezTo>
                  <a:pt x="-1107701" y="1049486"/>
                  <a:pt x="544701" y="82550"/>
                  <a:pt x="510570" y="0"/>
                </a:cubicBezTo>
              </a:path>
            </a:pathLst>
          </a:custGeom>
          <a:noFill/>
          <a:ln w="76200" cap="rnd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9C35B7B6-B4AB-4C57-9A3A-30C5ABF350C7}"/>
                  </a:ext>
                </a:extLst>
              </p:cNvPr>
              <p:cNvSpPr txBox="1"/>
              <p:nvPr/>
            </p:nvSpPr>
            <p:spPr>
              <a:xfrm>
                <a:off x="1456321" y="5244339"/>
                <a:ext cx="114614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−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𝟎𝟎𝟎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n w="6350">
                            <a:solidFill>
                              <a:schemeClr val="accent4">
                                <a:lumMod val="75000"/>
                              </a:schemeClr>
                            </a:solidFill>
                          </a:ln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  <a:latin typeface="Cambria Math" panose="02040503050406030204" pitchFamily="18" charset="0"/>
                        </a:rPr>
                        <m:t>𝒎</m:t>
                      </m:r>
                    </m:oMath>
                  </m:oMathPara>
                </a14:m>
                <a:endParaRPr lang="fr-FR" b="1" dirty="0">
                  <a:ln w="6350">
                    <a:solidFill>
                      <a:schemeClr val="accent4">
                        <a:lumMod val="75000"/>
                      </a:schemeClr>
                    </a:solidFill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9C35B7B6-B4AB-4C57-9A3A-30C5ABF35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6321" y="5244339"/>
                <a:ext cx="1146148" cy="2769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6558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2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1" grpId="0"/>
      <p:bldP spid="43" grpId="0"/>
      <p:bldP spid="45" grpId="0"/>
      <p:bldP spid="23" grpId="0" animBg="1"/>
      <p:bldP spid="27" grpId="0"/>
      <p:bldP spid="27" grpId="1"/>
      <p:bldP spid="44" grpId="0" animBg="1"/>
      <p:bldP spid="47" grpId="0"/>
      <p:bldP spid="47" grpId="1"/>
      <p:bldP spid="48" grpId="0" animBg="1"/>
      <p:bldP spid="49" grpId="0"/>
      <p:bldP spid="4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que 6">
            <a:extLst>
              <a:ext uri="{FF2B5EF4-FFF2-40B4-BE49-F238E27FC236}">
                <a16:creationId xmlns:a16="http://schemas.microsoft.com/office/drawing/2014/main" id="{F8FDBB3B-1707-4F3D-A388-77630417DB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8856" y="1687947"/>
            <a:ext cx="6342653" cy="3433419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25</a:t>
            </a:fld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E73DFB-1D8B-4378-A829-91E328257B3F}"/>
              </a:ext>
            </a:extLst>
          </p:cNvPr>
          <p:cNvSpPr/>
          <p:nvPr/>
        </p:nvSpPr>
        <p:spPr>
          <a:xfrm>
            <a:off x="7928060" y="-1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AD564B-0A74-4CAC-B2D5-EAA7B6888E98}"/>
              </a:ext>
            </a:extLst>
          </p:cNvPr>
          <p:cNvSpPr txBox="1"/>
          <p:nvPr/>
        </p:nvSpPr>
        <p:spPr>
          <a:xfrm>
            <a:off x="8077200" y="897550"/>
            <a:ext cx="4114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Noter les tensions selon la convention générateur/récepteur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6769D2-8637-460D-BA6D-B59A4CFD6E18}"/>
              </a:ext>
            </a:extLst>
          </p:cNvPr>
          <p:cNvSpPr txBox="1"/>
          <p:nvPr/>
        </p:nvSpPr>
        <p:spPr>
          <a:xfrm>
            <a:off x="8077200" y="2174797"/>
            <a:ext cx="411479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Parcourir la maille en entier et noter chaque tension rencontrée 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+ » si je passe par la queue de la flèche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- » si je passe par la tête de la flèche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9E45B9-A832-42B4-A478-B08A0F1205B9}"/>
              </a:ext>
            </a:extLst>
          </p:cNvPr>
          <p:cNvSpPr/>
          <p:nvPr/>
        </p:nvSpPr>
        <p:spPr>
          <a:xfrm>
            <a:off x="1663617" y="1687946"/>
            <a:ext cx="4140284" cy="3436503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AC9AB3A6-FBB8-4553-B715-983D721CE0C6}"/>
              </a:ext>
            </a:extLst>
          </p:cNvPr>
          <p:cNvCxnSpPr>
            <a:cxnSpLocks/>
          </p:cNvCxnSpPr>
          <p:nvPr/>
        </p:nvCxnSpPr>
        <p:spPr>
          <a:xfrm flipV="1">
            <a:off x="1647825" y="1698488"/>
            <a:ext cx="0" cy="3451362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6CCE521B-ED69-49CF-BA65-FCF85FBE1382}"/>
                  </a:ext>
                </a:extLst>
              </p:cNvPr>
              <p:cNvSpPr txBox="1"/>
              <p:nvPr/>
            </p:nvSpPr>
            <p:spPr>
              <a:xfrm>
                <a:off x="556509" y="5280178"/>
                <a:ext cx="94756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𝐵𝑎𝑡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6CCE521B-ED69-49CF-BA65-FCF85FBE1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509" y="5280178"/>
                <a:ext cx="947567" cy="5232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663AA996-1D97-4C7C-B8A9-927B1C0F2E7D}"/>
              </a:ext>
            </a:extLst>
          </p:cNvPr>
          <p:cNvCxnSpPr>
            <a:cxnSpLocks/>
          </p:cNvCxnSpPr>
          <p:nvPr/>
        </p:nvCxnSpPr>
        <p:spPr>
          <a:xfrm>
            <a:off x="1609725" y="1708631"/>
            <a:ext cx="4219575" cy="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4F4EB4BE-2186-4FBE-BFC4-93687E79136A}"/>
              </a:ext>
            </a:extLst>
          </p:cNvPr>
          <p:cNvCxnSpPr>
            <a:cxnSpLocks/>
          </p:cNvCxnSpPr>
          <p:nvPr/>
        </p:nvCxnSpPr>
        <p:spPr>
          <a:xfrm flipV="1">
            <a:off x="5810885" y="1673088"/>
            <a:ext cx="0" cy="1755912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584554C2-2D63-4728-AE05-AD3C7164D1AB}"/>
                  </a:ext>
                </a:extLst>
              </p:cNvPr>
              <p:cNvSpPr txBox="1"/>
              <p:nvPr/>
            </p:nvSpPr>
            <p:spPr>
              <a:xfrm>
                <a:off x="1249415" y="5280178"/>
                <a:ext cx="1762855" cy="556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3" name="ZoneTexte 42">
                <a:extLst>
                  <a:ext uri="{FF2B5EF4-FFF2-40B4-BE49-F238E27FC236}">
                    <a16:creationId xmlns:a16="http://schemas.microsoft.com/office/drawing/2014/main" id="{584554C2-2D63-4728-AE05-AD3C7164D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9415" y="5280178"/>
                <a:ext cx="1762855" cy="55643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069C5530-23A6-44E4-84C9-FB5E236D4AED}"/>
              </a:ext>
            </a:extLst>
          </p:cNvPr>
          <p:cNvCxnSpPr>
            <a:cxnSpLocks/>
          </p:cNvCxnSpPr>
          <p:nvPr/>
        </p:nvCxnSpPr>
        <p:spPr>
          <a:xfrm>
            <a:off x="1609725" y="5121366"/>
            <a:ext cx="4219575" cy="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988868E3-2261-4099-B31F-26810A089FF6}"/>
              </a:ext>
            </a:extLst>
          </p:cNvPr>
          <p:cNvSpPr txBox="1"/>
          <p:nvPr/>
        </p:nvSpPr>
        <p:spPr>
          <a:xfrm>
            <a:off x="8077200" y="5544951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La somme de ces tensions est égale à « 0 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8E77712E-D758-47FE-BD85-6FD07E93040B}"/>
                  </a:ext>
                </a:extLst>
              </p:cNvPr>
              <p:cNvSpPr txBox="1"/>
              <p:nvPr/>
            </p:nvSpPr>
            <p:spPr>
              <a:xfrm>
                <a:off x="4198349" y="5280178"/>
                <a:ext cx="8583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9" name="ZoneTexte 48">
                <a:extLst>
                  <a:ext uri="{FF2B5EF4-FFF2-40B4-BE49-F238E27FC236}">
                    <a16:creationId xmlns:a16="http://schemas.microsoft.com/office/drawing/2014/main" id="{8E77712E-D758-47FE-BD85-6FD07E930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8349" y="5280178"/>
                <a:ext cx="858312" cy="52322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A8C1868-1D2E-4642-9402-DA7349F1F9F3}"/>
                  </a:ext>
                </a:extLst>
              </p:cNvPr>
              <p:cNvSpPr txBox="1"/>
              <p:nvPr/>
            </p:nvSpPr>
            <p:spPr>
              <a:xfrm>
                <a:off x="838200" y="5909155"/>
                <a:ext cx="4574907" cy="4641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→ 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𝐵𝑎𝑡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8" name="ZoneTexte 27">
                <a:extLst>
                  <a:ext uri="{FF2B5EF4-FFF2-40B4-BE49-F238E27FC236}">
                    <a16:creationId xmlns:a16="http://schemas.microsoft.com/office/drawing/2014/main" id="{DA8C1868-1D2E-4642-9402-DA7349F1F9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909155"/>
                <a:ext cx="4574907" cy="46410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3" y="49830"/>
            <a:ext cx="12062925" cy="763879"/>
          </a:xfrm>
        </p:spPr>
        <p:txBody>
          <a:bodyPr>
            <a:normAutofit/>
          </a:bodyPr>
          <a:lstStyle/>
          <a:p>
            <a:r>
              <a:rPr lang="fr-FR" dirty="0"/>
              <a:t>Loi des mailles – </a:t>
            </a:r>
            <a:r>
              <a:rPr lang="fr-FR" sz="4000" dirty="0"/>
              <a:t>Une loi pour les unifier toutes  💍🧙</a:t>
            </a:r>
            <a:endParaRPr lang="fr-FR" dirty="0"/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E551C1DC-70CD-45A4-959E-6E23D439A7EB}"/>
              </a:ext>
            </a:extLst>
          </p:cNvPr>
          <p:cNvGrpSpPr/>
          <p:nvPr/>
        </p:nvGrpSpPr>
        <p:grpSpPr>
          <a:xfrm>
            <a:off x="0" y="2215769"/>
            <a:ext cx="846839" cy="2616040"/>
            <a:chOff x="0" y="2215769"/>
            <a:chExt cx="846839" cy="2616040"/>
          </a:xfrm>
        </p:grpSpPr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C160421E-B996-4D0E-BE8A-70E000E1E874}"/>
                </a:ext>
              </a:extLst>
            </p:cNvPr>
            <p:cNvCxnSpPr/>
            <p:nvPr/>
          </p:nvCxnSpPr>
          <p:spPr>
            <a:xfrm rot="5400000" flipV="1">
              <a:off x="748676" y="2214133"/>
              <a:ext cx="92824" cy="103502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7F339BA7-8F9A-47B9-9FD3-D33783BDFF8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41632" y="2215001"/>
              <a:ext cx="94617" cy="9615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18788AA8-E355-42AF-9C0C-884789A74835}"/>
                </a:ext>
              </a:extLst>
            </p:cNvPr>
            <p:cNvCxnSpPr>
              <a:cxnSpLocks/>
            </p:cNvCxnSpPr>
            <p:nvPr/>
          </p:nvCxnSpPr>
          <p:spPr>
            <a:xfrm>
              <a:off x="740184" y="2250047"/>
              <a:ext cx="0" cy="2581762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ZoneTexte 49">
                  <a:extLst>
                    <a:ext uri="{FF2B5EF4-FFF2-40B4-BE49-F238E27FC236}">
                      <a16:creationId xmlns:a16="http://schemas.microsoft.com/office/drawing/2014/main" id="{0C749B1E-E285-410E-A076-383CDD0F06D8}"/>
                    </a:ext>
                  </a:extLst>
                </p:cNvPr>
                <p:cNvSpPr txBox="1"/>
                <p:nvPr/>
              </p:nvSpPr>
              <p:spPr>
                <a:xfrm>
                  <a:off x="0" y="3238554"/>
                  <a:ext cx="610562" cy="4616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50" name="ZoneTexte 49">
                  <a:extLst>
                    <a:ext uri="{FF2B5EF4-FFF2-40B4-BE49-F238E27FC236}">
                      <a16:creationId xmlns:a16="http://schemas.microsoft.com/office/drawing/2014/main" id="{0C749B1E-E285-410E-A076-383CDD0F06D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0" y="3238554"/>
                  <a:ext cx="610562" cy="461665"/>
                </a:xfrm>
                <a:prstGeom prst="rect">
                  <a:avLst/>
                </a:prstGeom>
                <a:blipFill>
                  <a:blip r:embed="rId9"/>
                  <a:stretch>
                    <a:fillRect l="-2000" r="-26000" b="-526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B6972BBE-187B-4015-8E63-36169634103E}"/>
              </a:ext>
            </a:extLst>
          </p:cNvPr>
          <p:cNvGrpSpPr/>
          <p:nvPr/>
        </p:nvGrpSpPr>
        <p:grpSpPr>
          <a:xfrm>
            <a:off x="3733319" y="1961012"/>
            <a:ext cx="1433164" cy="1277542"/>
            <a:chOff x="3733319" y="1961012"/>
            <a:chExt cx="1433164" cy="1277542"/>
          </a:xfrm>
        </p:grpSpPr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32E6F1A7-42A7-4074-826B-5F99C04970AB}"/>
                </a:ext>
              </a:extLst>
            </p:cNvPr>
            <p:cNvCxnSpPr>
              <a:cxnSpLocks/>
            </p:cNvCxnSpPr>
            <p:nvPr/>
          </p:nvCxnSpPr>
          <p:spPr>
            <a:xfrm>
              <a:off x="5062981" y="1964715"/>
              <a:ext cx="103502" cy="92824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F5680579-AB97-4BC7-B8FD-B74C166A6C8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60507" y="1961012"/>
              <a:ext cx="96154" cy="9461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CD34B4A2-B681-4774-938C-D1E8A9585250}"/>
                </a:ext>
              </a:extLst>
            </p:cNvPr>
            <p:cNvCxnSpPr>
              <a:cxnSpLocks/>
            </p:cNvCxnSpPr>
            <p:nvPr/>
          </p:nvCxnSpPr>
          <p:spPr>
            <a:xfrm>
              <a:off x="5059828" y="1995290"/>
              <a:ext cx="0" cy="1243264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8" name="ZoneTexte 57">
                  <a:extLst>
                    <a:ext uri="{FF2B5EF4-FFF2-40B4-BE49-F238E27FC236}">
                      <a16:creationId xmlns:a16="http://schemas.microsoft.com/office/drawing/2014/main" id="{25FC803C-4673-4796-81CB-3E40A04ACDFB}"/>
                    </a:ext>
                  </a:extLst>
                </p:cNvPr>
                <p:cNvSpPr txBox="1"/>
                <p:nvPr/>
              </p:nvSpPr>
              <p:spPr>
                <a:xfrm>
                  <a:off x="3733319" y="2246534"/>
                  <a:ext cx="610562" cy="49475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𝑳𝒂𝒎𝒑𝒆</m:t>
                            </m:r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58" name="ZoneTexte 57">
                  <a:extLst>
                    <a:ext uri="{FF2B5EF4-FFF2-40B4-BE49-F238E27FC236}">
                      <a16:creationId xmlns:a16="http://schemas.microsoft.com/office/drawing/2014/main" id="{25FC803C-4673-4796-81CB-3E40A04ACDF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3319" y="2246534"/>
                  <a:ext cx="610562" cy="494751"/>
                </a:xfrm>
                <a:prstGeom prst="rect">
                  <a:avLst/>
                </a:prstGeom>
                <a:blipFill>
                  <a:blip r:embed="rId10"/>
                  <a:stretch>
                    <a:fillRect l="-1980" r="-104950" b="-11111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3B267A05-D528-4187-82E7-38C2BFA1CFD6}"/>
              </a:ext>
            </a:extLst>
          </p:cNvPr>
          <p:cNvGrpSpPr/>
          <p:nvPr/>
        </p:nvGrpSpPr>
        <p:grpSpPr>
          <a:xfrm>
            <a:off x="3733319" y="3625875"/>
            <a:ext cx="1433164" cy="1277542"/>
            <a:chOff x="3733319" y="3625875"/>
            <a:chExt cx="1433164" cy="1277542"/>
          </a:xfrm>
        </p:grpSpPr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E460CA27-9A6A-4E84-BCBE-F80780A0B27A}"/>
                </a:ext>
              </a:extLst>
            </p:cNvPr>
            <p:cNvCxnSpPr>
              <a:cxnSpLocks/>
            </p:cNvCxnSpPr>
            <p:nvPr/>
          </p:nvCxnSpPr>
          <p:spPr>
            <a:xfrm>
              <a:off x="5062981" y="3629578"/>
              <a:ext cx="103502" cy="92824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9599FA03-0F43-498B-8869-DB7C9F683C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60507" y="3625875"/>
              <a:ext cx="96154" cy="9461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CB1A1EBA-077D-4ECA-A261-0063A056647F}"/>
                </a:ext>
              </a:extLst>
            </p:cNvPr>
            <p:cNvCxnSpPr>
              <a:cxnSpLocks/>
            </p:cNvCxnSpPr>
            <p:nvPr/>
          </p:nvCxnSpPr>
          <p:spPr>
            <a:xfrm>
              <a:off x="5059828" y="3660153"/>
              <a:ext cx="0" cy="1243264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ZoneTexte 61">
                  <a:extLst>
                    <a:ext uri="{FF2B5EF4-FFF2-40B4-BE49-F238E27FC236}">
                      <a16:creationId xmlns:a16="http://schemas.microsoft.com/office/drawing/2014/main" id="{EFF74348-E3C6-4CCF-A463-EA9A1A36C760}"/>
                    </a:ext>
                  </a:extLst>
                </p:cNvPr>
                <p:cNvSpPr txBox="1"/>
                <p:nvPr/>
              </p:nvSpPr>
              <p:spPr>
                <a:xfrm>
                  <a:off x="3733319" y="3911397"/>
                  <a:ext cx="610562" cy="49475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𝑳𝒂𝒎𝒑𝒆</m:t>
                            </m:r>
                            <m:r>
                              <a:rPr lang="fr-FR" sz="24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62" name="ZoneTexte 61">
                  <a:extLst>
                    <a:ext uri="{FF2B5EF4-FFF2-40B4-BE49-F238E27FC236}">
                      <a16:creationId xmlns:a16="http://schemas.microsoft.com/office/drawing/2014/main" id="{EFF74348-E3C6-4CCF-A463-EA9A1A36C76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3319" y="3911397"/>
                  <a:ext cx="610562" cy="494751"/>
                </a:xfrm>
                <a:prstGeom prst="rect">
                  <a:avLst/>
                </a:prstGeom>
                <a:blipFill>
                  <a:blip r:embed="rId11"/>
                  <a:stretch>
                    <a:fillRect l="-1980" r="-104950" b="-1234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AF649CF7-AACF-470C-A052-4E7B4044B660}"/>
              </a:ext>
            </a:extLst>
          </p:cNvPr>
          <p:cNvCxnSpPr>
            <a:cxnSpLocks/>
          </p:cNvCxnSpPr>
          <p:nvPr/>
        </p:nvCxnSpPr>
        <p:spPr>
          <a:xfrm flipV="1">
            <a:off x="5811520" y="3393938"/>
            <a:ext cx="0" cy="1755912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ZoneTexte 63">
                <a:extLst>
                  <a:ext uri="{FF2B5EF4-FFF2-40B4-BE49-F238E27FC236}">
                    <a16:creationId xmlns:a16="http://schemas.microsoft.com/office/drawing/2014/main" id="{4A429587-C1FF-4717-BBE6-4B34B88177CF}"/>
                  </a:ext>
                </a:extLst>
              </p:cNvPr>
              <p:cNvSpPr txBox="1"/>
              <p:nvPr/>
            </p:nvSpPr>
            <p:spPr>
              <a:xfrm>
                <a:off x="2685114" y="5280085"/>
                <a:ext cx="1762855" cy="5564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𝐿𝑎𝑚𝑝𝑒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64" name="ZoneTexte 63">
                <a:extLst>
                  <a:ext uri="{FF2B5EF4-FFF2-40B4-BE49-F238E27FC236}">
                    <a16:creationId xmlns:a16="http://schemas.microsoft.com/office/drawing/2014/main" id="{4A429587-C1FF-4717-BBE6-4B34B88177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85114" y="5280085"/>
                <a:ext cx="1762855" cy="55643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425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  <p:bldP spid="13" grpId="0" animBg="1"/>
      <p:bldP spid="13" grpId="1" animBg="1"/>
      <p:bldP spid="13" grpId="2" animBg="1"/>
      <p:bldP spid="13" grpId="3" animBg="1"/>
      <p:bldP spid="13" grpId="4" animBg="1"/>
      <p:bldP spid="16" grpId="0"/>
      <p:bldP spid="43" grpId="0"/>
      <p:bldP spid="48" grpId="0"/>
      <p:bldP spid="49" grpId="0"/>
      <p:bldP spid="28" grpId="0"/>
      <p:bldP spid="6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334B459-B595-49B3-90F2-F3354045DD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120F603-D426-4B87-B744-0CE876C2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0FE7D-B5F5-49AB-80C7-958B599D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26</a:t>
            </a:fld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3E73DFB-1D8B-4378-A829-91E328257B3F}"/>
              </a:ext>
            </a:extLst>
          </p:cNvPr>
          <p:cNvSpPr/>
          <p:nvPr/>
        </p:nvSpPr>
        <p:spPr>
          <a:xfrm>
            <a:off x="7928060" y="-1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9AD564B-0A74-4CAC-B2D5-EAA7B6888E98}"/>
              </a:ext>
            </a:extLst>
          </p:cNvPr>
          <p:cNvSpPr txBox="1"/>
          <p:nvPr/>
        </p:nvSpPr>
        <p:spPr>
          <a:xfrm>
            <a:off x="8077200" y="897550"/>
            <a:ext cx="4114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et nommer les courants dans chaque branches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76769D2-8637-460D-BA6D-B59A4CFD6E18}"/>
              </a:ext>
            </a:extLst>
          </p:cNvPr>
          <p:cNvSpPr txBox="1"/>
          <p:nvPr/>
        </p:nvSpPr>
        <p:spPr>
          <a:xfrm>
            <a:off x="8077200" y="2174797"/>
            <a:ext cx="41147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À chaque nœud faire la somme des courants 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+ » si le courant rentre dans le nœud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Avec un signe « - » si le courant sors du nœud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88868E3-2261-4099-B31F-26810A089FF6}"/>
              </a:ext>
            </a:extLst>
          </p:cNvPr>
          <p:cNvSpPr txBox="1"/>
          <p:nvPr/>
        </p:nvSpPr>
        <p:spPr>
          <a:xfrm>
            <a:off x="8077200" y="5544951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La somme de ces courants est égale à « 0 »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D180F41-4268-4207-B211-0B5DBA36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3" y="49830"/>
            <a:ext cx="12062925" cy="763879"/>
          </a:xfrm>
        </p:spPr>
        <p:txBody>
          <a:bodyPr>
            <a:normAutofit/>
          </a:bodyPr>
          <a:lstStyle/>
          <a:p>
            <a:r>
              <a:rPr lang="fr-FR" dirty="0"/>
              <a:t>Loi des nœuds – </a:t>
            </a:r>
            <a:r>
              <a:rPr lang="fr-FR" sz="4000" dirty="0"/>
              <a:t>Une loi pour les unifier tous  💍🧙</a:t>
            </a:r>
            <a:endParaRPr lang="fr-FR" dirty="0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667AEEC9-5850-4FE8-99B2-DAA9B3D163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6823" y="1148408"/>
            <a:ext cx="5587137" cy="4135112"/>
          </a:xfrm>
          <a:prstGeom prst="rect">
            <a:avLst/>
          </a:prstGeom>
        </p:spPr>
      </p:pic>
      <p:grpSp>
        <p:nvGrpSpPr>
          <p:cNvPr id="53" name="Groupe 52">
            <a:extLst>
              <a:ext uri="{FF2B5EF4-FFF2-40B4-BE49-F238E27FC236}">
                <a16:creationId xmlns:a16="http://schemas.microsoft.com/office/drawing/2014/main" id="{ABE146E4-9C0A-4C11-8E91-9B04528AECD6}"/>
              </a:ext>
            </a:extLst>
          </p:cNvPr>
          <p:cNvGrpSpPr/>
          <p:nvPr/>
        </p:nvGrpSpPr>
        <p:grpSpPr>
          <a:xfrm>
            <a:off x="2676494" y="1016581"/>
            <a:ext cx="655229" cy="763973"/>
            <a:chOff x="4637496" y="1148409"/>
            <a:chExt cx="655229" cy="763973"/>
          </a:xfrm>
        </p:grpSpPr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F137E737-3809-4285-B728-2DD74596A66B}"/>
                </a:ext>
              </a:extLst>
            </p:cNvPr>
            <p:cNvCxnSpPr/>
            <p:nvPr/>
          </p:nvCxnSpPr>
          <p:spPr>
            <a:xfrm rot="10800000" flipV="1">
              <a:off x="5123332" y="1303190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6C3EAA5D-63D4-45F1-838C-664F1225DF13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5126684" y="1148409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6" name="ZoneTexte 65">
                  <a:extLst>
                    <a:ext uri="{FF2B5EF4-FFF2-40B4-BE49-F238E27FC236}">
                      <a16:creationId xmlns:a16="http://schemas.microsoft.com/office/drawing/2014/main" id="{9E7DC29E-DD42-40AD-B9D2-FBE5EFB647CA}"/>
                    </a:ext>
                  </a:extLst>
                </p:cNvPr>
                <p:cNvSpPr txBox="1"/>
                <p:nvPr/>
              </p:nvSpPr>
              <p:spPr>
                <a:xfrm>
                  <a:off x="4637496" y="1327607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66" name="ZoneTexte 65">
                  <a:extLst>
                    <a:ext uri="{FF2B5EF4-FFF2-40B4-BE49-F238E27FC236}">
                      <a16:creationId xmlns:a16="http://schemas.microsoft.com/office/drawing/2014/main" id="{9E7DC29E-DD42-40AD-B9D2-FBE5EFB647C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37496" y="1327607"/>
                  <a:ext cx="340072" cy="584775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7" name="Groupe 66">
            <a:extLst>
              <a:ext uri="{FF2B5EF4-FFF2-40B4-BE49-F238E27FC236}">
                <a16:creationId xmlns:a16="http://schemas.microsoft.com/office/drawing/2014/main" id="{1B80B62C-498F-47D2-8A6B-76D849CEFF36}"/>
              </a:ext>
            </a:extLst>
          </p:cNvPr>
          <p:cNvGrpSpPr/>
          <p:nvPr/>
        </p:nvGrpSpPr>
        <p:grpSpPr>
          <a:xfrm rot="5400000">
            <a:off x="3893482" y="1392612"/>
            <a:ext cx="802005" cy="993113"/>
            <a:chOff x="4490720" y="1148409"/>
            <a:chExt cx="802005" cy="993113"/>
          </a:xfrm>
        </p:grpSpPr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7079C18C-0A68-4572-8BB5-50F6237AC2C8}"/>
                </a:ext>
              </a:extLst>
            </p:cNvPr>
            <p:cNvCxnSpPr/>
            <p:nvPr/>
          </p:nvCxnSpPr>
          <p:spPr>
            <a:xfrm rot="10800000" flipV="1">
              <a:off x="5123332" y="1303190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94E78FC-ADD8-4AE8-97CD-4A3AB6E732A2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5126684" y="1148409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ZoneTexte 69">
                  <a:extLst>
                    <a:ext uri="{FF2B5EF4-FFF2-40B4-BE49-F238E27FC236}">
                      <a16:creationId xmlns:a16="http://schemas.microsoft.com/office/drawing/2014/main" id="{2792FA77-E6DE-4697-BC45-69BF3848E558}"/>
                    </a:ext>
                  </a:extLst>
                </p:cNvPr>
                <p:cNvSpPr txBox="1"/>
                <p:nvPr/>
              </p:nvSpPr>
              <p:spPr>
                <a:xfrm rot="16200000">
                  <a:off x="4613072" y="1679098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𝑳</m:t>
                            </m:r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0" name="ZoneTexte 69">
                  <a:extLst>
                    <a:ext uri="{FF2B5EF4-FFF2-40B4-BE49-F238E27FC236}">
                      <a16:creationId xmlns:a16="http://schemas.microsoft.com/office/drawing/2014/main" id="{2792FA77-E6DE-4697-BC45-69BF3848E55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4613072" y="1679098"/>
                  <a:ext cx="340072" cy="584775"/>
                </a:xfrm>
                <a:prstGeom prst="rect">
                  <a:avLst/>
                </a:prstGeom>
                <a:blipFill>
                  <a:blip r:embed="rId6"/>
                  <a:stretch>
                    <a:fillRect r="-7678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C6F66242-CF69-4E9A-84F2-07012C68640E}"/>
              </a:ext>
            </a:extLst>
          </p:cNvPr>
          <p:cNvGrpSpPr/>
          <p:nvPr/>
        </p:nvGrpSpPr>
        <p:grpSpPr>
          <a:xfrm rot="5400000">
            <a:off x="5890484" y="1533800"/>
            <a:ext cx="848559" cy="651187"/>
            <a:chOff x="4444166" y="808338"/>
            <a:chExt cx="848559" cy="651187"/>
          </a:xfrm>
        </p:grpSpPr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05508C7A-E056-44AE-BA17-C5AA8AD2226C}"/>
                </a:ext>
              </a:extLst>
            </p:cNvPr>
            <p:cNvCxnSpPr/>
            <p:nvPr/>
          </p:nvCxnSpPr>
          <p:spPr>
            <a:xfrm rot="10800000" flipV="1">
              <a:off x="5123332" y="1303190"/>
              <a:ext cx="162895" cy="1563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97ED8C41-123A-41DE-9AFB-C29E26CB7E35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5126684" y="1148409"/>
              <a:ext cx="166041" cy="14523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4" name="ZoneTexte 73">
                  <a:extLst>
                    <a:ext uri="{FF2B5EF4-FFF2-40B4-BE49-F238E27FC236}">
                      <a16:creationId xmlns:a16="http://schemas.microsoft.com/office/drawing/2014/main" id="{31053529-9C90-4912-A3CB-A0A9D8448669}"/>
                    </a:ext>
                  </a:extLst>
                </p:cNvPr>
                <p:cNvSpPr txBox="1"/>
                <p:nvPr/>
              </p:nvSpPr>
              <p:spPr>
                <a:xfrm rot="16200000">
                  <a:off x="4566518" y="685986"/>
                  <a:ext cx="340072" cy="58477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𝑳</m:t>
                            </m:r>
                            <m:r>
                              <a:rPr lang="fr-FR" sz="32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4" name="ZoneTexte 73">
                  <a:extLst>
                    <a:ext uri="{FF2B5EF4-FFF2-40B4-BE49-F238E27FC236}">
                      <a16:creationId xmlns:a16="http://schemas.microsoft.com/office/drawing/2014/main" id="{31053529-9C90-4912-A3CB-A0A9D844866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4566518" y="685986"/>
                  <a:ext cx="340072" cy="584775"/>
                </a:xfrm>
                <a:prstGeom prst="rect">
                  <a:avLst/>
                </a:prstGeom>
                <a:blipFill>
                  <a:blip r:embed="rId7"/>
                  <a:stretch>
                    <a:fillRect r="-76364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906ABB3E-380A-4C8B-B2F9-A6C60740E9B4}"/>
                  </a:ext>
                </a:extLst>
              </p:cNvPr>
              <p:cNvSpPr txBox="1"/>
              <p:nvPr/>
            </p:nvSpPr>
            <p:spPr>
              <a:xfrm>
                <a:off x="578367" y="5365903"/>
                <a:ext cx="78598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75" name="ZoneTexte 74">
                <a:extLst>
                  <a:ext uri="{FF2B5EF4-FFF2-40B4-BE49-F238E27FC236}">
                    <a16:creationId xmlns:a16="http://schemas.microsoft.com/office/drawing/2014/main" id="{906ABB3E-380A-4C8B-B2F9-A6C60740E9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8367" y="5365903"/>
                <a:ext cx="785984" cy="52322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3E91BB81-2523-4DF9-AB1B-6072E059898C}"/>
                  </a:ext>
                </a:extLst>
              </p:cNvPr>
              <p:cNvSpPr txBox="1"/>
              <p:nvPr/>
            </p:nvSpPr>
            <p:spPr>
              <a:xfrm>
                <a:off x="1125590" y="5365903"/>
                <a:ext cx="9848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76" name="ZoneTexte 75">
                <a:extLst>
                  <a:ext uri="{FF2B5EF4-FFF2-40B4-BE49-F238E27FC236}">
                    <a16:creationId xmlns:a16="http://schemas.microsoft.com/office/drawing/2014/main" id="{3E91BB81-2523-4DF9-AB1B-6072E0598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5590" y="5365903"/>
                <a:ext cx="984821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ZoneTexte 76">
                <a:extLst>
                  <a:ext uri="{FF2B5EF4-FFF2-40B4-BE49-F238E27FC236}">
                    <a16:creationId xmlns:a16="http://schemas.microsoft.com/office/drawing/2014/main" id="{68EE60AC-1A79-4A39-8CEB-C1B4B15D1B27}"/>
                  </a:ext>
                </a:extLst>
              </p:cNvPr>
              <p:cNvSpPr txBox="1"/>
              <p:nvPr/>
            </p:nvSpPr>
            <p:spPr>
              <a:xfrm>
                <a:off x="2702465" y="5365903"/>
                <a:ext cx="8583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77" name="ZoneTexte 76">
                <a:extLst>
                  <a:ext uri="{FF2B5EF4-FFF2-40B4-BE49-F238E27FC236}">
                    <a16:creationId xmlns:a16="http://schemas.microsoft.com/office/drawing/2014/main" id="{68EE60AC-1A79-4A39-8CEB-C1B4B15D1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2465" y="5365903"/>
                <a:ext cx="858312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ZoneTexte 77">
                <a:extLst>
                  <a:ext uri="{FF2B5EF4-FFF2-40B4-BE49-F238E27FC236}">
                    <a16:creationId xmlns:a16="http://schemas.microsoft.com/office/drawing/2014/main" id="{C9E0D943-233A-46AB-A0D0-7539731292F9}"/>
                  </a:ext>
                </a:extLst>
              </p:cNvPr>
              <p:cNvSpPr txBox="1"/>
              <p:nvPr/>
            </p:nvSpPr>
            <p:spPr>
              <a:xfrm>
                <a:off x="714375" y="5994880"/>
                <a:ext cx="213109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8" name="ZoneTexte 77">
                <a:extLst>
                  <a:ext uri="{FF2B5EF4-FFF2-40B4-BE49-F238E27FC236}">
                    <a16:creationId xmlns:a16="http://schemas.microsoft.com/office/drawing/2014/main" id="{C9E0D943-233A-46AB-A0D0-7539731292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375" y="5994880"/>
                <a:ext cx="2131096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ZoneTexte 78">
                <a:extLst>
                  <a:ext uri="{FF2B5EF4-FFF2-40B4-BE49-F238E27FC236}">
                    <a16:creationId xmlns:a16="http://schemas.microsoft.com/office/drawing/2014/main" id="{4CDCF917-EE49-4487-8741-3373AAEBE9FB}"/>
                  </a:ext>
                </a:extLst>
              </p:cNvPr>
              <p:cNvSpPr txBox="1"/>
              <p:nvPr/>
            </p:nvSpPr>
            <p:spPr>
              <a:xfrm>
                <a:off x="1885603" y="5365810"/>
                <a:ext cx="9848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sz="2800" dirty="0"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79" name="ZoneTexte 78">
                <a:extLst>
                  <a:ext uri="{FF2B5EF4-FFF2-40B4-BE49-F238E27FC236}">
                    <a16:creationId xmlns:a16="http://schemas.microsoft.com/office/drawing/2014/main" id="{4CDCF917-EE49-4487-8741-3373AAEBE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5603" y="5365810"/>
                <a:ext cx="984821" cy="52322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171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  <p:bldP spid="48" grpId="0"/>
      <p:bldP spid="75" grpId="0"/>
      <p:bldP spid="76" grpId="0"/>
      <p:bldP spid="77" grpId="0"/>
      <p:bldP spid="78" grpId="0"/>
      <p:bldP spid="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AFD286D-DEB1-47CD-B66D-572C47E1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star des dipôles : </a:t>
            </a:r>
            <a:br>
              <a:rPr lang="fr-FR" dirty="0"/>
            </a:br>
            <a:r>
              <a:rPr lang="fr-FR" sz="4800" dirty="0"/>
              <a:t>⭐</a:t>
            </a:r>
            <a:r>
              <a:rPr lang="fr-FR" dirty="0"/>
              <a:t>le résistor</a:t>
            </a:r>
            <a:r>
              <a:rPr lang="fr-FR" sz="4800" dirty="0"/>
              <a:t>⭐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17D4DBD-989C-460F-BD0E-D3052504DA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126491"/>
            <a:ext cx="10515600" cy="799193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Notion de résistivité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Le composant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E201A5B-35AB-453E-8CFD-2F548AFFC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BD0C641-12E7-4E4B-B658-C876B052C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CA3DC4-884F-480F-9D3D-A52E9B31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0188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910526" cy="763879"/>
          </a:xfrm>
        </p:spPr>
        <p:txBody>
          <a:bodyPr anchor="ctr">
            <a:normAutofit fontScale="90000"/>
          </a:bodyPr>
          <a:lstStyle/>
          <a:p>
            <a:r>
              <a:rPr lang="fr-FR" dirty="0"/>
              <a:t>La résistance : une histoire de conduction </a:t>
            </a:r>
            <a:r>
              <a:rPr lang="fr-FR" sz="5400" dirty="0"/>
              <a:t>🏎️</a:t>
            </a:r>
            <a:endParaRPr lang="fr-FR" dirty="0"/>
          </a:p>
        </p:txBody>
      </p:sp>
      <p:grpSp>
        <p:nvGrpSpPr>
          <p:cNvPr id="8" name="Graphique 61">
            <a:extLst>
              <a:ext uri="{FF2B5EF4-FFF2-40B4-BE49-F238E27FC236}">
                <a16:creationId xmlns:a16="http://schemas.microsoft.com/office/drawing/2014/main" id="{4D679CDD-0049-40FD-AA56-5AED0676BE3C}"/>
              </a:ext>
            </a:extLst>
          </p:cNvPr>
          <p:cNvGrpSpPr/>
          <p:nvPr/>
        </p:nvGrpSpPr>
        <p:grpSpPr>
          <a:xfrm>
            <a:off x="198791" y="1524059"/>
            <a:ext cx="4312157" cy="4255290"/>
            <a:chOff x="6609116" y="2012968"/>
            <a:chExt cx="4312157" cy="4255290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B3C3897A-856D-436F-ABC7-E76B21D49FFC}"/>
                </a:ext>
              </a:extLst>
            </p:cNvPr>
            <p:cNvSpPr/>
            <p:nvPr/>
          </p:nvSpPr>
          <p:spPr>
            <a:xfrm>
              <a:off x="6609850" y="2012968"/>
              <a:ext cx="4310689" cy="4255290"/>
            </a:xfrm>
            <a:custGeom>
              <a:avLst/>
              <a:gdLst>
                <a:gd name="connsiteX0" fmla="*/ 503 w 4310689"/>
                <a:gd name="connsiteY0" fmla="*/ 3212713 h 4255290"/>
                <a:gd name="connsiteX1" fmla="*/ 503 w 4310689"/>
                <a:gd name="connsiteY1" fmla="*/ 2170132 h 4255290"/>
                <a:gd name="connsiteX2" fmla="*/ 413255 w 4310689"/>
                <a:gd name="connsiteY2" fmla="*/ 2170132 h 4255290"/>
                <a:gd name="connsiteX3" fmla="*/ 874871 w 4310689"/>
                <a:gd name="connsiteY3" fmla="*/ 2224217 h 4255290"/>
                <a:gd name="connsiteX4" fmla="*/ 1170986 w 4310689"/>
                <a:gd name="connsiteY4" fmla="*/ 2278701 h 4255290"/>
                <a:gd name="connsiteX5" fmla="*/ 1739258 w 4310689"/>
                <a:gd name="connsiteY5" fmla="*/ 2390432 h 4255290"/>
                <a:gd name="connsiteX6" fmla="*/ 2267809 w 4310689"/>
                <a:gd name="connsiteY6" fmla="*/ 2458944 h 4255290"/>
                <a:gd name="connsiteX7" fmla="*/ 2711770 w 4310689"/>
                <a:gd name="connsiteY7" fmla="*/ 2478458 h 4255290"/>
                <a:gd name="connsiteX8" fmla="*/ 2808865 w 4310689"/>
                <a:gd name="connsiteY8" fmla="*/ 2377455 h 4255290"/>
                <a:gd name="connsiteX9" fmla="*/ 3710974 w 4310689"/>
                <a:gd name="connsiteY9" fmla="*/ 2170132 h 4255290"/>
                <a:gd name="connsiteX10" fmla="*/ 4309824 w 4310689"/>
                <a:gd name="connsiteY10" fmla="*/ 2170132 h 4255290"/>
                <a:gd name="connsiteX11" fmla="*/ 4309824 w 4310689"/>
                <a:gd name="connsiteY11" fmla="*/ 3212713 h 4255290"/>
                <a:gd name="connsiteX12" fmla="*/ 4309824 w 4310689"/>
                <a:gd name="connsiteY12" fmla="*/ 4255305 h 4255290"/>
                <a:gd name="connsiteX13" fmla="*/ 2155163 w 4310689"/>
                <a:gd name="connsiteY13" fmla="*/ 4255305 h 4255290"/>
                <a:gd name="connsiteX14" fmla="*/ 503 w 4310689"/>
                <a:gd name="connsiteY14" fmla="*/ 4255305 h 4255290"/>
                <a:gd name="connsiteX15" fmla="*/ 2484799 w 4310689"/>
                <a:gd name="connsiteY15" fmla="*/ 3861613 h 4255290"/>
                <a:gd name="connsiteX16" fmla="*/ 2261608 w 4310689"/>
                <a:gd name="connsiteY16" fmla="*/ 3727058 h 4255290"/>
                <a:gd name="connsiteX17" fmla="*/ 2308894 w 4310689"/>
                <a:gd name="connsiteY17" fmla="*/ 3773923 h 4255290"/>
                <a:gd name="connsiteX18" fmla="*/ 2446234 w 4310689"/>
                <a:gd name="connsiteY18" fmla="*/ 3901543 h 4255290"/>
                <a:gd name="connsiteX19" fmla="*/ 2525570 w 4310689"/>
                <a:gd name="connsiteY19" fmla="*/ 3950384 h 4255290"/>
                <a:gd name="connsiteX20" fmla="*/ 2484799 w 4310689"/>
                <a:gd name="connsiteY20" fmla="*/ 3861613 h 4255290"/>
                <a:gd name="connsiteX21" fmla="*/ 1349517 w 4310689"/>
                <a:gd name="connsiteY21" fmla="*/ 3817416 h 4255290"/>
                <a:gd name="connsiteX22" fmla="*/ 1152702 w 4310689"/>
                <a:gd name="connsiteY22" fmla="*/ 3181526 h 4255290"/>
                <a:gd name="connsiteX23" fmla="*/ 1134419 w 4310689"/>
                <a:gd name="connsiteY23" fmla="*/ 3066926 h 4255290"/>
                <a:gd name="connsiteX24" fmla="*/ 1317362 w 4310689"/>
                <a:gd name="connsiteY24" fmla="*/ 3047329 h 4255290"/>
                <a:gd name="connsiteX25" fmla="*/ 1524684 w 4310689"/>
                <a:gd name="connsiteY25" fmla="*/ 3042883 h 4255290"/>
                <a:gd name="connsiteX26" fmla="*/ 1565771 w 4310689"/>
                <a:gd name="connsiteY26" fmla="*/ 3232679 h 4255290"/>
                <a:gd name="connsiteX27" fmla="*/ 1724126 w 4310689"/>
                <a:gd name="connsiteY27" fmla="*/ 3782666 h 4255290"/>
                <a:gd name="connsiteX28" fmla="*/ 1707103 w 4310689"/>
                <a:gd name="connsiteY28" fmla="*/ 3664504 h 4255290"/>
                <a:gd name="connsiteX29" fmla="*/ 1585210 w 4310689"/>
                <a:gd name="connsiteY29" fmla="*/ 3070046 h 4255290"/>
                <a:gd name="connsiteX30" fmla="*/ 1786753 w 4310689"/>
                <a:gd name="connsiteY30" fmla="*/ 3009930 h 4255290"/>
                <a:gd name="connsiteX31" fmla="*/ 1988402 w 4310689"/>
                <a:gd name="connsiteY31" fmla="*/ 3018105 h 4255290"/>
                <a:gd name="connsiteX32" fmla="*/ 2010888 w 4310689"/>
                <a:gd name="connsiteY32" fmla="*/ 3226616 h 4255290"/>
                <a:gd name="connsiteX33" fmla="*/ 2062903 w 4310689"/>
                <a:gd name="connsiteY33" fmla="*/ 3462940 h 4255290"/>
                <a:gd name="connsiteX34" fmla="*/ 2076143 w 4310689"/>
                <a:gd name="connsiteY34" fmla="*/ 3393429 h 4255290"/>
                <a:gd name="connsiteX35" fmla="*/ 2041362 w 4310689"/>
                <a:gd name="connsiteY35" fmla="*/ 3150160 h 4255290"/>
                <a:gd name="connsiteX36" fmla="*/ 2022867 w 4310689"/>
                <a:gd name="connsiteY36" fmla="*/ 3004204 h 4255290"/>
                <a:gd name="connsiteX37" fmla="*/ 2221993 w 4310689"/>
                <a:gd name="connsiteY37" fmla="*/ 3004204 h 4255290"/>
                <a:gd name="connsiteX38" fmla="*/ 2436251 w 4310689"/>
                <a:gd name="connsiteY38" fmla="*/ 3043776 h 4255290"/>
                <a:gd name="connsiteX39" fmla="*/ 2473240 w 4310689"/>
                <a:gd name="connsiteY39" fmla="*/ 3328753 h 4255290"/>
                <a:gd name="connsiteX40" fmla="*/ 2494992 w 4310689"/>
                <a:gd name="connsiteY40" fmla="*/ 3574146 h 4255290"/>
                <a:gd name="connsiteX41" fmla="*/ 2498880 w 4310689"/>
                <a:gd name="connsiteY41" fmla="*/ 3299236 h 4255290"/>
                <a:gd name="connsiteX42" fmla="*/ 2502662 w 4310689"/>
                <a:gd name="connsiteY42" fmla="*/ 3024326 h 4255290"/>
                <a:gd name="connsiteX43" fmla="*/ 2689598 w 4310689"/>
                <a:gd name="connsiteY43" fmla="*/ 3043472 h 4255290"/>
                <a:gd name="connsiteX44" fmla="*/ 2897657 w 4310689"/>
                <a:gd name="connsiteY44" fmla="*/ 3095959 h 4255290"/>
                <a:gd name="connsiteX45" fmla="*/ 2880424 w 4310689"/>
                <a:gd name="connsiteY45" fmla="*/ 3643656 h 4255290"/>
                <a:gd name="connsiteX46" fmla="*/ 2894925 w 4310689"/>
                <a:gd name="connsiteY46" fmla="*/ 3765675 h 4255290"/>
                <a:gd name="connsiteX47" fmla="*/ 2940739 w 4310689"/>
                <a:gd name="connsiteY47" fmla="*/ 3376963 h 4255290"/>
                <a:gd name="connsiteX48" fmla="*/ 2954190 w 4310689"/>
                <a:gd name="connsiteY48" fmla="*/ 3068575 h 4255290"/>
                <a:gd name="connsiteX49" fmla="*/ 3180216 w 4310689"/>
                <a:gd name="connsiteY49" fmla="*/ 3105154 h 4255290"/>
                <a:gd name="connsiteX50" fmla="*/ 3454895 w 4310689"/>
                <a:gd name="connsiteY50" fmla="*/ 3126695 h 4255290"/>
                <a:gd name="connsiteX51" fmla="*/ 3468870 w 4310689"/>
                <a:gd name="connsiteY51" fmla="*/ 3059517 h 4255290"/>
                <a:gd name="connsiteX52" fmla="*/ 3128097 w 4310689"/>
                <a:gd name="connsiteY52" fmla="*/ 3005675 h 4255290"/>
                <a:gd name="connsiteX53" fmla="*/ 1589203 w 4310689"/>
                <a:gd name="connsiteY53" fmla="*/ 2921526 h 4255290"/>
                <a:gd name="connsiteX54" fmla="*/ 874871 w 4310689"/>
                <a:gd name="connsiteY54" fmla="*/ 3124909 h 4255290"/>
                <a:gd name="connsiteX55" fmla="*/ 997184 w 4310689"/>
                <a:gd name="connsiteY55" fmla="*/ 3116617 h 4255290"/>
                <a:gd name="connsiteX56" fmla="*/ 1111825 w 4310689"/>
                <a:gd name="connsiteY56" fmla="*/ 3222359 h 4255290"/>
                <a:gd name="connsiteX57" fmla="*/ 1341530 w 4310689"/>
                <a:gd name="connsiteY57" fmla="*/ 3866068 h 4255290"/>
                <a:gd name="connsiteX58" fmla="*/ 1349517 w 4310689"/>
                <a:gd name="connsiteY58" fmla="*/ 3817416 h 4255290"/>
                <a:gd name="connsiteX59" fmla="*/ 2669529 w 4310689"/>
                <a:gd name="connsiteY59" fmla="*/ 3843392 h 4255290"/>
                <a:gd name="connsiteX60" fmla="*/ 2430473 w 4310689"/>
                <a:gd name="connsiteY60" fmla="*/ 3706609 h 4255290"/>
                <a:gd name="connsiteX61" fmla="*/ 2500876 w 4310689"/>
                <a:gd name="connsiteY61" fmla="*/ 3754116 h 4255290"/>
                <a:gd name="connsiteX62" fmla="*/ 2616359 w 4310689"/>
                <a:gd name="connsiteY62" fmla="*/ 3827356 h 4255290"/>
                <a:gd name="connsiteX63" fmla="*/ 2669529 w 4310689"/>
                <a:gd name="connsiteY63" fmla="*/ 3843392 h 4255290"/>
                <a:gd name="connsiteX64" fmla="*/ 2072674 w 4310689"/>
                <a:gd name="connsiteY64" fmla="*/ 3728098 h 4255290"/>
                <a:gd name="connsiteX65" fmla="*/ 2119856 w 4310689"/>
                <a:gd name="connsiteY65" fmla="*/ 3561336 h 4255290"/>
                <a:gd name="connsiteX66" fmla="*/ 2125950 w 4310689"/>
                <a:gd name="connsiteY66" fmla="*/ 3534205 h 4255290"/>
                <a:gd name="connsiteX67" fmla="*/ 2035582 w 4310689"/>
                <a:gd name="connsiteY67" fmla="*/ 3749303 h 4255290"/>
                <a:gd name="connsiteX68" fmla="*/ 2072674 w 4310689"/>
                <a:gd name="connsiteY68" fmla="*/ 3728098 h 4255290"/>
                <a:gd name="connsiteX69" fmla="*/ 2586095 w 4310689"/>
                <a:gd name="connsiteY69" fmla="*/ 3658272 h 4255290"/>
                <a:gd name="connsiteX70" fmla="*/ 2330331 w 4310689"/>
                <a:gd name="connsiteY70" fmla="*/ 3563039 h 4255290"/>
                <a:gd name="connsiteX71" fmla="*/ 2238597 w 4310689"/>
                <a:gd name="connsiteY71" fmla="*/ 3565834 h 4255290"/>
                <a:gd name="connsiteX72" fmla="*/ 2349351 w 4310689"/>
                <a:gd name="connsiteY72" fmla="*/ 3591747 h 4255290"/>
                <a:gd name="connsiteX73" fmla="*/ 2486899 w 4310689"/>
                <a:gd name="connsiteY73" fmla="*/ 3644559 h 4255290"/>
                <a:gd name="connsiteX74" fmla="*/ 2586095 w 4310689"/>
                <a:gd name="connsiteY74" fmla="*/ 3658272 h 4255290"/>
                <a:gd name="connsiteX75" fmla="*/ 7121 w 4310689"/>
                <a:gd name="connsiteY75" fmla="*/ 1078889 h 4255290"/>
                <a:gd name="connsiteX76" fmla="*/ 14372 w 4310689"/>
                <a:gd name="connsiteY76" fmla="*/ 15440 h 4255290"/>
                <a:gd name="connsiteX77" fmla="*/ 393606 w 4310689"/>
                <a:gd name="connsiteY77" fmla="*/ 7727 h 4255290"/>
                <a:gd name="connsiteX78" fmla="*/ 772734 w 4310689"/>
                <a:gd name="connsiteY78" fmla="*/ 14 h 4255290"/>
                <a:gd name="connsiteX79" fmla="*/ 843557 w 4310689"/>
                <a:gd name="connsiteY79" fmla="*/ 84183 h 4255290"/>
                <a:gd name="connsiteX80" fmla="*/ 1132737 w 4310689"/>
                <a:gd name="connsiteY80" fmla="*/ 168362 h 4255290"/>
                <a:gd name="connsiteX81" fmla="*/ 1764371 w 4310689"/>
                <a:gd name="connsiteY81" fmla="*/ 305449 h 4255290"/>
                <a:gd name="connsiteX82" fmla="*/ 2280314 w 4310689"/>
                <a:gd name="connsiteY82" fmla="*/ 368844 h 4255290"/>
                <a:gd name="connsiteX83" fmla="*/ 2711246 w 4310689"/>
                <a:gd name="connsiteY83" fmla="*/ 380634 h 4255290"/>
                <a:gd name="connsiteX84" fmla="*/ 2824732 w 4310689"/>
                <a:gd name="connsiteY84" fmla="*/ 264342 h 4255290"/>
                <a:gd name="connsiteX85" fmla="*/ 3102773 w 4310689"/>
                <a:gd name="connsiteY85" fmla="*/ 83069 h 4255290"/>
                <a:gd name="connsiteX86" fmla="*/ 3781587 w 4310689"/>
                <a:gd name="connsiteY86" fmla="*/ 16764 h 4255290"/>
                <a:gd name="connsiteX87" fmla="*/ 4295953 w 4310689"/>
                <a:gd name="connsiteY87" fmla="*/ 15440 h 4255290"/>
                <a:gd name="connsiteX88" fmla="*/ 4303204 w 4310689"/>
                <a:gd name="connsiteY88" fmla="*/ 1078889 h 4255290"/>
                <a:gd name="connsiteX89" fmla="*/ 4310560 w 4310689"/>
                <a:gd name="connsiteY89" fmla="*/ 2142328 h 4255290"/>
                <a:gd name="connsiteX90" fmla="*/ 2155163 w 4310689"/>
                <a:gd name="connsiteY90" fmla="*/ 2142328 h 4255290"/>
                <a:gd name="connsiteX91" fmla="*/ -129 w 4310689"/>
                <a:gd name="connsiteY91" fmla="*/ 2142328 h 4255290"/>
                <a:gd name="connsiteX92" fmla="*/ 1348151 w 4310689"/>
                <a:gd name="connsiteY92" fmla="*/ 1704440 h 4255290"/>
                <a:gd name="connsiteX93" fmla="*/ 1152386 w 4310689"/>
                <a:gd name="connsiteY93" fmla="*/ 1094966 h 4255290"/>
                <a:gd name="connsiteX94" fmla="*/ 1133997 w 4310689"/>
                <a:gd name="connsiteY94" fmla="*/ 978990 h 4255290"/>
                <a:gd name="connsiteX95" fmla="*/ 1269235 w 4310689"/>
                <a:gd name="connsiteY95" fmla="*/ 961389 h 4255290"/>
                <a:gd name="connsiteX96" fmla="*/ 1465735 w 4310689"/>
                <a:gd name="connsiteY96" fmla="*/ 931200 h 4255290"/>
                <a:gd name="connsiteX97" fmla="*/ 1573125 w 4310689"/>
                <a:gd name="connsiteY97" fmla="*/ 1217899 h 4255290"/>
                <a:gd name="connsiteX98" fmla="*/ 1728435 w 4310689"/>
                <a:gd name="connsiteY98" fmla="*/ 1697484 h 4255290"/>
                <a:gd name="connsiteX99" fmla="*/ 1737366 w 4310689"/>
                <a:gd name="connsiteY99" fmla="*/ 1648832 h 4255290"/>
                <a:gd name="connsiteX100" fmla="*/ 1600131 w 4310689"/>
                <a:gd name="connsiteY100" fmla="*/ 1094441 h 4255290"/>
                <a:gd name="connsiteX101" fmla="*/ 1580376 w 4310689"/>
                <a:gd name="connsiteY101" fmla="*/ 924201 h 4255290"/>
                <a:gd name="connsiteX102" fmla="*/ 1746298 w 4310689"/>
                <a:gd name="connsiteY102" fmla="*/ 914660 h 4255290"/>
                <a:gd name="connsiteX103" fmla="*/ 2002271 w 4310689"/>
                <a:gd name="connsiteY103" fmla="*/ 1014486 h 4255290"/>
                <a:gd name="connsiteX104" fmla="*/ 2064690 w 4310689"/>
                <a:gd name="connsiteY104" fmla="*/ 1363855 h 4255290"/>
                <a:gd name="connsiteX105" fmla="*/ 2076879 w 4310689"/>
                <a:gd name="connsiteY105" fmla="*/ 1301301 h 4255290"/>
                <a:gd name="connsiteX106" fmla="*/ 2042832 w 4310689"/>
                <a:gd name="connsiteY106" fmla="*/ 1078889 h 4255290"/>
                <a:gd name="connsiteX107" fmla="*/ 2023709 w 4310689"/>
                <a:gd name="connsiteY107" fmla="*/ 919021 h 4255290"/>
                <a:gd name="connsiteX108" fmla="*/ 2233132 w 4310689"/>
                <a:gd name="connsiteY108" fmla="*/ 919021 h 4255290"/>
                <a:gd name="connsiteX109" fmla="*/ 2442662 w 4310689"/>
                <a:gd name="connsiteY109" fmla="*/ 919021 h 4255290"/>
                <a:gd name="connsiteX110" fmla="*/ 2462521 w 4310689"/>
                <a:gd name="connsiteY110" fmla="*/ 1103972 h 4255290"/>
                <a:gd name="connsiteX111" fmla="*/ 2466830 w 4310689"/>
                <a:gd name="connsiteY111" fmla="*/ 1493209 h 4255290"/>
                <a:gd name="connsiteX112" fmla="*/ 2477022 w 4310689"/>
                <a:gd name="connsiteY112" fmla="*/ 1697484 h 4255290"/>
                <a:gd name="connsiteX113" fmla="*/ 2503082 w 4310689"/>
                <a:gd name="connsiteY113" fmla="*/ 1139552 h 4255290"/>
                <a:gd name="connsiteX114" fmla="*/ 2499404 w 4310689"/>
                <a:gd name="connsiteY114" fmla="*/ 929140 h 4255290"/>
                <a:gd name="connsiteX115" fmla="*/ 2674887 w 4310689"/>
                <a:gd name="connsiteY115" fmla="*/ 940699 h 4255290"/>
                <a:gd name="connsiteX116" fmla="*/ 2884942 w 4310689"/>
                <a:gd name="connsiteY116" fmla="*/ 996559 h 4255290"/>
                <a:gd name="connsiteX117" fmla="*/ 2850896 w 4310689"/>
                <a:gd name="connsiteY117" fmla="*/ 1676636 h 4255290"/>
                <a:gd name="connsiteX118" fmla="*/ 2855520 w 4310689"/>
                <a:gd name="connsiteY118" fmla="*/ 1753092 h 4255290"/>
                <a:gd name="connsiteX119" fmla="*/ 2947569 w 4310689"/>
                <a:gd name="connsiteY119" fmla="*/ 1199226 h 4255290"/>
                <a:gd name="connsiteX120" fmla="*/ 2947569 w 4310689"/>
                <a:gd name="connsiteY120" fmla="*/ 968440 h 4255290"/>
                <a:gd name="connsiteX121" fmla="*/ 3051809 w 4310689"/>
                <a:gd name="connsiteY121" fmla="*/ 988100 h 4255290"/>
                <a:gd name="connsiteX122" fmla="*/ 3480115 w 4310689"/>
                <a:gd name="connsiteY122" fmla="*/ 1012752 h 4255290"/>
                <a:gd name="connsiteX123" fmla="*/ 3520570 w 4310689"/>
                <a:gd name="connsiteY123" fmla="*/ 975617 h 4255290"/>
                <a:gd name="connsiteX124" fmla="*/ 3173070 w 4310689"/>
                <a:gd name="connsiteY124" fmla="*/ 920618 h 4255290"/>
                <a:gd name="connsiteX125" fmla="*/ 1918839 w 4310689"/>
                <a:gd name="connsiteY125" fmla="*/ 823902 h 4255290"/>
                <a:gd name="connsiteX126" fmla="*/ 896623 w 4310689"/>
                <a:gd name="connsiteY126" fmla="*/ 957564 h 4255290"/>
                <a:gd name="connsiteX127" fmla="*/ 870877 w 4310689"/>
                <a:gd name="connsiteY127" fmla="*/ 1025729 h 4255290"/>
                <a:gd name="connsiteX128" fmla="*/ 985940 w 4310689"/>
                <a:gd name="connsiteY128" fmla="*/ 1030826 h 4255290"/>
                <a:gd name="connsiteX129" fmla="*/ 1069058 w 4310689"/>
                <a:gd name="connsiteY129" fmla="*/ 1002433 h 4255290"/>
                <a:gd name="connsiteX130" fmla="*/ 1124014 w 4310689"/>
                <a:gd name="connsiteY130" fmla="*/ 1176193 h 4255290"/>
                <a:gd name="connsiteX131" fmla="*/ 1340794 w 4310689"/>
                <a:gd name="connsiteY131" fmla="*/ 1753092 h 4255290"/>
                <a:gd name="connsiteX132" fmla="*/ 1348151 w 4310689"/>
                <a:gd name="connsiteY132" fmla="*/ 1704440 h 4255290"/>
                <a:gd name="connsiteX133" fmla="*/ 2141292 w 4310689"/>
                <a:gd name="connsiteY133" fmla="*/ 1672927 h 4255290"/>
                <a:gd name="connsiteX134" fmla="*/ 2083499 w 4310689"/>
                <a:gd name="connsiteY134" fmla="*/ 1633248 h 4255290"/>
                <a:gd name="connsiteX135" fmla="*/ 2120592 w 4310689"/>
                <a:gd name="connsiteY135" fmla="*/ 1480157 h 4255290"/>
                <a:gd name="connsiteX136" fmla="*/ 2201082 w 4310689"/>
                <a:gd name="connsiteY136" fmla="*/ 1617759 h 4255290"/>
                <a:gd name="connsiteX137" fmla="*/ 2195619 w 4310689"/>
                <a:gd name="connsiteY137" fmla="*/ 1669690 h 4255290"/>
                <a:gd name="connsiteX138" fmla="*/ 2253518 w 4310689"/>
                <a:gd name="connsiteY138" fmla="*/ 1612222 h 4255290"/>
                <a:gd name="connsiteX139" fmla="*/ 2142658 w 4310689"/>
                <a:gd name="connsiteY139" fmla="*/ 1419463 h 4255290"/>
                <a:gd name="connsiteX140" fmla="*/ 2050925 w 4310689"/>
                <a:gd name="connsiteY140" fmla="*/ 1667462 h 4255290"/>
                <a:gd name="connsiteX141" fmla="*/ 2141292 w 4310689"/>
                <a:gd name="connsiteY141" fmla="*/ 1672927 h 425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4310689" h="4255290">
                  <a:moveTo>
                    <a:pt x="503" y="3212713"/>
                  </a:moveTo>
                  <a:lnTo>
                    <a:pt x="503" y="2170132"/>
                  </a:lnTo>
                  <a:lnTo>
                    <a:pt x="413255" y="2170132"/>
                  </a:lnTo>
                  <a:cubicBezTo>
                    <a:pt x="786813" y="2170132"/>
                    <a:pt x="830632" y="2175260"/>
                    <a:pt x="874871" y="2224217"/>
                  </a:cubicBezTo>
                  <a:cubicBezTo>
                    <a:pt x="916377" y="2270000"/>
                    <a:pt x="961772" y="2278365"/>
                    <a:pt x="1170986" y="2278701"/>
                  </a:cubicBezTo>
                  <a:cubicBezTo>
                    <a:pt x="1436101" y="2279122"/>
                    <a:pt x="1604335" y="2312190"/>
                    <a:pt x="1739258" y="2390432"/>
                  </a:cubicBezTo>
                  <a:cubicBezTo>
                    <a:pt x="1805457" y="2428797"/>
                    <a:pt x="1920205" y="2443666"/>
                    <a:pt x="2267809" y="2458944"/>
                  </a:cubicBezTo>
                  <a:lnTo>
                    <a:pt x="2711770" y="2478458"/>
                  </a:lnTo>
                  <a:lnTo>
                    <a:pt x="2808865" y="2377455"/>
                  </a:lnTo>
                  <a:cubicBezTo>
                    <a:pt x="2998849" y="2179600"/>
                    <a:pt x="3040144" y="2170132"/>
                    <a:pt x="3710974" y="2170132"/>
                  </a:cubicBezTo>
                  <a:lnTo>
                    <a:pt x="4309824" y="2170132"/>
                  </a:lnTo>
                  <a:lnTo>
                    <a:pt x="4309824" y="3212713"/>
                  </a:lnTo>
                  <a:lnTo>
                    <a:pt x="4309824" y="4255305"/>
                  </a:lnTo>
                  <a:lnTo>
                    <a:pt x="2155163" y="4255305"/>
                  </a:lnTo>
                  <a:lnTo>
                    <a:pt x="503" y="4255305"/>
                  </a:lnTo>
                  <a:close/>
                  <a:moveTo>
                    <a:pt x="2484799" y="3861613"/>
                  </a:moveTo>
                  <a:cubicBezTo>
                    <a:pt x="2434149" y="3805731"/>
                    <a:pt x="2303746" y="3727058"/>
                    <a:pt x="2261608" y="3727058"/>
                  </a:cubicBezTo>
                  <a:cubicBezTo>
                    <a:pt x="2249735" y="3727058"/>
                    <a:pt x="2271065" y="3748147"/>
                    <a:pt x="2308894" y="3773923"/>
                  </a:cubicBezTo>
                  <a:cubicBezTo>
                    <a:pt x="2346619" y="3799689"/>
                    <a:pt x="2408511" y="3857126"/>
                    <a:pt x="2446234" y="3901543"/>
                  </a:cubicBezTo>
                  <a:cubicBezTo>
                    <a:pt x="2484379" y="3946359"/>
                    <a:pt x="2519685" y="3968100"/>
                    <a:pt x="2525570" y="3950384"/>
                  </a:cubicBezTo>
                  <a:cubicBezTo>
                    <a:pt x="2531454" y="3932825"/>
                    <a:pt x="2513065" y="3892885"/>
                    <a:pt x="2484799" y="3861613"/>
                  </a:cubicBezTo>
                  <a:close/>
                  <a:moveTo>
                    <a:pt x="1349517" y="3817416"/>
                  </a:moveTo>
                  <a:cubicBezTo>
                    <a:pt x="1282476" y="3647607"/>
                    <a:pt x="1168149" y="3278157"/>
                    <a:pt x="1152702" y="3181526"/>
                  </a:cubicBezTo>
                  <a:lnTo>
                    <a:pt x="1134419" y="3066926"/>
                  </a:lnTo>
                  <a:lnTo>
                    <a:pt x="1317362" y="3047329"/>
                  </a:lnTo>
                  <a:cubicBezTo>
                    <a:pt x="1417924" y="3036558"/>
                    <a:pt x="1511235" y="3034550"/>
                    <a:pt x="1524684" y="3042883"/>
                  </a:cubicBezTo>
                  <a:cubicBezTo>
                    <a:pt x="1538239" y="3051206"/>
                    <a:pt x="1556628" y="3136614"/>
                    <a:pt x="1565771" y="3232679"/>
                  </a:cubicBezTo>
                  <a:cubicBezTo>
                    <a:pt x="1584474" y="3430996"/>
                    <a:pt x="1685772" y="3782666"/>
                    <a:pt x="1724126" y="3782666"/>
                  </a:cubicBezTo>
                  <a:cubicBezTo>
                    <a:pt x="1738101" y="3782666"/>
                    <a:pt x="1730535" y="3729496"/>
                    <a:pt x="1707103" y="3664504"/>
                  </a:cubicBezTo>
                  <a:cubicBezTo>
                    <a:pt x="1658661" y="3529414"/>
                    <a:pt x="1585210" y="3171585"/>
                    <a:pt x="1585210" y="3070046"/>
                  </a:cubicBezTo>
                  <a:cubicBezTo>
                    <a:pt x="1585210" y="3003069"/>
                    <a:pt x="1589098" y="3001923"/>
                    <a:pt x="1786753" y="3009930"/>
                  </a:cubicBezTo>
                  <a:lnTo>
                    <a:pt x="1988402" y="3018105"/>
                  </a:lnTo>
                  <a:lnTo>
                    <a:pt x="2010888" y="3226616"/>
                  </a:lnTo>
                  <a:cubicBezTo>
                    <a:pt x="2023288" y="3341300"/>
                    <a:pt x="2046720" y="3447651"/>
                    <a:pt x="2062903" y="3462940"/>
                  </a:cubicBezTo>
                  <a:cubicBezTo>
                    <a:pt x="2083499" y="3482369"/>
                    <a:pt x="2087491" y="3461447"/>
                    <a:pt x="2076143" y="3393429"/>
                  </a:cubicBezTo>
                  <a:cubicBezTo>
                    <a:pt x="2067106" y="3339912"/>
                    <a:pt x="2051555" y="3230441"/>
                    <a:pt x="2041362" y="3150160"/>
                  </a:cubicBezTo>
                  <a:lnTo>
                    <a:pt x="2022867" y="3004204"/>
                  </a:lnTo>
                  <a:lnTo>
                    <a:pt x="2221993" y="3004204"/>
                  </a:lnTo>
                  <a:cubicBezTo>
                    <a:pt x="2368580" y="3004204"/>
                    <a:pt x="2425008" y="3014638"/>
                    <a:pt x="2436251" y="3043776"/>
                  </a:cubicBezTo>
                  <a:cubicBezTo>
                    <a:pt x="2444552" y="3065549"/>
                    <a:pt x="2461261" y="3193789"/>
                    <a:pt x="2473240" y="3328753"/>
                  </a:cubicBezTo>
                  <a:lnTo>
                    <a:pt x="2494992" y="3574146"/>
                  </a:lnTo>
                  <a:lnTo>
                    <a:pt x="2498880" y="3299236"/>
                  </a:lnTo>
                  <a:lnTo>
                    <a:pt x="2502662" y="3024326"/>
                  </a:lnTo>
                  <a:lnTo>
                    <a:pt x="2689598" y="3043472"/>
                  </a:lnTo>
                  <a:cubicBezTo>
                    <a:pt x="2792368" y="3054001"/>
                    <a:pt x="2885993" y="3077623"/>
                    <a:pt x="2897657" y="3095959"/>
                  </a:cubicBezTo>
                  <a:cubicBezTo>
                    <a:pt x="2931388" y="3149014"/>
                    <a:pt x="2922035" y="3446642"/>
                    <a:pt x="2880424" y="3643656"/>
                  </a:cubicBezTo>
                  <a:cubicBezTo>
                    <a:pt x="2838601" y="3841532"/>
                    <a:pt x="2844486" y="3890835"/>
                    <a:pt x="2894925" y="3765675"/>
                  </a:cubicBezTo>
                  <a:cubicBezTo>
                    <a:pt x="2912789" y="3721499"/>
                    <a:pt x="2933384" y="3546583"/>
                    <a:pt x="2940739" y="3376963"/>
                  </a:cubicBezTo>
                  <a:lnTo>
                    <a:pt x="2954190" y="3068575"/>
                  </a:lnTo>
                  <a:lnTo>
                    <a:pt x="3180216" y="3105154"/>
                  </a:lnTo>
                  <a:cubicBezTo>
                    <a:pt x="3304526" y="3125266"/>
                    <a:pt x="3428205" y="3134965"/>
                    <a:pt x="3454895" y="3126695"/>
                  </a:cubicBezTo>
                  <a:cubicBezTo>
                    <a:pt x="3510693" y="3109473"/>
                    <a:pt x="3520886" y="3059948"/>
                    <a:pt x="3468870" y="3059517"/>
                  </a:cubicBezTo>
                  <a:cubicBezTo>
                    <a:pt x="3449746" y="3059349"/>
                    <a:pt x="3296435" y="3035128"/>
                    <a:pt x="3128097" y="3005675"/>
                  </a:cubicBezTo>
                  <a:cubicBezTo>
                    <a:pt x="2665430" y="2924711"/>
                    <a:pt x="2014776" y="2889131"/>
                    <a:pt x="1589203" y="2921526"/>
                  </a:cubicBezTo>
                  <a:cubicBezTo>
                    <a:pt x="1136729" y="2955961"/>
                    <a:pt x="733643" y="3070729"/>
                    <a:pt x="874871" y="3124909"/>
                  </a:cubicBezTo>
                  <a:cubicBezTo>
                    <a:pt x="896833" y="3133346"/>
                    <a:pt x="951895" y="3129616"/>
                    <a:pt x="997184" y="3116617"/>
                  </a:cubicBezTo>
                  <a:cubicBezTo>
                    <a:pt x="1077570" y="3093574"/>
                    <a:pt x="1080303" y="3096149"/>
                    <a:pt x="1111825" y="3222359"/>
                  </a:cubicBezTo>
                  <a:cubicBezTo>
                    <a:pt x="1174768" y="3474089"/>
                    <a:pt x="1314630" y="3866068"/>
                    <a:pt x="1341530" y="3866068"/>
                  </a:cubicBezTo>
                  <a:cubicBezTo>
                    <a:pt x="1356451" y="3866068"/>
                    <a:pt x="1360129" y="3844180"/>
                    <a:pt x="1349517" y="3817416"/>
                  </a:cubicBezTo>
                  <a:close/>
                  <a:moveTo>
                    <a:pt x="2669529" y="3843392"/>
                  </a:moveTo>
                  <a:cubicBezTo>
                    <a:pt x="2669529" y="3815293"/>
                    <a:pt x="2448336" y="3688735"/>
                    <a:pt x="2430473" y="3706609"/>
                  </a:cubicBezTo>
                  <a:cubicBezTo>
                    <a:pt x="2423326" y="3713744"/>
                    <a:pt x="2455061" y="3735117"/>
                    <a:pt x="2500876" y="3754116"/>
                  </a:cubicBezTo>
                  <a:cubicBezTo>
                    <a:pt x="2546795" y="3773104"/>
                    <a:pt x="2598705" y="3806067"/>
                    <a:pt x="2616359" y="3827356"/>
                  </a:cubicBezTo>
                  <a:cubicBezTo>
                    <a:pt x="2652925" y="3871322"/>
                    <a:pt x="2669529" y="3876345"/>
                    <a:pt x="2669529" y="3843392"/>
                  </a:cubicBezTo>
                  <a:close/>
                  <a:moveTo>
                    <a:pt x="2072674" y="3728098"/>
                  </a:moveTo>
                  <a:cubicBezTo>
                    <a:pt x="2013936" y="3663096"/>
                    <a:pt x="2032745" y="3596307"/>
                    <a:pt x="2119856" y="3561336"/>
                  </a:cubicBezTo>
                  <a:cubicBezTo>
                    <a:pt x="2179016" y="3537568"/>
                    <a:pt x="2179436" y="3535854"/>
                    <a:pt x="2125950" y="3534205"/>
                  </a:cubicBezTo>
                  <a:cubicBezTo>
                    <a:pt x="2016982" y="3530832"/>
                    <a:pt x="1957928" y="3671555"/>
                    <a:pt x="2035582" y="3749303"/>
                  </a:cubicBezTo>
                  <a:cubicBezTo>
                    <a:pt x="2091800" y="3805489"/>
                    <a:pt x="2125426" y="3786291"/>
                    <a:pt x="2072674" y="3728098"/>
                  </a:cubicBezTo>
                  <a:close/>
                  <a:moveTo>
                    <a:pt x="2586095" y="3658272"/>
                  </a:moveTo>
                  <a:cubicBezTo>
                    <a:pt x="2586095" y="3625057"/>
                    <a:pt x="2412819" y="3560527"/>
                    <a:pt x="2330331" y="3563039"/>
                  </a:cubicBezTo>
                  <a:lnTo>
                    <a:pt x="2238597" y="3565834"/>
                  </a:lnTo>
                  <a:lnTo>
                    <a:pt x="2349351" y="3591747"/>
                  </a:lnTo>
                  <a:cubicBezTo>
                    <a:pt x="2410191" y="3606006"/>
                    <a:pt x="2472188" y="3629775"/>
                    <a:pt x="2486899" y="3644559"/>
                  </a:cubicBezTo>
                  <a:cubicBezTo>
                    <a:pt x="2514431" y="3672090"/>
                    <a:pt x="2586095" y="3681999"/>
                    <a:pt x="2586095" y="3658272"/>
                  </a:cubicBezTo>
                  <a:close/>
                  <a:moveTo>
                    <a:pt x="7121" y="1078889"/>
                  </a:moveTo>
                  <a:lnTo>
                    <a:pt x="14372" y="15440"/>
                  </a:lnTo>
                  <a:lnTo>
                    <a:pt x="393606" y="7727"/>
                  </a:lnTo>
                  <a:lnTo>
                    <a:pt x="772734" y="14"/>
                  </a:lnTo>
                  <a:lnTo>
                    <a:pt x="843557" y="84183"/>
                  </a:lnTo>
                  <a:cubicBezTo>
                    <a:pt x="911334" y="164726"/>
                    <a:pt x="923837" y="168362"/>
                    <a:pt x="1132737" y="168362"/>
                  </a:cubicBezTo>
                  <a:cubicBezTo>
                    <a:pt x="1371582" y="168362"/>
                    <a:pt x="1631446" y="224769"/>
                    <a:pt x="1764371" y="305449"/>
                  </a:cubicBezTo>
                  <a:cubicBezTo>
                    <a:pt x="1834669" y="348154"/>
                    <a:pt x="1923671" y="359082"/>
                    <a:pt x="2280314" y="368844"/>
                  </a:cubicBezTo>
                  <a:lnTo>
                    <a:pt x="2711246" y="380634"/>
                  </a:lnTo>
                  <a:lnTo>
                    <a:pt x="2824732" y="264342"/>
                  </a:lnTo>
                  <a:cubicBezTo>
                    <a:pt x="2893873" y="193466"/>
                    <a:pt x="3002421" y="122674"/>
                    <a:pt x="3102773" y="83069"/>
                  </a:cubicBezTo>
                  <a:cubicBezTo>
                    <a:pt x="3253668" y="23446"/>
                    <a:pt x="3309780" y="17972"/>
                    <a:pt x="3781587" y="16764"/>
                  </a:cubicBezTo>
                  <a:lnTo>
                    <a:pt x="4295953" y="15440"/>
                  </a:lnTo>
                  <a:lnTo>
                    <a:pt x="4303204" y="1078889"/>
                  </a:lnTo>
                  <a:lnTo>
                    <a:pt x="4310560" y="2142328"/>
                  </a:lnTo>
                  <a:lnTo>
                    <a:pt x="2155163" y="2142328"/>
                  </a:lnTo>
                  <a:lnTo>
                    <a:pt x="-129" y="2142328"/>
                  </a:lnTo>
                  <a:close/>
                  <a:moveTo>
                    <a:pt x="1348151" y="1704440"/>
                  </a:moveTo>
                  <a:cubicBezTo>
                    <a:pt x="1281634" y="1547787"/>
                    <a:pt x="1168043" y="1194193"/>
                    <a:pt x="1152386" y="1094966"/>
                  </a:cubicBezTo>
                  <a:lnTo>
                    <a:pt x="1133997" y="978990"/>
                  </a:lnTo>
                  <a:lnTo>
                    <a:pt x="1269235" y="961389"/>
                  </a:lnTo>
                  <a:cubicBezTo>
                    <a:pt x="1343632" y="951711"/>
                    <a:pt x="1432109" y="938124"/>
                    <a:pt x="1465735" y="931200"/>
                  </a:cubicBezTo>
                  <a:cubicBezTo>
                    <a:pt x="1530674" y="917865"/>
                    <a:pt x="1526260" y="906222"/>
                    <a:pt x="1573125" y="1217899"/>
                  </a:cubicBezTo>
                  <a:cubicBezTo>
                    <a:pt x="1599921" y="1396524"/>
                    <a:pt x="1697330" y="1697484"/>
                    <a:pt x="1728435" y="1697484"/>
                  </a:cubicBezTo>
                  <a:cubicBezTo>
                    <a:pt x="1745878" y="1697484"/>
                    <a:pt x="1749554" y="1677645"/>
                    <a:pt x="1737366" y="1648832"/>
                  </a:cubicBezTo>
                  <a:cubicBezTo>
                    <a:pt x="1687874" y="1532508"/>
                    <a:pt x="1618311" y="1251346"/>
                    <a:pt x="1600131" y="1094441"/>
                  </a:cubicBezTo>
                  <a:lnTo>
                    <a:pt x="1580376" y="924201"/>
                  </a:lnTo>
                  <a:lnTo>
                    <a:pt x="1746298" y="914660"/>
                  </a:lnTo>
                  <a:cubicBezTo>
                    <a:pt x="1983778" y="901000"/>
                    <a:pt x="2002271" y="908197"/>
                    <a:pt x="2002271" y="1014486"/>
                  </a:cubicBezTo>
                  <a:cubicBezTo>
                    <a:pt x="2002271" y="1172253"/>
                    <a:pt x="2036528" y="1363855"/>
                    <a:pt x="2064690" y="1363855"/>
                  </a:cubicBezTo>
                  <a:cubicBezTo>
                    <a:pt x="2079505" y="1363855"/>
                    <a:pt x="2084969" y="1335715"/>
                    <a:pt x="2076879" y="1301301"/>
                  </a:cubicBezTo>
                  <a:cubicBezTo>
                    <a:pt x="2068682" y="1266898"/>
                    <a:pt x="2053341" y="1166810"/>
                    <a:pt x="2042832" y="1078889"/>
                  </a:cubicBezTo>
                  <a:lnTo>
                    <a:pt x="2023709" y="919021"/>
                  </a:lnTo>
                  <a:lnTo>
                    <a:pt x="2233132" y="919021"/>
                  </a:lnTo>
                  <a:lnTo>
                    <a:pt x="2442662" y="919021"/>
                  </a:lnTo>
                  <a:lnTo>
                    <a:pt x="2462521" y="1103972"/>
                  </a:lnTo>
                  <a:cubicBezTo>
                    <a:pt x="2473344" y="1205699"/>
                    <a:pt x="2475340" y="1380847"/>
                    <a:pt x="2466830" y="1493209"/>
                  </a:cubicBezTo>
                  <a:cubicBezTo>
                    <a:pt x="2458003" y="1610635"/>
                    <a:pt x="2462311" y="1697484"/>
                    <a:pt x="2477022" y="1697484"/>
                  </a:cubicBezTo>
                  <a:cubicBezTo>
                    <a:pt x="2502556" y="1697484"/>
                    <a:pt x="2509913" y="1540578"/>
                    <a:pt x="2503082" y="1139552"/>
                  </a:cubicBezTo>
                  <a:lnTo>
                    <a:pt x="2499404" y="929140"/>
                  </a:lnTo>
                  <a:lnTo>
                    <a:pt x="2674887" y="940699"/>
                  </a:lnTo>
                  <a:cubicBezTo>
                    <a:pt x="2791316" y="948370"/>
                    <a:pt x="2861929" y="967126"/>
                    <a:pt x="2884942" y="996559"/>
                  </a:cubicBezTo>
                  <a:cubicBezTo>
                    <a:pt x="2942631" y="1070052"/>
                    <a:pt x="2926238" y="1396482"/>
                    <a:pt x="2850896" y="1676636"/>
                  </a:cubicBezTo>
                  <a:cubicBezTo>
                    <a:pt x="2839443" y="1719025"/>
                    <a:pt x="2841543" y="1753092"/>
                    <a:pt x="2855520" y="1753092"/>
                  </a:cubicBezTo>
                  <a:cubicBezTo>
                    <a:pt x="2896711" y="1753092"/>
                    <a:pt x="2947569" y="1447267"/>
                    <a:pt x="2947569" y="1199226"/>
                  </a:cubicBezTo>
                  <a:lnTo>
                    <a:pt x="2947569" y="968440"/>
                  </a:lnTo>
                  <a:lnTo>
                    <a:pt x="3051809" y="988100"/>
                  </a:lnTo>
                  <a:cubicBezTo>
                    <a:pt x="3349079" y="1044160"/>
                    <a:pt x="3416436" y="1048048"/>
                    <a:pt x="3480115" y="1012752"/>
                  </a:cubicBezTo>
                  <a:cubicBezTo>
                    <a:pt x="3515945" y="992860"/>
                    <a:pt x="3534125" y="976153"/>
                    <a:pt x="3520570" y="975617"/>
                  </a:cubicBezTo>
                  <a:cubicBezTo>
                    <a:pt x="3507015" y="975070"/>
                    <a:pt x="3350551" y="950324"/>
                    <a:pt x="3173070" y="920618"/>
                  </a:cubicBezTo>
                  <a:cubicBezTo>
                    <a:pt x="2688968" y="839622"/>
                    <a:pt x="2453905" y="821496"/>
                    <a:pt x="1918839" y="823902"/>
                  </a:cubicBezTo>
                  <a:cubicBezTo>
                    <a:pt x="1430639" y="826088"/>
                    <a:pt x="1053401" y="875412"/>
                    <a:pt x="896623" y="957564"/>
                  </a:cubicBezTo>
                  <a:cubicBezTo>
                    <a:pt x="840299" y="987081"/>
                    <a:pt x="836411" y="997190"/>
                    <a:pt x="870877" y="1025729"/>
                  </a:cubicBezTo>
                  <a:cubicBezTo>
                    <a:pt x="899985" y="1049950"/>
                    <a:pt x="931930" y="1051358"/>
                    <a:pt x="985940" y="1030826"/>
                  </a:cubicBezTo>
                  <a:cubicBezTo>
                    <a:pt x="1027027" y="1015211"/>
                    <a:pt x="1064435" y="1002433"/>
                    <a:pt x="1069058" y="1002433"/>
                  </a:cubicBezTo>
                  <a:cubicBezTo>
                    <a:pt x="1073682" y="1002433"/>
                    <a:pt x="1098376" y="1080623"/>
                    <a:pt x="1124014" y="1176193"/>
                  </a:cubicBezTo>
                  <a:cubicBezTo>
                    <a:pt x="1198832" y="1455842"/>
                    <a:pt x="1310532" y="1753092"/>
                    <a:pt x="1340794" y="1753092"/>
                  </a:cubicBezTo>
                  <a:cubicBezTo>
                    <a:pt x="1356767" y="1753092"/>
                    <a:pt x="1359919" y="1732212"/>
                    <a:pt x="1348151" y="1704440"/>
                  </a:cubicBezTo>
                  <a:close/>
                  <a:moveTo>
                    <a:pt x="2141292" y="1672927"/>
                  </a:moveTo>
                  <a:cubicBezTo>
                    <a:pt x="2141292" y="1659424"/>
                    <a:pt x="2115233" y="1641571"/>
                    <a:pt x="2083499" y="1633248"/>
                  </a:cubicBezTo>
                  <a:cubicBezTo>
                    <a:pt x="1993235" y="1609658"/>
                    <a:pt x="2021922" y="1491506"/>
                    <a:pt x="2120592" y="1480157"/>
                  </a:cubicBezTo>
                  <a:cubicBezTo>
                    <a:pt x="2210961" y="1469765"/>
                    <a:pt x="2250786" y="1538035"/>
                    <a:pt x="2201082" y="1617759"/>
                  </a:cubicBezTo>
                  <a:cubicBezTo>
                    <a:pt x="2182274" y="1647749"/>
                    <a:pt x="2180066" y="1669690"/>
                    <a:pt x="2195619" y="1669690"/>
                  </a:cubicBezTo>
                  <a:cubicBezTo>
                    <a:pt x="2210540" y="1669690"/>
                    <a:pt x="2236600" y="1643819"/>
                    <a:pt x="2253518" y="1612222"/>
                  </a:cubicBezTo>
                  <a:cubicBezTo>
                    <a:pt x="2292082" y="1540169"/>
                    <a:pt x="2222624" y="1419463"/>
                    <a:pt x="2142658" y="1419463"/>
                  </a:cubicBezTo>
                  <a:cubicBezTo>
                    <a:pt x="2020346" y="1419463"/>
                    <a:pt x="1950363" y="1608870"/>
                    <a:pt x="2050925" y="1667462"/>
                  </a:cubicBezTo>
                  <a:cubicBezTo>
                    <a:pt x="2111659" y="1702863"/>
                    <a:pt x="2141292" y="1704650"/>
                    <a:pt x="2141292" y="1672927"/>
                  </a:cubicBezTo>
                  <a:close/>
                </a:path>
              </a:pathLst>
            </a:custGeom>
            <a:solidFill>
              <a:srgbClr val="CBBCAA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1415202A-BCFC-43D8-B953-F0CB3506E5EF}"/>
                </a:ext>
              </a:extLst>
            </p:cNvPr>
            <p:cNvSpPr/>
            <p:nvPr/>
          </p:nvSpPr>
          <p:spPr>
            <a:xfrm>
              <a:off x="6610482" y="2014502"/>
              <a:ext cx="4310057" cy="4253756"/>
            </a:xfrm>
            <a:custGeom>
              <a:avLst/>
              <a:gdLst>
                <a:gd name="connsiteX0" fmla="*/ -129 w 4310057"/>
                <a:gd name="connsiteY0" fmla="*/ 3225081 h 4253756"/>
                <a:gd name="connsiteX1" fmla="*/ -129 w 4310057"/>
                <a:gd name="connsiteY1" fmla="*/ 2196392 h 4253756"/>
                <a:gd name="connsiteX2" fmla="*/ 429437 w 4310057"/>
                <a:gd name="connsiteY2" fmla="*/ 2196392 h 4253756"/>
                <a:gd name="connsiteX3" fmla="*/ 881174 w 4310057"/>
                <a:gd name="connsiteY3" fmla="*/ 2235040 h 4253756"/>
                <a:gd name="connsiteX4" fmla="*/ 1209233 w 4310057"/>
                <a:gd name="connsiteY4" fmla="*/ 2284596 h 4253756"/>
                <a:gd name="connsiteX5" fmla="*/ 1674947 w 4310057"/>
                <a:gd name="connsiteY5" fmla="*/ 2369510 h 4253756"/>
                <a:gd name="connsiteX6" fmla="*/ 2278000 w 4310057"/>
                <a:gd name="connsiteY6" fmla="*/ 2463011 h 4253756"/>
                <a:gd name="connsiteX7" fmla="*/ 2721331 w 4310057"/>
                <a:gd name="connsiteY7" fmla="*/ 2482493 h 4253756"/>
                <a:gd name="connsiteX8" fmla="*/ 2795938 w 4310057"/>
                <a:gd name="connsiteY8" fmla="*/ 2393826 h 4253756"/>
                <a:gd name="connsiteX9" fmla="*/ 3696473 w 4310057"/>
                <a:gd name="connsiteY9" fmla="*/ 2196392 h 4253756"/>
                <a:gd name="connsiteX10" fmla="*/ 4309192 w 4310057"/>
                <a:gd name="connsiteY10" fmla="*/ 2196392 h 4253756"/>
                <a:gd name="connsiteX11" fmla="*/ 4309192 w 4310057"/>
                <a:gd name="connsiteY11" fmla="*/ 3225081 h 4253756"/>
                <a:gd name="connsiteX12" fmla="*/ 4309192 w 4310057"/>
                <a:gd name="connsiteY12" fmla="*/ 4253770 h 4253756"/>
                <a:gd name="connsiteX13" fmla="*/ 2154531 w 4310057"/>
                <a:gd name="connsiteY13" fmla="*/ 4253770 h 4253756"/>
                <a:gd name="connsiteX14" fmla="*/ -129 w 4310057"/>
                <a:gd name="connsiteY14" fmla="*/ 4253770 h 4253756"/>
                <a:gd name="connsiteX15" fmla="*/ 2807917 w 4310057"/>
                <a:gd name="connsiteY15" fmla="*/ 4068294 h 4253756"/>
                <a:gd name="connsiteX16" fmla="*/ 2676463 w 4310057"/>
                <a:gd name="connsiteY16" fmla="*/ 3947946 h 4253756"/>
                <a:gd name="connsiteX17" fmla="*/ 2680772 w 4310057"/>
                <a:gd name="connsiteY17" fmla="*/ 3991638 h 4253756"/>
                <a:gd name="connsiteX18" fmla="*/ 2724485 w 4310057"/>
                <a:gd name="connsiteY18" fmla="*/ 4061138 h 4253756"/>
                <a:gd name="connsiteX19" fmla="*/ 2766200 w 4310057"/>
                <a:gd name="connsiteY19" fmla="*/ 4086956 h 4253756"/>
                <a:gd name="connsiteX20" fmla="*/ 2807917 w 4310057"/>
                <a:gd name="connsiteY20" fmla="*/ 4068294 h 4253756"/>
                <a:gd name="connsiteX21" fmla="*/ 2557723 w 4310057"/>
                <a:gd name="connsiteY21" fmla="*/ 3949071 h 4253756"/>
                <a:gd name="connsiteX22" fmla="*/ 2311415 w 4310057"/>
                <a:gd name="connsiteY22" fmla="*/ 3735044 h 4253756"/>
                <a:gd name="connsiteX23" fmla="*/ 2288719 w 4310057"/>
                <a:gd name="connsiteY23" fmla="*/ 3774617 h 4253756"/>
                <a:gd name="connsiteX24" fmla="*/ 2435935 w 4310057"/>
                <a:gd name="connsiteY24" fmla="*/ 3902299 h 4253756"/>
                <a:gd name="connsiteX25" fmla="*/ 2557723 w 4310057"/>
                <a:gd name="connsiteY25" fmla="*/ 3949071 h 4253756"/>
                <a:gd name="connsiteX26" fmla="*/ 1584578 w 4310057"/>
                <a:gd name="connsiteY26" fmla="*/ 3823384 h 4253756"/>
                <a:gd name="connsiteX27" fmla="*/ 1980834 w 4310057"/>
                <a:gd name="connsiteY27" fmla="*/ 3781300 h 4253756"/>
                <a:gd name="connsiteX28" fmla="*/ 2085074 w 4310057"/>
                <a:gd name="connsiteY28" fmla="*/ 3711621 h 4253756"/>
                <a:gd name="connsiteX29" fmla="*/ 2149592 w 4310057"/>
                <a:gd name="connsiteY29" fmla="*/ 3564299 h 4253756"/>
                <a:gd name="connsiteX30" fmla="*/ 2265705 w 4310057"/>
                <a:gd name="connsiteY30" fmla="*/ 3558709 h 4253756"/>
                <a:gd name="connsiteX31" fmla="*/ 2280732 w 4310057"/>
                <a:gd name="connsiteY31" fmla="*/ 3584559 h 4253756"/>
                <a:gd name="connsiteX32" fmla="*/ 2460419 w 4310057"/>
                <a:gd name="connsiteY32" fmla="*/ 3642121 h 4253756"/>
                <a:gd name="connsiteX33" fmla="*/ 2585463 w 4310057"/>
                <a:gd name="connsiteY33" fmla="*/ 3670588 h 4253756"/>
                <a:gd name="connsiteX34" fmla="*/ 2481225 w 4310057"/>
                <a:gd name="connsiteY34" fmla="*/ 3587217 h 4253756"/>
                <a:gd name="connsiteX35" fmla="*/ 2460419 w 4310057"/>
                <a:gd name="connsiteY35" fmla="*/ 3548422 h 4253756"/>
                <a:gd name="connsiteX36" fmla="*/ 2778495 w 4310057"/>
                <a:gd name="connsiteY36" fmla="*/ 3737692 h 4253756"/>
                <a:gd name="connsiteX37" fmla="*/ 2804449 w 4310057"/>
                <a:gd name="connsiteY37" fmla="*/ 3808936 h 4253756"/>
                <a:gd name="connsiteX38" fmla="*/ 2726271 w 4310057"/>
                <a:gd name="connsiteY38" fmla="*/ 3774186 h 4253756"/>
                <a:gd name="connsiteX39" fmla="*/ 2717654 w 4310057"/>
                <a:gd name="connsiteY39" fmla="*/ 3792943 h 4253756"/>
                <a:gd name="connsiteX40" fmla="*/ 2783959 w 4310057"/>
                <a:gd name="connsiteY40" fmla="*/ 3851987 h 4253756"/>
                <a:gd name="connsiteX41" fmla="*/ 2995589 w 4310057"/>
                <a:gd name="connsiteY41" fmla="*/ 3877658 h 4253756"/>
                <a:gd name="connsiteX42" fmla="*/ 3169286 w 4310057"/>
                <a:gd name="connsiteY42" fmla="*/ 3897802 h 4253756"/>
                <a:gd name="connsiteX43" fmla="*/ 3169286 w 4310057"/>
                <a:gd name="connsiteY43" fmla="*/ 3732700 h 4253756"/>
                <a:gd name="connsiteX44" fmla="*/ 3454999 w 4310057"/>
                <a:gd name="connsiteY44" fmla="*/ 3147227 h 4253756"/>
                <a:gd name="connsiteX45" fmla="*/ 3567959 w 4310057"/>
                <a:gd name="connsiteY45" fmla="*/ 3072495 h 4253756"/>
                <a:gd name="connsiteX46" fmla="*/ 3319971 w 4310057"/>
                <a:gd name="connsiteY46" fmla="*/ 3025555 h 4253756"/>
                <a:gd name="connsiteX47" fmla="*/ 901244 w 4310057"/>
                <a:gd name="connsiteY47" fmla="*/ 3047054 h 4253756"/>
                <a:gd name="connsiteX48" fmla="*/ 799002 w 4310057"/>
                <a:gd name="connsiteY48" fmla="*/ 3089780 h 4253756"/>
                <a:gd name="connsiteX49" fmla="*/ 865097 w 4310057"/>
                <a:gd name="connsiteY49" fmla="*/ 3135721 h 4253756"/>
                <a:gd name="connsiteX50" fmla="*/ 1167307 w 4310057"/>
                <a:gd name="connsiteY50" fmla="*/ 3735716 h 4253756"/>
                <a:gd name="connsiteX51" fmla="*/ 1167622 w 4310057"/>
                <a:gd name="connsiteY51" fmla="*/ 3898821 h 4253756"/>
                <a:gd name="connsiteX52" fmla="*/ 1244015 w 4310057"/>
                <a:gd name="connsiteY52" fmla="*/ 3882071 h 4253756"/>
                <a:gd name="connsiteX53" fmla="*/ 1584684 w 4310057"/>
                <a:gd name="connsiteY53" fmla="*/ 3823384 h 4253756"/>
                <a:gd name="connsiteX54" fmla="*/ 1936701 w 4310057"/>
                <a:gd name="connsiteY54" fmla="*/ 3677292 h 4253756"/>
                <a:gd name="connsiteX55" fmla="*/ 2034004 w 4310057"/>
                <a:gd name="connsiteY55" fmla="*/ 3488201 h 4253756"/>
                <a:gd name="connsiteX56" fmla="*/ 2073095 w 4310057"/>
                <a:gd name="connsiteY56" fmla="*/ 3514019 h 4253756"/>
                <a:gd name="connsiteX57" fmla="*/ 1979888 w 4310057"/>
                <a:gd name="connsiteY57" fmla="*/ 3620759 h 4253756"/>
                <a:gd name="connsiteX58" fmla="*/ 1936701 w 4310057"/>
                <a:gd name="connsiteY58" fmla="*/ 3677292 h 4253756"/>
                <a:gd name="connsiteX59" fmla="*/ 2696743 w 4310057"/>
                <a:gd name="connsiteY59" fmla="*/ 3530695 h 4253756"/>
                <a:gd name="connsiteX60" fmla="*/ 2627180 w 4310057"/>
                <a:gd name="connsiteY60" fmla="*/ 3511087 h 4253756"/>
                <a:gd name="connsiteX61" fmla="*/ 2704939 w 4310057"/>
                <a:gd name="connsiteY61" fmla="*/ 3489861 h 4253756"/>
                <a:gd name="connsiteX62" fmla="*/ 2792156 w 4310057"/>
                <a:gd name="connsiteY62" fmla="*/ 3527164 h 4253756"/>
                <a:gd name="connsiteX63" fmla="*/ 2696743 w 4310057"/>
                <a:gd name="connsiteY63" fmla="*/ 3530695 h 4253756"/>
                <a:gd name="connsiteX64" fmla="*/ 2665324 w 4310057"/>
                <a:gd name="connsiteY64" fmla="*/ 3818414 h 4253756"/>
                <a:gd name="connsiteX65" fmla="*/ 2265705 w 4310057"/>
                <a:gd name="connsiteY65" fmla="*/ 3644329 h 4253756"/>
                <a:gd name="connsiteX66" fmla="*/ 2319191 w 4310057"/>
                <a:gd name="connsiteY66" fmla="*/ 3687989 h 4253756"/>
                <a:gd name="connsiteX67" fmla="*/ 2554990 w 4310057"/>
                <a:gd name="connsiteY67" fmla="*/ 3797262 h 4253756"/>
                <a:gd name="connsiteX68" fmla="*/ 2665324 w 4310057"/>
                <a:gd name="connsiteY68" fmla="*/ 3818414 h 4253756"/>
                <a:gd name="connsiteX69" fmla="*/ -129 w 4310057"/>
                <a:gd name="connsiteY69" fmla="*/ 1087211 h 4253756"/>
                <a:gd name="connsiteX70" fmla="*/ 43794 w 4310057"/>
                <a:gd name="connsiteY70" fmla="*/ 16889 h 4253756"/>
                <a:gd name="connsiteX71" fmla="*/ 416932 w 4310057"/>
                <a:gd name="connsiteY71" fmla="*/ 14 h 4253756"/>
                <a:gd name="connsiteX72" fmla="*/ 746042 w 4310057"/>
                <a:gd name="connsiteY72" fmla="*/ 14 h 4253756"/>
                <a:gd name="connsiteX73" fmla="*/ 835045 w 4310057"/>
                <a:gd name="connsiteY73" fmla="*/ 94428 h 4253756"/>
                <a:gd name="connsiteX74" fmla="*/ 924152 w 4310057"/>
                <a:gd name="connsiteY74" fmla="*/ 188842 h 4253756"/>
                <a:gd name="connsiteX75" fmla="*/ 1233507 w 4310057"/>
                <a:gd name="connsiteY75" fmla="*/ 198804 h 4253756"/>
                <a:gd name="connsiteX76" fmla="*/ 1695859 w 4310057"/>
                <a:gd name="connsiteY76" fmla="*/ 282100 h 4253756"/>
                <a:gd name="connsiteX77" fmla="*/ 2285145 w 4310057"/>
                <a:gd name="connsiteY77" fmla="*/ 374077 h 4253756"/>
                <a:gd name="connsiteX78" fmla="*/ 2721543 w 4310057"/>
                <a:gd name="connsiteY78" fmla="*/ 392707 h 4253756"/>
                <a:gd name="connsiteX79" fmla="*/ 2820526 w 4310057"/>
                <a:gd name="connsiteY79" fmla="*/ 283088 h 4253756"/>
                <a:gd name="connsiteX80" fmla="*/ 3919977 w 4310057"/>
                <a:gd name="connsiteY80" fmla="*/ 5719 h 4253756"/>
                <a:gd name="connsiteX81" fmla="*/ 4295322 w 4310057"/>
                <a:gd name="connsiteY81" fmla="*/ 13905 h 4253756"/>
                <a:gd name="connsiteX82" fmla="*/ 4302572 w 4310057"/>
                <a:gd name="connsiteY82" fmla="*/ 1077071 h 4253756"/>
                <a:gd name="connsiteX83" fmla="*/ 4309928 w 4310057"/>
                <a:gd name="connsiteY83" fmla="*/ 2140226 h 4253756"/>
                <a:gd name="connsiteX84" fmla="*/ 2154847 w 4310057"/>
                <a:gd name="connsiteY84" fmla="*/ 2140437 h 4253756"/>
                <a:gd name="connsiteX85" fmla="*/ -129 w 4310057"/>
                <a:gd name="connsiteY85" fmla="*/ 2140657 h 4253756"/>
                <a:gd name="connsiteX86" fmla="*/ 1362230 w 4310057"/>
                <a:gd name="connsiteY86" fmla="*/ 1764104 h 4253756"/>
                <a:gd name="connsiteX87" fmla="*/ 1827838 w 4310057"/>
                <a:gd name="connsiteY87" fmla="*/ 1704692 h 4253756"/>
                <a:gd name="connsiteX88" fmla="*/ 2140660 w 4310057"/>
                <a:gd name="connsiteY88" fmla="*/ 1674040 h 4253756"/>
                <a:gd name="connsiteX89" fmla="*/ 2094426 w 4310057"/>
                <a:gd name="connsiteY89" fmla="*/ 1626586 h 4253756"/>
                <a:gd name="connsiteX90" fmla="*/ 2133621 w 4310057"/>
                <a:gd name="connsiteY90" fmla="*/ 1507310 h 4253756"/>
                <a:gd name="connsiteX91" fmla="*/ 2176072 w 4310057"/>
                <a:gd name="connsiteY91" fmla="*/ 1600883 h 4253756"/>
                <a:gd name="connsiteX92" fmla="*/ 2169768 w 4310057"/>
                <a:gd name="connsiteY92" fmla="*/ 1684359 h 4253756"/>
                <a:gd name="connsiteX93" fmla="*/ 2593135 w 4310057"/>
                <a:gd name="connsiteY93" fmla="*/ 1731918 h 4253756"/>
                <a:gd name="connsiteX94" fmla="*/ 3089110 w 4310057"/>
                <a:gd name="connsiteY94" fmla="*/ 1795838 h 4253756"/>
                <a:gd name="connsiteX95" fmla="*/ 3175066 w 4310057"/>
                <a:gd name="connsiteY95" fmla="*/ 1604099 h 4253756"/>
                <a:gd name="connsiteX96" fmla="*/ 3449325 w 4310057"/>
                <a:gd name="connsiteY96" fmla="*/ 1058241 h 4253756"/>
                <a:gd name="connsiteX97" fmla="*/ 3558817 w 4310057"/>
                <a:gd name="connsiteY97" fmla="*/ 978927 h 4253756"/>
                <a:gd name="connsiteX98" fmla="*/ 3315453 w 4310057"/>
                <a:gd name="connsiteY98" fmla="*/ 934436 h 4253756"/>
                <a:gd name="connsiteX99" fmla="*/ 899144 w 4310057"/>
                <a:gd name="connsiteY99" fmla="*/ 947718 h 4253756"/>
                <a:gd name="connsiteX100" fmla="*/ 811507 w 4310057"/>
                <a:gd name="connsiteY100" fmla="*/ 983256 h 4253756"/>
                <a:gd name="connsiteX101" fmla="*/ 935500 w 4310057"/>
                <a:gd name="connsiteY101" fmla="*/ 1103793 h 4253756"/>
                <a:gd name="connsiteX102" fmla="*/ 1166991 w 4310057"/>
                <a:gd name="connsiteY102" fmla="*/ 1633395 h 4253756"/>
                <a:gd name="connsiteX103" fmla="*/ 1188427 w 4310057"/>
                <a:gd name="connsiteY103" fmla="*/ 1806829 h 4253756"/>
                <a:gd name="connsiteX104" fmla="*/ 1362230 w 4310057"/>
                <a:gd name="connsiteY104" fmla="*/ 1764104 h 4253756"/>
                <a:gd name="connsiteX105" fmla="*/ 1936491 w 4310057"/>
                <a:gd name="connsiteY105" fmla="*/ 1564946 h 4253756"/>
                <a:gd name="connsiteX106" fmla="*/ 2065214 w 4310057"/>
                <a:gd name="connsiteY106" fmla="*/ 1393918 h 4253756"/>
                <a:gd name="connsiteX107" fmla="*/ 2094006 w 4310057"/>
                <a:gd name="connsiteY107" fmla="*/ 1409481 h 4253756"/>
                <a:gd name="connsiteX108" fmla="*/ 1968541 w 4310057"/>
                <a:gd name="connsiteY108" fmla="*/ 1556939 h 4253756"/>
                <a:gd name="connsiteX109" fmla="*/ 1936491 w 4310057"/>
                <a:gd name="connsiteY109" fmla="*/ 1564946 h 42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4310057" h="4253756">
                  <a:moveTo>
                    <a:pt x="-129" y="3225081"/>
                  </a:moveTo>
                  <a:lnTo>
                    <a:pt x="-129" y="2196392"/>
                  </a:lnTo>
                  <a:lnTo>
                    <a:pt x="429437" y="2196392"/>
                  </a:lnTo>
                  <a:cubicBezTo>
                    <a:pt x="766952" y="2196392"/>
                    <a:pt x="863731" y="2204672"/>
                    <a:pt x="881174" y="2235040"/>
                  </a:cubicBezTo>
                  <a:cubicBezTo>
                    <a:pt x="897462" y="2263212"/>
                    <a:pt x="986360" y="2276652"/>
                    <a:pt x="1209233" y="2284596"/>
                  </a:cubicBezTo>
                  <a:cubicBezTo>
                    <a:pt x="1467624" y="2293801"/>
                    <a:pt x="1539919" y="2306977"/>
                    <a:pt x="1674947" y="2369510"/>
                  </a:cubicBezTo>
                  <a:cubicBezTo>
                    <a:pt x="1818592" y="2436016"/>
                    <a:pt x="1879748" y="2445505"/>
                    <a:pt x="2278000" y="2463011"/>
                  </a:cubicBezTo>
                  <a:lnTo>
                    <a:pt x="2721331" y="2482493"/>
                  </a:lnTo>
                  <a:lnTo>
                    <a:pt x="2795938" y="2393826"/>
                  </a:lnTo>
                  <a:cubicBezTo>
                    <a:pt x="2950196" y="2210473"/>
                    <a:pt x="3014399" y="2196392"/>
                    <a:pt x="3696473" y="2196392"/>
                  </a:cubicBezTo>
                  <a:lnTo>
                    <a:pt x="4309192" y="2196392"/>
                  </a:lnTo>
                  <a:lnTo>
                    <a:pt x="4309192" y="3225081"/>
                  </a:lnTo>
                  <a:lnTo>
                    <a:pt x="4309192" y="4253770"/>
                  </a:lnTo>
                  <a:lnTo>
                    <a:pt x="2154531" y="4253770"/>
                  </a:lnTo>
                  <a:lnTo>
                    <a:pt x="-129" y="4253770"/>
                  </a:lnTo>
                  <a:close/>
                  <a:moveTo>
                    <a:pt x="2807917" y="4068294"/>
                  </a:moveTo>
                  <a:cubicBezTo>
                    <a:pt x="2807917" y="4032504"/>
                    <a:pt x="2715552" y="3947946"/>
                    <a:pt x="2676463" y="3947946"/>
                  </a:cubicBezTo>
                  <a:cubicBezTo>
                    <a:pt x="2644309" y="3947946"/>
                    <a:pt x="2645149" y="3955974"/>
                    <a:pt x="2680772" y="3991638"/>
                  </a:cubicBezTo>
                  <a:cubicBezTo>
                    <a:pt x="2704834" y="4015659"/>
                    <a:pt x="2724485" y="4046942"/>
                    <a:pt x="2724485" y="4061138"/>
                  </a:cubicBezTo>
                  <a:cubicBezTo>
                    <a:pt x="2724485" y="4075334"/>
                    <a:pt x="2743293" y="4086956"/>
                    <a:pt x="2766200" y="4086956"/>
                  </a:cubicBezTo>
                  <a:cubicBezTo>
                    <a:pt x="2789108" y="4086956"/>
                    <a:pt x="2807917" y="4078560"/>
                    <a:pt x="2807917" y="4068294"/>
                  </a:cubicBezTo>
                  <a:close/>
                  <a:moveTo>
                    <a:pt x="2557723" y="3949071"/>
                  </a:moveTo>
                  <a:cubicBezTo>
                    <a:pt x="2557723" y="3905462"/>
                    <a:pt x="2411766" y="3778683"/>
                    <a:pt x="2311415" y="3735044"/>
                  </a:cubicBezTo>
                  <a:cubicBezTo>
                    <a:pt x="2185529" y="3680308"/>
                    <a:pt x="2171238" y="3705253"/>
                    <a:pt x="2288719" y="3774617"/>
                  </a:cubicBezTo>
                  <a:cubicBezTo>
                    <a:pt x="2340943" y="3805405"/>
                    <a:pt x="2407143" y="3862863"/>
                    <a:pt x="2435935" y="3902299"/>
                  </a:cubicBezTo>
                  <a:cubicBezTo>
                    <a:pt x="2487739" y="3973438"/>
                    <a:pt x="2557723" y="4000286"/>
                    <a:pt x="2557723" y="3949071"/>
                  </a:cubicBezTo>
                  <a:close/>
                  <a:moveTo>
                    <a:pt x="1584578" y="3823384"/>
                  </a:moveTo>
                  <a:cubicBezTo>
                    <a:pt x="1729903" y="3800330"/>
                    <a:pt x="1908119" y="3781384"/>
                    <a:pt x="1980834" y="3781300"/>
                  </a:cubicBezTo>
                  <a:cubicBezTo>
                    <a:pt x="2104303" y="3781131"/>
                    <a:pt x="2149066" y="3751205"/>
                    <a:pt x="2085074" y="3711621"/>
                  </a:cubicBezTo>
                  <a:cubicBezTo>
                    <a:pt x="2025177" y="3674591"/>
                    <a:pt x="2059119" y="3597011"/>
                    <a:pt x="2149592" y="3564299"/>
                  </a:cubicBezTo>
                  <a:cubicBezTo>
                    <a:pt x="2254988" y="3526176"/>
                    <a:pt x="2352397" y="3521490"/>
                    <a:pt x="2265705" y="3558709"/>
                  </a:cubicBezTo>
                  <a:cubicBezTo>
                    <a:pt x="2215057" y="3580503"/>
                    <a:pt x="2216423" y="3582783"/>
                    <a:pt x="2280732" y="3584559"/>
                  </a:cubicBezTo>
                  <a:cubicBezTo>
                    <a:pt x="2319507" y="3585631"/>
                    <a:pt x="2400417" y="3611533"/>
                    <a:pt x="2460419" y="3642121"/>
                  </a:cubicBezTo>
                  <a:cubicBezTo>
                    <a:pt x="2586619" y="3706504"/>
                    <a:pt x="2585463" y="3706231"/>
                    <a:pt x="2585463" y="3670588"/>
                  </a:cubicBezTo>
                  <a:cubicBezTo>
                    <a:pt x="2585463" y="3655656"/>
                    <a:pt x="2538597" y="3618143"/>
                    <a:pt x="2481225" y="3587217"/>
                  </a:cubicBezTo>
                  <a:cubicBezTo>
                    <a:pt x="2382344" y="3533879"/>
                    <a:pt x="2381294" y="3531883"/>
                    <a:pt x="2460419" y="3548422"/>
                  </a:cubicBezTo>
                  <a:cubicBezTo>
                    <a:pt x="2565499" y="3570394"/>
                    <a:pt x="2692015" y="3645673"/>
                    <a:pt x="2778495" y="3737692"/>
                  </a:cubicBezTo>
                  <a:cubicBezTo>
                    <a:pt x="2826411" y="3788740"/>
                    <a:pt x="2833767" y="3808936"/>
                    <a:pt x="2804449" y="3808936"/>
                  </a:cubicBezTo>
                  <a:cubicBezTo>
                    <a:pt x="2781857" y="3808936"/>
                    <a:pt x="2746761" y="3793300"/>
                    <a:pt x="2726271" y="3774186"/>
                  </a:cubicBezTo>
                  <a:cubicBezTo>
                    <a:pt x="2695797" y="3745562"/>
                    <a:pt x="2694221" y="3748872"/>
                    <a:pt x="2717654" y="3792943"/>
                  </a:cubicBezTo>
                  <a:cubicBezTo>
                    <a:pt x="2733311" y="3822375"/>
                    <a:pt x="2763048" y="3848950"/>
                    <a:pt x="2783959" y="3851987"/>
                  </a:cubicBezTo>
                  <a:cubicBezTo>
                    <a:pt x="2804765" y="3855034"/>
                    <a:pt x="2899968" y="3866583"/>
                    <a:pt x="2995589" y="3877658"/>
                  </a:cubicBezTo>
                  <a:lnTo>
                    <a:pt x="3169286" y="3897802"/>
                  </a:lnTo>
                  <a:lnTo>
                    <a:pt x="3169286" y="3732700"/>
                  </a:lnTo>
                  <a:cubicBezTo>
                    <a:pt x="3169286" y="3509354"/>
                    <a:pt x="3294017" y="3253726"/>
                    <a:pt x="3454999" y="3147227"/>
                  </a:cubicBezTo>
                  <a:lnTo>
                    <a:pt x="3567959" y="3072495"/>
                  </a:lnTo>
                  <a:lnTo>
                    <a:pt x="3319971" y="3025555"/>
                  </a:lnTo>
                  <a:cubicBezTo>
                    <a:pt x="2419542" y="2855084"/>
                    <a:pt x="1337746" y="2864699"/>
                    <a:pt x="901244" y="3047054"/>
                  </a:cubicBezTo>
                  <a:lnTo>
                    <a:pt x="799002" y="3089780"/>
                  </a:lnTo>
                  <a:lnTo>
                    <a:pt x="865097" y="3135721"/>
                  </a:lnTo>
                  <a:cubicBezTo>
                    <a:pt x="1044678" y="3260493"/>
                    <a:pt x="1166886" y="3503290"/>
                    <a:pt x="1167307" y="3735716"/>
                  </a:cubicBezTo>
                  <a:lnTo>
                    <a:pt x="1167622" y="3898821"/>
                  </a:lnTo>
                  <a:lnTo>
                    <a:pt x="1244015" y="3882071"/>
                  </a:lnTo>
                  <a:cubicBezTo>
                    <a:pt x="1286152" y="3872856"/>
                    <a:pt x="1439358" y="3846450"/>
                    <a:pt x="1584684" y="3823384"/>
                  </a:cubicBezTo>
                  <a:close/>
                  <a:moveTo>
                    <a:pt x="1936701" y="3677292"/>
                  </a:moveTo>
                  <a:cubicBezTo>
                    <a:pt x="1895299" y="3610325"/>
                    <a:pt x="1948469" y="3506979"/>
                    <a:pt x="2034004" y="3488201"/>
                  </a:cubicBezTo>
                  <a:cubicBezTo>
                    <a:pt x="2135407" y="3465935"/>
                    <a:pt x="2171028" y="3489462"/>
                    <a:pt x="2073095" y="3514019"/>
                  </a:cubicBezTo>
                  <a:cubicBezTo>
                    <a:pt x="2024127" y="3526324"/>
                    <a:pt x="1996071" y="3558447"/>
                    <a:pt x="1979888" y="3620759"/>
                  </a:cubicBezTo>
                  <a:cubicBezTo>
                    <a:pt x="1965913" y="3674969"/>
                    <a:pt x="1948890" y="3697131"/>
                    <a:pt x="1936701" y="3677292"/>
                  </a:cubicBezTo>
                  <a:close/>
                  <a:moveTo>
                    <a:pt x="2696743" y="3530695"/>
                  </a:moveTo>
                  <a:lnTo>
                    <a:pt x="2627180" y="3511087"/>
                  </a:lnTo>
                  <a:lnTo>
                    <a:pt x="2704939" y="3489861"/>
                  </a:lnTo>
                  <a:cubicBezTo>
                    <a:pt x="2787112" y="3467426"/>
                    <a:pt x="2835763" y="3488253"/>
                    <a:pt x="2792156" y="3527164"/>
                  </a:cubicBezTo>
                  <a:cubicBezTo>
                    <a:pt x="2777865" y="3539889"/>
                    <a:pt x="2734888" y="3541476"/>
                    <a:pt x="2696743" y="3530695"/>
                  </a:cubicBezTo>
                  <a:close/>
                  <a:moveTo>
                    <a:pt x="2665324" y="3818414"/>
                  </a:moveTo>
                  <a:cubicBezTo>
                    <a:pt x="2608896" y="3750154"/>
                    <a:pt x="2361538" y="3642416"/>
                    <a:pt x="2265705" y="3644329"/>
                  </a:cubicBezTo>
                  <a:cubicBezTo>
                    <a:pt x="2194778" y="3645747"/>
                    <a:pt x="2202762" y="3652252"/>
                    <a:pt x="2319191" y="3687989"/>
                  </a:cubicBezTo>
                  <a:cubicBezTo>
                    <a:pt x="2394429" y="3711086"/>
                    <a:pt x="2500559" y="3760252"/>
                    <a:pt x="2554990" y="3797262"/>
                  </a:cubicBezTo>
                  <a:cubicBezTo>
                    <a:pt x="2669633" y="3875146"/>
                    <a:pt x="2720281" y="3884867"/>
                    <a:pt x="2665324" y="3818414"/>
                  </a:cubicBezTo>
                  <a:close/>
                  <a:moveTo>
                    <a:pt x="-129" y="1087211"/>
                  </a:moveTo>
                  <a:cubicBezTo>
                    <a:pt x="-129" y="152253"/>
                    <a:pt x="4809" y="31863"/>
                    <a:pt x="43794" y="16889"/>
                  </a:cubicBezTo>
                  <a:cubicBezTo>
                    <a:pt x="68066" y="7600"/>
                    <a:pt x="235879" y="14"/>
                    <a:pt x="416932" y="14"/>
                  </a:cubicBezTo>
                  <a:lnTo>
                    <a:pt x="746042" y="14"/>
                  </a:lnTo>
                  <a:lnTo>
                    <a:pt x="835045" y="94428"/>
                  </a:lnTo>
                  <a:lnTo>
                    <a:pt x="924152" y="188842"/>
                  </a:lnTo>
                  <a:lnTo>
                    <a:pt x="1233507" y="198804"/>
                  </a:lnTo>
                  <a:cubicBezTo>
                    <a:pt x="1498202" y="207325"/>
                    <a:pt x="1564929" y="219347"/>
                    <a:pt x="1695859" y="282100"/>
                  </a:cubicBezTo>
                  <a:cubicBezTo>
                    <a:pt x="1833513" y="348132"/>
                    <a:pt x="1892251" y="357306"/>
                    <a:pt x="2285145" y="374077"/>
                  </a:cubicBezTo>
                  <a:lnTo>
                    <a:pt x="2721543" y="392707"/>
                  </a:lnTo>
                  <a:lnTo>
                    <a:pt x="2820526" y="283088"/>
                  </a:lnTo>
                  <a:cubicBezTo>
                    <a:pt x="3011456" y="71825"/>
                    <a:pt x="3324910" y="-7279"/>
                    <a:pt x="3919977" y="5719"/>
                  </a:cubicBezTo>
                  <a:lnTo>
                    <a:pt x="4295322" y="13905"/>
                  </a:lnTo>
                  <a:lnTo>
                    <a:pt x="4302572" y="1077071"/>
                  </a:lnTo>
                  <a:lnTo>
                    <a:pt x="4309928" y="2140226"/>
                  </a:lnTo>
                  <a:lnTo>
                    <a:pt x="2154847" y="2140437"/>
                  </a:lnTo>
                  <a:lnTo>
                    <a:pt x="-129" y="2140657"/>
                  </a:lnTo>
                  <a:close/>
                  <a:moveTo>
                    <a:pt x="1362230" y="1764104"/>
                  </a:moveTo>
                  <a:cubicBezTo>
                    <a:pt x="1446294" y="1740786"/>
                    <a:pt x="1655822" y="1714054"/>
                    <a:pt x="1827838" y="1704692"/>
                  </a:cubicBezTo>
                  <a:cubicBezTo>
                    <a:pt x="1999853" y="1695340"/>
                    <a:pt x="2140660" y="1681543"/>
                    <a:pt x="2140660" y="1674040"/>
                  </a:cubicBezTo>
                  <a:cubicBezTo>
                    <a:pt x="2140660" y="1666527"/>
                    <a:pt x="2119854" y="1645175"/>
                    <a:pt x="2094426" y="1626586"/>
                  </a:cubicBezTo>
                  <a:cubicBezTo>
                    <a:pt x="2036002" y="1583871"/>
                    <a:pt x="2065738" y="1493281"/>
                    <a:pt x="2133621" y="1507310"/>
                  </a:cubicBezTo>
                  <a:cubicBezTo>
                    <a:pt x="2168822" y="1514602"/>
                    <a:pt x="2180591" y="1540505"/>
                    <a:pt x="2176072" y="1600883"/>
                  </a:cubicBezTo>
                  <a:lnTo>
                    <a:pt x="2169768" y="1684359"/>
                  </a:lnTo>
                  <a:lnTo>
                    <a:pt x="2593135" y="1731918"/>
                  </a:lnTo>
                  <a:cubicBezTo>
                    <a:pt x="2825886" y="1758083"/>
                    <a:pt x="3049075" y="1786843"/>
                    <a:pt x="3089110" y="1795838"/>
                  </a:cubicBezTo>
                  <a:cubicBezTo>
                    <a:pt x="3161511" y="1812146"/>
                    <a:pt x="3161721" y="1811694"/>
                    <a:pt x="3175066" y="1604099"/>
                  </a:cubicBezTo>
                  <a:cubicBezTo>
                    <a:pt x="3190933" y="1356489"/>
                    <a:pt x="3278674" y="1181878"/>
                    <a:pt x="3449325" y="1058241"/>
                  </a:cubicBezTo>
                  <a:lnTo>
                    <a:pt x="3558817" y="978927"/>
                  </a:lnTo>
                  <a:lnTo>
                    <a:pt x="3315453" y="934436"/>
                  </a:lnTo>
                  <a:cubicBezTo>
                    <a:pt x="2390750" y="765426"/>
                    <a:pt x="1334488" y="771236"/>
                    <a:pt x="899144" y="947718"/>
                  </a:cubicBezTo>
                  <a:lnTo>
                    <a:pt x="811507" y="983256"/>
                  </a:lnTo>
                  <a:lnTo>
                    <a:pt x="935500" y="1103793"/>
                  </a:lnTo>
                  <a:cubicBezTo>
                    <a:pt x="1100055" y="1263672"/>
                    <a:pt x="1166151" y="1415092"/>
                    <a:pt x="1166991" y="1633395"/>
                  </a:cubicBezTo>
                  <a:cubicBezTo>
                    <a:pt x="1167307" y="1728965"/>
                    <a:pt x="1176974" y="1807019"/>
                    <a:pt x="1188427" y="1806829"/>
                  </a:cubicBezTo>
                  <a:cubicBezTo>
                    <a:pt x="1199882" y="1806651"/>
                    <a:pt x="1278060" y="1787421"/>
                    <a:pt x="1362230" y="1764104"/>
                  </a:cubicBezTo>
                  <a:close/>
                  <a:moveTo>
                    <a:pt x="1936491" y="1564946"/>
                  </a:moveTo>
                  <a:cubicBezTo>
                    <a:pt x="1902444" y="1466781"/>
                    <a:pt x="1960554" y="1389484"/>
                    <a:pt x="2065214" y="1393918"/>
                  </a:cubicBezTo>
                  <a:cubicBezTo>
                    <a:pt x="2127001" y="1396534"/>
                    <a:pt x="2135827" y="1401337"/>
                    <a:pt x="2094006" y="1409481"/>
                  </a:cubicBezTo>
                  <a:cubicBezTo>
                    <a:pt x="2018873" y="1424118"/>
                    <a:pt x="1982306" y="1467075"/>
                    <a:pt x="1968541" y="1556939"/>
                  </a:cubicBezTo>
                  <a:cubicBezTo>
                    <a:pt x="1958032" y="1625525"/>
                    <a:pt x="1957612" y="1625630"/>
                    <a:pt x="1936491" y="1564946"/>
                  </a:cubicBezTo>
                  <a:close/>
                </a:path>
              </a:pathLst>
            </a:custGeom>
            <a:solidFill>
              <a:srgbClr val="9ACD51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DC51D50C-B9B6-47AC-82EE-61C883CBE147}"/>
                </a:ext>
              </a:extLst>
            </p:cNvPr>
            <p:cNvSpPr/>
            <p:nvPr/>
          </p:nvSpPr>
          <p:spPr>
            <a:xfrm>
              <a:off x="6610482" y="2040772"/>
              <a:ext cx="4309321" cy="4226947"/>
            </a:xfrm>
            <a:custGeom>
              <a:avLst/>
              <a:gdLst>
                <a:gd name="connsiteX0" fmla="*/ 1034486 w 4309321"/>
                <a:gd name="connsiteY0" fmla="*/ 4207210 h 4226947"/>
                <a:gd name="connsiteX1" fmla="*/ 1109093 w 4309321"/>
                <a:gd name="connsiteY1" fmla="*/ 4042749 h 4226947"/>
                <a:gd name="connsiteX2" fmla="*/ 1288253 w 4309321"/>
                <a:gd name="connsiteY2" fmla="*/ 3868474 h 4226947"/>
                <a:gd name="connsiteX3" fmla="*/ 1925248 w 4309321"/>
                <a:gd name="connsiteY3" fmla="*/ 3782666 h 4226947"/>
                <a:gd name="connsiteX4" fmla="*/ 2147070 w 4309321"/>
                <a:gd name="connsiteY4" fmla="*/ 3782666 h 4226947"/>
                <a:gd name="connsiteX5" fmla="*/ 2102097 w 4309321"/>
                <a:gd name="connsiteY5" fmla="*/ 3714133 h 4226947"/>
                <a:gd name="connsiteX6" fmla="*/ 2149592 w 4309321"/>
                <a:gd name="connsiteY6" fmla="*/ 3538030 h 4226947"/>
                <a:gd name="connsiteX7" fmla="*/ 2265705 w 4309321"/>
                <a:gd name="connsiteY7" fmla="*/ 3532439 h 4226947"/>
                <a:gd name="connsiteX8" fmla="*/ 2280732 w 4309321"/>
                <a:gd name="connsiteY8" fmla="*/ 3558289 h 4226947"/>
                <a:gd name="connsiteX9" fmla="*/ 2460419 w 4309321"/>
                <a:gd name="connsiteY9" fmla="*/ 3615852 h 4226947"/>
                <a:gd name="connsiteX10" fmla="*/ 2585463 w 4309321"/>
                <a:gd name="connsiteY10" fmla="*/ 3644318 h 4226947"/>
                <a:gd name="connsiteX11" fmla="*/ 2481225 w 4309321"/>
                <a:gd name="connsiteY11" fmla="*/ 3560948 h 4226947"/>
                <a:gd name="connsiteX12" fmla="*/ 2460419 w 4309321"/>
                <a:gd name="connsiteY12" fmla="*/ 3522152 h 4226947"/>
                <a:gd name="connsiteX13" fmla="*/ 2778495 w 4309321"/>
                <a:gd name="connsiteY13" fmla="*/ 3711422 h 4226947"/>
                <a:gd name="connsiteX14" fmla="*/ 2804449 w 4309321"/>
                <a:gd name="connsiteY14" fmla="*/ 3782666 h 4226947"/>
                <a:gd name="connsiteX15" fmla="*/ 2726691 w 4309321"/>
                <a:gd name="connsiteY15" fmla="*/ 3747916 h 4226947"/>
                <a:gd name="connsiteX16" fmla="*/ 2718915 w 4309321"/>
                <a:gd name="connsiteY16" fmla="*/ 3769794 h 4226947"/>
                <a:gd name="connsiteX17" fmla="*/ 2961124 w 4309321"/>
                <a:gd name="connsiteY17" fmla="*/ 3864303 h 4226947"/>
                <a:gd name="connsiteX18" fmla="*/ 3187675 w 4309321"/>
                <a:gd name="connsiteY18" fmla="*/ 3946675 h 4226947"/>
                <a:gd name="connsiteX19" fmla="*/ 3302634 w 4309321"/>
                <a:gd name="connsiteY19" fmla="*/ 4205476 h 4226947"/>
                <a:gd name="connsiteX20" fmla="*/ 2167876 w 4309321"/>
                <a:gd name="connsiteY20" fmla="*/ 4226891 h 4226947"/>
                <a:gd name="connsiteX21" fmla="*/ 1034486 w 4309321"/>
                <a:gd name="connsiteY21" fmla="*/ 4207210 h 4226947"/>
                <a:gd name="connsiteX22" fmla="*/ 2807917 w 4309321"/>
                <a:gd name="connsiteY22" fmla="*/ 4042024 h 4226947"/>
                <a:gd name="connsiteX23" fmla="*/ 2676463 w 4309321"/>
                <a:gd name="connsiteY23" fmla="*/ 3921676 h 4226947"/>
                <a:gd name="connsiteX24" fmla="*/ 2680772 w 4309321"/>
                <a:gd name="connsiteY24" fmla="*/ 3965369 h 4226947"/>
                <a:gd name="connsiteX25" fmla="*/ 2724485 w 4309321"/>
                <a:gd name="connsiteY25" fmla="*/ 4034868 h 4226947"/>
                <a:gd name="connsiteX26" fmla="*/ 2766200 w 4309321"/>
                <a:gd name="connsiteY26" fmla="*/ 4060686 h 4226947"/>
                <a:gd name="connsiteX27" fmla="*/ 2807917 w 4309321"/>
                <a:gd name="connsiteY27" fmla="*/ 4042024 h 4226947"/>
                <a:gd name="connsiteX28" fmla="*/ 2557723 w 4309321"/>
                <a:gd name="connsiteY28" fmla="*/ 3922801 h 4226947"/>
                <a:gd name="connsiteX29" fmla="*/ 2311415 w 4309321"/>
                <a:gd name="connsiteY29" fmla="*/ 3708774 h 4226947"/>
                <a:gd name="connsiteX30" fmla="*/ 2288719 w 4309321"/>
                <a:gd name="connsiteY30" fmla="*/ 3748347 h 4226947"/>
                <a:gd name="connsiteX31" fmla="*/ 2435935 w 4309321"/>
                <a:gd name="connsiteY31" fmla="*/ 3876029 h 4226947"/>
                <a:gd name="connsiteX32" fmla="*/ 2557723 w 4309321"/>
                <a:gd name="connsiteY32" fmla="*/ 3922801 h 4226947"/>
                <a:gd name="connsiteX33" fmla="*/ 2665324 w 4309321"/>
                <a:gd name="connsiteY33" fmla="*/ 3792145 h 4226947"/>
                <a:gd name="connsiteX34" fmla="*/ 2265705 w 4309321"/>
                <a:gd name="connsiteY34" fmla="*/ 3618059 h 4226947"/>
                <a:gd name="connsiteX35" fmla="*/ 2319191 w 4309321"/>
                <a:gd name="connsiteY35" fmla="*/ 3661719 h 4226947"/>
                <a:gd name="connsiteX36" fmla="*/ 2554990 w 4309321"/>
                <a:gd name="connsiteY36" fmla="*/ 3770992 h 4226947"/>
                <a:gd name="connsiteX37" fmla="*/ 2665324 w 4309321"/>
                <a:gd name="connsiteY37" fmla="*/ 3792145 h 4226947"/>
                <a:gd name="connsiteX38" fmla="*/ 2696743 w 4309321"/>
                <a:gd name="connsiteY38" fmla="*/ 3504425 h 4226947"/>
                <a:gd name="connsiteX39" fmla="*/ 2627180 w 4309321"/>
                <a:gd name="connsiteY39" fmla="*/ 3484817 h 4226947"/>
                <a:gd name="connsiteX40" fmla="*/ 2704939 w 4309321"/>
                <a:gd name="connsiteY40" fmla="*/ 3463592 h 4226947"/>
                <a:gd name="connsiteX41" fmla="*/ 2792156 w 4309321"/>
                <a:gd name="connsiteY41" fmla="*/ 3500894 h 4226947"/>
                <a:gd name="connsiteX42" fmla="*/ 2696743 w 4309321"/>
                <a:gd name="connsiteY42" fmla="*/ 3504425 h 4226947"/>
                <a:gd name="connsiteX43" fmla="*/ 712942 w 4309321"/>
                <a:gd name="connsiteY43" fmla="*/ 3005013 h 4226947"/>
                <a:gd name="connsiteX44" fmla="*/ 46315 w 4309321"/>
                <a:gd name="connsiteY44" fmla="*/ 2992329 h 4226947"/>
                <a:gd name="connsiteX45" fmla="*/ -129 w 4309321"/>
                <a:gd name="connsiteY45" fmla="*/ 2590136 h 4226947"/>
                <a:gd name="connsiteX46" fmla="*/ -129 w 4309321"/>
                <a:gd name="connsiteY46" fmla="*/ 2170122 h 4226947"/>
                <a:gd name="connsiteX47" fmla="*/ 413464 w 4309321"/>
                <a:gd name="connsiteY47" fmla="*/ 2170122 h 4226947"/>
                <a:gd name="connsiteX48" fmla="*/ 858793 w 4309321"/>
                <a:gd name="connsiteY48" fmla="*/ 2208277 h 4226947"/>
                <a:gd name="connsiteX49" fmla="*/ 1189057 w 4309321"/>
                <a:gd name="connsiteY49" fmla="*/ 2258725 h 4226947"/>
                <a:gd name="connsiteX50" fmla="*/ 1646365 w 4309321"/>
                <a:gd name="connsiteY50" fmla="*/ 2343735 h 4226947"/>
                <a:gd name="connsiteX51" fmla="*/ 2265075 w 4309321"/>
                <a:gd name="connsiteY51" fmla="*/ 2436290 h 4226947"/>
                <a:gd name="connsiteX52" fmla="*/ 2725009 w 4309321"/>
                <a:gd name="connsiteY52" fmla="*/ 2456149 h 4226947"/>
                <a:gd name="connsiteX53" fmla="*/ 2826622 w 4309321"/>
                <a:gd name="connsiteY53" fmla="*/ 2351511 h 4226947"/>
                <a:gd name="connsiteX54" fmla="*/ 3710552 w 4309321"/>
                <a:gd name="connsiteY54" fmla="*/ 2170122 h 4226947"/>
                <a:gd name="connsiteX55" fmla="*/ 4309192 w 4309321"/>
                <a:gd name="connsiteY55" fmla="*/ 2170122 h 4226947"/>
                <a:gd name="connsiteX56" fmla="*/ 4309192 w 4309321"/>
                <a:gd name="connsiteY56" fmla="*/ 2584441 h 4226947"/>
                <a:gd name="connsiteX57" fmla="*/ 4309192 w 4309321"/>
                <a:gd name="connsiteY57" fmla="*/ 2998750 h 4226947"/>
                <a:gd name="connsiteX58" fmla="*/ 4177212 w 4309321"/>
                <a:gd name="connsiteY58" fmla="*/ 2957842 h 4226947"/>
                <a:gd name="connsiteX59" fmla="*/ 3658222 w 4309321"/>
                <a:gd name="connsiteY59" fmla="*/ 2994788 h 4226947"/>
                <a:gd name="connsiteX60" fmla="*/ 3191984 w 4309321"/>
                <a:gd name="connsiteY60" fmla="*/ 2981097 h 4226947"/>
                <a:gd name="connsiteX61" fmla="*/ 905762 w 4309321"/>
                <a:gd name="connsiteY61" fmla="*/ 3018936 h 4226947"/>
                <a:gd name="connsiteX62" fmla="*/ 712942 w 4309321"/>
                <a:gd name="connsiteY62" fmla="*/ 3005013 h 4226947"/>
                <a:gd name="connsiteX63" fmla="*/ 2369945 w 4309321"/>
                <a:gd name="connsiteY63" fmla="*/ 2098090 h 4226947"/>
                <a:gd name="connsiteX64" fmla="*/ 1720972 w 4309321"/>
                <a:gd name="connsiteY64" fmla="*/ 2080730 h 4226947"/>
                <a:gd name="connsiteX65" fmla="*/ 1056343 w 4309321"/>
                <a:gd name="connsiteY65" fmla="*/ 2088643 h 4226947"/>
                <a:gd name="connsiteX66" fmla="*/ 1101421 w 4309321"/>
                <a:gd name="connsiteY66" fmla="*/ 1983427 h 4226947"/>
                <a:gd name="connsiteX67" fmla="*/ 1267027 w 4309321"/>
                <a:gd name="connsiteY67" fmla="*/ 1775348 h 4226947"/>
                <a:gd name="connsiteX68" fmla="*/ 1909905 w 4309321"/>
                <a:gd name="connsiteY68" fmla="*/ 1694762 h 4226947"/>
                <a:gd name="connsiteX69" fmla="*/ 2150012 w 4309321"/>
                <a:gd name="connsiteY69" fmla="*/ 1645196 h 4226947"/>
                <a:gd name="connsiteX70" fmla="*/ 2165250 w 4309321"/>
                <a:gd name="connsiteY70" fmla="*/ 1648832 h 4226947"/>
                <a:gd name="connsiteX71" fmla="*/ 2306476 w 4309321"/>
                <a:gd name="connsiteY71" fmla="*/ 1697484 h 4226947"/>
                <a:gd name="connsiteX72" fmla="*/ 3115170 w 4309321"/>
                <a:gd name="connsiteY72" fmla="*/ 1796164 h 4226947"/>
                <a:gd name="connsiteX73" fmla="*/ 3217098 w 4309321"/>
                <a:gd name="connsiteY73" fmla="*/ 1947847 h 4226947"/>
                <a:gd name="connsiteX74" fmla="*/ 3275732 w 4309321"/>
                <a:gd name="connsiteY74" fmla="*/ 2086720 h 4226947"/>
                <a:gd name="connsiteX75" fmla="*/ 2990337 w 4309321"/>
                <a:gd name="connsiteY75" fmla="*/ 2086720 h 4226947"/>
                <a:gd name="connsiteX76" fmla="*/ 2529561 w 4309321"/>
                <a:gd name="connsiteY76" fmla="*/ 2105036 h 4226947"/>
                <a:gd name="connsiteX77" fmla="*/ 2369945 w 4309321"/>
                <a:gd name="connsiteY77" fmla="*/ 2098090 h 4226947"/>
                <a:gd name="connsiteX78" fmla="*/ 3459727 w 4309321"/>
                <a:gd name="connsiteY78" fmla="*/ 2089211 h 4226947"/>
                <a:gd name="connsiteX79" fmla="*/ 3724529 w 4309321"/>
                <a:gd name="connsiteY79" fmla="*/ 2065536 h 4226947"/>
                <a:gd name="connsiteX80" fmla="*/ 3959172 w 4309321"/>
                <a:gd name="connsiteY80" fmla="*/ 2090839 h 4226947"/>
                <a:gd name="connsiteX81" fmla="*/ 3694265 w 4309321"/>
                <a:gd name="connsiteY81" fmla="*/ 2114524 h 4226947"/>
                <a:gd name="connsiteX82" fmla="*/ 3459727 w 4309321"/>
                <a:gd name="connsiteY82" fmla="*/ 2089211 h 4226947"/>
                <a:gd name="connsiteX83" fmla="*/ 653256 w 4309321"/>
                <a:gd name="connsiteY83" fmla="*/ 887802 h 4226947"/>
                <a:gd name="connsiteX84" fmla="*/ 323411 w 4309321"/>
                <a:gd name="connsiteY84" fmla="*/ 845927 h 4226947"/>
                <a:gd name="connsiteX85" fmla="*/ 74582 w 4309321"/>
                <a:gd name="connsiteY85" fmla="*/ 888800 h 4226947"/>
                <a:gd name="connsiteX86" fmla="*/ 21411 w 4309321"/>
                <a:gd name="connsiteY86" fmla="*/ 919021 h 4226947"/>
                <a:gd name="connsiteX87" fmla="*/ 6175 w 4309321"/>
                <a:gd name="connsiteY87" fmla="*/ 467230 h 4226947"/>
                <a:gd name="connsiteX88" fmla="*/ 13740 w 4309321"/>
                <a:gd name="connsiteY88" fmla="*/ 15440 h 4226947"/>
                <a:gd name="connsiteX89" fmla="*/ 392974 w 4309321"/>
                <a:gd name="connsiteY89" fmla="*/ 7727 h 4226947"/>
                <a:gd name="connsiteX90" fmla="*/ 772102 w 4309321"/>
                <a:gd name="connsiteY90" fmla="*/ 14 h 4226947"/>
                <a:gd name="connsiteX91" fmla="*/ 840193 w 4309321"/>
                <a:gd name="connsiteY91" fmla="*/ 80957 h 4226947"/>
                <a:gd name="connsiteX92" fmla="*/ 1211755 w 4309321"/>
                <a:gd name="connsiteY92" fmla="*/ 173217 h 4226947"/>
                <a:gd name="connsiteX93" fmla="*/ 1681882 w 4309321"/>
                <a:gd name="connsiteY93" fmla="*/ 257806 h 4226947"/>
                <a:gd name="connsiteX94" fmla="*/ 2288088 w 4309321"/>
                <a:gd name="connsiteY94" fmla="*/ 348889 h 4226947"/>
                <a:gd name="connsiteX95" fmla="*/ 2727427 w 4309321"/>
                <a:gd name="connsiteY95" fmla="*/ 366711 h 4226947"/>
                <a:gd name="connsiteX96" fmla="*/ 2785010 w 4309321"/>
                <a:gd name="connsiteY96" fmla="*/ 293502 h 4226947"/>
                <a:gd name="connsiteX97" fmla="*/ 3203332 w 4309321"/>
                <a:gd name="connsiteY97" fmla="*/ 44295 h 4226947"/>
                <a:gd name="connsiteX98" fmla="*/ 3825195 w 4309321"/>
                <a:gd name="connsiteY98" fmla="*/ 7800 h 4226947"/>
                <a:gd name="connsiteX99" fmla="*/ 4295322 w 4309321"/>
                <a:gd name="connsiteY99" fmla="*/ 15440 h 4226947"/>
                <a:gd name="connsiteX100" fmla="*/ 4302992 w 4309321"/>
                <a:gd name="connsiteY100" fmla="*/ 456586 h 4226947"/>
                <a:gd name="connsiteX101" fmla="*/ 4261277 w 4309321"/>
                <a:gd name="connsiteY101" fmla="*/ 877262 h 4226947"/>
                <a:gd name="connsiteX102" fmla="*/ 4014969 w 4309321"/>
                <a:gd name="connsiteY102" fmla="*/ 842848 h 4226947"/>
                <a:gd name="connsiteX103" fmla="*/ 3683232 w 4309321"/>
                <a:gd name="connsiteY103" fmla="*/ 888548 h 4226947"/>
                <a:gd name="connsiteX104" fmla="*/ 3548414 w 4309321"/>
                <a:gd name="connsiteY104" fmla="*/ 948191 h 4226947"/>
                <a:gd name="connsiteX105" fmla="*/ 3212895 w 4309321"/>
                <a:gd name="connsiteY105" fmla="*/ 893087 h 4226947"/>
                <a:gd name="connsiteX106" fmla="*/ 926148 w 4309321"/>
                <a:gd name="connsiteY106" fmla="*/ 914208 h 4226947"/>
                <a:gd name="connsiteX107" fmla="*/ 653256 w 4309321"/>
                <a:gd name="connsiteY107" fmla="*/ 887802 h 422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309321" h="4226947">
                  <a:moveTo>
                    <a:pt x="1034486" y="4207210"/>
                  </a:moveTo>
                  <a:cubicBezTo>
                    <a:pt x="1040580" y="4195430"/>
                    <a:pt x="1074101" y="4121423"/>
                    <a:pt x="1109093" y="4042749"/>
                  </a:cubicBezTo>
                  <a:cubicBezTo>
                    <a:pt x="1165099" y="3916370"/>
                    <a:pt x="1186011" y="3896058"/>
                    <a:pt x="1288253" y="3868474"/>
                  </a:cubicBezTo>
                  <a:cubicBezTo>
                    <a:pt x="1508185" y="3809084"/>
                    <a:pt x="1704264" y="3782666"/>
                    <a:pt x="1925248" y="3782666"/>
                  </a:cubicBezTo>
                  <a:lnTo>
                    <a:pt x="2147070" y="3782666"/>
                  </a:lnTo>
                  <a:lnTo>
                    <a:pt x="2102097" y="3714133"/>
                  </a:lnTo>
                  <a:cubicBezTo>
                    <a:pt x="2036212" y="3613488"/>
                    <a:pt x="2046509" y="3575313"/>
                    <a:pt x="2149592" y="3538030"/>
                  </a:cubicBezTo>
                  <a:cubicBezTo>
                    <a:pt x="2254988" y="3499907"/>
                    <a:pt x="2352397" y="3495221"/>
                    <a:pt x="2265705" y="3532439"/>
                  </a:cubicBezTo>
                  <a:cubicBezTo>
                    <a:pt x="2215057" y="3554234"/>
                    <a:pt x="2216423" y="3556514"/>
                    <a:pt x="2280732" y="3558289"/>
                  </a:cubicBezTo>
                  <a:cubicBezTo>
                    <a:pt x="2319507" y="3559361"/>
                    <a:pt x="2400417" y="3585263"/>
                    <a:pt x="2460419" y="3615852"/>
                  </a:cubicBezTo>
                  <a:cubicBezTo>
                    <a:pt x="2586619" y="3680234"/>
                    <a:pt x="2585463" y="3679961"/>
                    <a:pt x="2585463" y="3644318"/>
                  </a:cubicBezTo>
                  <a:cubicBezTo>
                    <a:pt x="2585463" y="3629386"/>
                    <a:pt x="2538597" y="3591873"/>
                    <a:pt x="2481225" y="3560948"/>
                  </a:cubicBezTo>
                  <a:cubicBezTo>
                    <a:pt x="2382344" y="3507609"/>
                    <a:pt x="2381294" y="3505613"/>
                    <a:pt x="2460419" y="3522152"/>
                  </a:cubicBezTo>
                  <a:cubicBezTo>
                    <a:pt x="2565499" y="3544124"/>
                    <a:pt x="2692015" y="3619403"/>
                    <a:pt x="2778495" y="3711422"/>
                  </a:cubicBezTo>
                  <a:cubicBezTo>
                    <a:pt x="2826411" y="3762470"/>
                    <a:pt x="2833767" y="3782666"/>
                    <a:pt x="2804449" y="3782666"/>
                  </a:cubicBezTo>
                  <a:cubicBezTo>
                    <a:pt x="2781857" y="3782666"/>
                    <a:pt x="2746867" y="3767030"/>
                    <a:pt x="2726691" y="3747916"/>
                  </a:cubicBezTo>
                  <a:cubicBezTo>
                    <a:pt x="2696427" y="3719345"/>
                    <a:pt x="2695061" y="3723244"/>
                    <a:pt x="2718915" y="3769794"/>
                  </a:cubicBezTo>
                  <a:cubicBezTo>
                    <a:pt x="2741086" y="3813097"/>
                    <a:pt x="2798040" y="3835342"/>
                    <a:pt x="2961124" y="3864303"/>
                  </a:cubicBezTo>
                  <a:cubicBezTo>
                    <a:pt x="3109286" y="3890635"/>
                    <a:pt x="3178323" y="3915740"/>
                    <a:pt x="3187675" y="3946675"/>
                  </a:cubicBezTo>
                  <a:cubicBezTo>
                    <a:pt x="3198708" y="3983064"/>
                    <a:pt x="3245785" y="4088974"/>
                    <a:pt x="3302634" y="4205476"/>
                  </a:cubicBezTo>
                  <a:cubicBezTo>
                    <a:pt x="3307886" y="4216289"/>
                    <a:pt x="2797199" y="4225935"/>
                    <a:pt x="2167876" y="4226891"/>
                  </a:cubicBezTo>
                  <a:cubicBezTo>
                    <a:pt x="1538449" y="4227848"/>
                    <a:pt x="1028495" y="4218989"/>
                    <a:pt x="1034486" y="4207210"/>
                  </a:cubicBezTo>
                  <a:close/>
                  <a:moveTo>
                    <a:pt x="2807917" y="4042024"/>
                  </a:moveTo>
                  <a:cubicBezTo>
                    <a:pt x="2807917" y="4006234"/>
                    <a:pt x="2715552" y="3921676"/>
                    <a:pt x="2676463" y="3921676"/>
                  </a:cubicBezTo>
                  <a:cubicBezTo>
                    <a:pt x="2644309" y="3921676"/>
                    <a:pt x="2645149" y="3929704"/>
                    <a:pt x="2680772" y="3965369"/>
                  </a:cubicBezTo>
                  <a:cubicBezTo>
                    <a:pt x="2704834" y="3989390"/>
                    <a:pt x="2724485" y="4020672"/>
                    <a:pt x="2724485" y="4034868"/>
                  </a:cubicBezTo>
                  <a:cubicBezTo>
                    <a:pt x="2724485" y="4049065"/>
                    <a:pt x="2743293" y="4060686"/>
                    <a:pt x="2766200" y="4060686"/>
                  </a:cubicBezTo>
                  <a:cubicBezTo>
                    <a:pt x="2789108" y="4060686"/>
                    <a:pt x="2807917" y="4052291"/>
                    <a:pt x="2807917" y="4042024"/>
                  </a:cubicBezTo>
                  <a:close/>
                  <a:moveTo>
                    <a:pt x="2557723" y="3922801"/>
                  </a:moveTo>
                  <a:cubicBezTo>
                    <a:pt x="2557723" y="3879193"/>
                    <a:pt x="2411766" y="3752413"/>
                    <a:pt x="2311415" y="3708774"/>
                  </a:cubicBezTo>
                  <a:cubicBezTo>
                    <a:pt x="2185529" y="3654038"/>
                    <a:pt x="2171238" y="3678984"/>
                    <a:pt x="2288719" y="3748347"/>
                  </a:cubicBezTo>
                  <a:cubicBezTo>
                    <a:pt x="2340943" y="3779136"/>
                    <a:pt x="2407143" y="3836593"/>
                    <a:pt x="2435935" y="3876029"/>
                  </a:cubicBezTo>
                  <a:cubicBezTo>
                    <a:pt x="2487739" y="3947168"/>
                    <a:pt x="2557723" y="3974016"/>
                    <a:pt x="2557723" y="3922801"/>
                  </a:cubicBezTo>
                  <a:close/>
                  <a:moveTo>
                    <a:pt x="2665324" y="3792145"/>
                  </a:moveTo>
                  <a:cubicBezTo>
                    <a:pt x="2608896" y="3723884"/>
                    <a:pt x="2361538" y="3616146"/>
                    <a:pt x="2265705" y="3618059"/>
                  </a:cubicBezTo>
                  <a:cubicBezTo>
                    <a:pt x="2194778" y="3619477"/>
                    <a:pt x="2202762" y="3625982"/>
                    <a:pt x="2319191" y="3661719"/>
                  </a:cubicBezTo>
                  <a:cubicBezTo>
                    <a:pt x="2394428" y="3684816"/>
                    <a:pt x="2500558" y="3733982"/>
                    <a:pt x="2554990" y="3770992"/>
                  </a:cubicBezTo>
                  <a:cubicBezTo>
                    <a:pt x="2669633" y="3848877"/>
                    <a:pt x="2720281" y="3858597"/>
                    <a:pt x="2665324" y="3792145"/>
                  </a:cubicBezTo>
                  <a:close/>
                  <a:moveTo>
                    <a:pt x="2696743" y="3504425"/>
                  </a:moveTo>
                  <a:lnTo>
                    <a:pt x="2627180" y="3484817"/>
                  </a:lnTo>
                  <a:lnTo>
                    <a:pt x="2704939" y="3463592"/>
                  </a:lnTo>
                  <a:cubicBezTo>
                    <a:pt x="2787112" y="3441157"/>
                    <a:pt x="2835763" y="3461983"/>
                    <a:pt x="2792156" y="3500894"/>
                  </a:cubicBezTo>
                  <a:cubicBezTo>
                    <a:pt x="2777865" y="3513620"/>
                    <a:pt x="2734888" y="3515206"/>
                    <a:pt x="2696743" y="3504425"/>
                  </a:cubicBezTo>
                  <a:close/>
                  <a:moveTo>
                    <a:pt x="712942" y="3005013"/>
                  </a:moveTo>
                  <a:cubicBezTo>
                    <a:pt x="570243" y="2913709"/>
                    <a:pt x="266247" y="2907919"/>
                    <a:pt x="46315" y="2992329"/>
                  </a:cubicBezTo>
                  <a:cubicBezTo>
                    <a:pt x="4179" y="3008491"/>
                    <a:pt x="-129" y="2971061"/>
                    <a:pt x="-129" y="2590136"/>
                  </a:cubicBezTo>
                  <a:lnTo>
                    <a:pt x="-129" y="2170122"/>
                  </a:lnTo>
                  <a:lnTo>
                    <a:pt x="413464" y="2170122"/>
                  </a:lnTo>
                  <a:cubicBezTo>
                    <a:pt x="730175" y="2170122"/>
                    <a:pt x="834519" y="2179075"/>
                    <a:pt x="858793" y="2208277"/>
                  </a:cubicBezTo>
                  <a:cubicBezTo>
                    <a:pt x="880648" y="2234673"/>
                    <a:pt x="982472" y="2250214"/>
                    <a:pt x="1189057" y="2258725"/>
                  </a:cubicBezTo>
                  <a:cubicBezTo>
                    <a:pt x="1435155" y="2268876"/>
                    <a:pt x="1515435" y="2283798"/>
                    <a:pt x="1646365" y="2343735"/>
                  </a:cubicBezTo>
                  <a:cubicBezTo>
                    <a:pt x="1788959" y="2409021"/>
                    <a:pt x="1852112" y="2418468"/>
                    <a:pt x="2265075" y="2436290"/>
                  </a:cubicBezTo>
                  <a:lnTo>
                    <a:pt x="2725009" y="2456149"/>
                  </a:lnTo>
                  <a:lnTo>
                    <a:pt x="2826622" y="2351511"/>
                  </a:lnTo>
                  <a:cubicBezTo>
                    <a:pt x="2993279" y="2179884"/>
                    <a:pt x="3040879" y="2170122"/>
                    <a:pt x="3710552" y="2170122"/>
                  </a:cubicBezTo>
                  <a:lnTo>
                    <a:pt x="4309192" y="2170122"/>
                  </a:lnTo>
                  <a:lnTo>
                    <a:pt x="4309192" y="2584441"/>
                  </a:lnTo>
                  <a:lnTo>
                    <a:pt x="4309192" y="2998750"/>
                  </a:lnTo>
                  <a:lnTo>
                    <a:pt x="4177212" y="2957842"/>
                  </a:lnTo>
                  <a:cubicBezTo>
                    <a:pt x="4023165" y="2910136"/>
                    <a:pt x="3802813" y="2925825"/>
                    <a:pt x="3658222" y="2994788"/>
                  </a:cubicBezTo>
                  <a:cubicBezTo>
                    <a:pt x="3567749" y="3037934"/>
                    <a:pt x="3540323" y="3037135"/>
                    <a:pt x="3191984" y="2981097"/>
                  </a:cubicBezTo>
                  <a:cubicBezTo>
                    <a:pt x="2227142" y="2825914"/>
                    <a:pt x="1332282" y="2840731"/>
                    <a:pt x="905762" y="3018936"/>
                  </a:cubicBezTo>
                  <a:cubicBezTo>
                    <a:pt x="791226" y="3066768"/>
                    <a:pt x="811821" y="3068250"/>
                    <a:pt x="712942" y="3005013"/>
                  </a:cubicBezTo>
                  <a:close/>
                  <a:moveTo>
                    <a:pt x="2369945" y="2098090"/>
                  </a:moveTo>
                  <a:cubicBezTo>
                    <a:pt x="2379191" y="2083116"/>
                    <a:pt x="2114812" y="2076044"/>
                    <a:pt x="1720972" y="2080730"/>
                  </a:cubicBezTo>
                  <a:lnTo>
                    <a:pt x="1056343" y="2088643"/>
                  </a:lnTo>
                  <a:lnTo>
                    <a:pt x="1101421" y="1983427"/>
                  </a:lnTo>
                  <a:cubicBezTo>
                    <a:pt x="1177710" y="1805369"/>
                    <a:pt x="1183279" y="1798318"/>
                    <a:pt x="1267027" y="1775348"/>
                  </a:cubicBezTo>
                  <a:cubicBezTo>
                    <a:pt x="1425909" y="1731729"/>
                    <a:pt x="1685140" y="1699239"/>
                    <a:pt x="1909905" y="1694762"/>
                  </a:cubicBezTo>
                  <a:cubicBezTo>
                    <a:pt x="2094110" y="1691084"/>
                    <a:pt x="2140240" y="1681554"/>
                    <a:pt x="2150012" y="1645196"/>
                  </a:cubicBezTo>
                  <a:cubicBezTo>
                    <a:pt x="2160205" y="1606758"/>
                    <a:pt x="2162517" y="1607283"/>
                    <a:pt x="2165250" y="1648832"/>
                  </a:cubicBezTo>
                  <a:cubicBezTo>
                    <a:pt x="2167876" y="1688205"/>
                    <a:pt x="2194778" y="1697484"/>
                    <a:pt x="2306476" y="1697484"/>
                  </a:cubicBezTo>
                  <a:cubicBezTo>
                    <a:pt x="2437722" y="1697484"/>
                    <a:pt x="3023541" y="1768959"/>
                    <a:pt x="3115170" y="1796164"/>
                  </a:cubicBezTo>
                  <a:cubicBezTo>
                    <a:pt x="3139024" y="1803215"/>
                    <a:pt x="3184839" y="1871475"/>
                    <a:pt x="3217098" y="1947847"/>
                  </a:cubicBezTo>
                  <a:lnTo>
                    <a:pt x="3275732" y="2086720"/>
                  </a:lnTo>
                  <a:lnTo>
                    <a:pt x="2990337" y="2086720"/>
                  </a:lnTo>
                  <a:cubicBezTo>
                    <a:pt x="2833347" y="2086720"/>
                    <a:pt x="2626024" y="2094959"/>
                    <a:pt x="2529561" y="2105036"/>
                  </a:cubicBezTo>
                  <a:cubicBezTo>
                    <a:pt x="2426583" y="2115806"/>
                    <a:pt x="2360802" y="2112948"/>
                    <a:pt x="2369945" y="2098090"/>
                  </a:cubicBezTo>
                  <a:close/>
                  <a:moveTo>
                    <a:pt x="3459727" y="2089211"/>
                  </a:moveTo>
                  <a:cubicBezTo>
                    <a:pt x="3468344" y="2075298"/>
                    <a:pt x="3587505" y="2064643"/>
                    <a:pt x="3724529" y="2065536"/>
                  </a:cubicBezTo>
                  <a:cubicBezTo>
                    <a:pt x="3861657" y="2066429"/>
                    <a:pt x="3967157" y="2077820"/>
                    <a:pt x="3959172" y="2090839"/>
                  </a:cubicBezTo>
                  <a:cubicBezTo>
                    <a:pt x="3951080" y="2103869"/>
                    <a:pt x="3831919" y="2114524"/>
                    <a:pt x="3694265" y="2114524"/>
                  </a:cubicBezTo>
                  <a:cubicBezTo>
                    <a:pt x="3551042" y="2114524"/>
                    <a:pt x="3450795" y="2103712"/>
                    <a:pt x="3459727" y="2089211"/>
                  </a:cubicBezTo>
                  <a:close/>
                  <a:moveTo>
                    <a:pt x="653256" y="887802"/>
                  </a:moveTo>
                  <a:cubicBezTo>
                    <a:pt x="562467" y="843290"/>
                    <a:pt x="501836" y="835598"/>
                    <a:pt x="323411" y="845927"/>
                  </a:cubicBezTo>
                  <a:cubicBezTo>
                    <a:pt x="203200" y="852894"/>
                    <a:pt x="91184" y="872187"/>
                    <a:pt x="74582" y="888800"/>
                  </a:cubicBezTo>
                  <a:cubicBezTo>
                    <a:pt x="57979" y="905424"/>
                    <a:pt x="34021" y="919021"/>
                    <a:pt x="21411" y="919021"/>
                  </a:cubicBezTo>
                  <a:cubicBezTo>
                    <a:pt x="8802" y="919021"/>
                    <a:pt x="1971" y="715712"/>
                    <a:pt x="6175" y="467230"/>
                  </a:cubicBezTo>
                  <a:lnTo>
                    <a:pt x="13740" y="15440"/>
                  </a:lnTo>
                  <a:lnTo>
                    <a:pt x="392974" y="7727"/>
                  </a:lnTo>
                  <a:lnTo>
                    <a:pt x="772102" y="14"/>
                  </a:lnTo>
                  <a:lnTo>
                    <a:pt x="840193" y="80957"/>
                  </a:lnTo>
                  <a:cubicBezTo>
                    <a:pt x="906394" y="159620"/>
                    <a:pt x="916797" y="162215"/>
                    <a:pt x="1211755" y="173217"/>
                  </a:cubicBezTo>
                  <a:cubicBezTo>
                    <a:pt x="1462791" y="182590"/>
                    <a:pt x="1543807" y="197165"/>
                    <a:pt x="1681882" y="257806"/>
                  </a:cubicBezTo>
                  <a:cubicBezTo>
                    <a:pt x="1830571" y="323082"/>
                    <a:pt x="1896666" y="333012"/>
                    <a:pt x="2288088" y="348889"/>
                  </a:cubicBezTo>
                  <a:lnTo>
                    <a:pt x="2727427" y="366711"/>
                  </a:lnTo>
                  <a:lnTo>
                    <a:pt x="2785010" y="293502"/>
                  </a:lnTo>
                  <a:cubicBezTo>
                    <a:pt x="2865606" y="191081"/>
                    <a:pt x="3024907" y="96141"/>
                    <a:pt x="3203332" y="44295"/>
                  </a:cubicBezTo>
                  <a:cubicBezTo>
                    <a:pt x="3321127" y="10028"/>
                    <a:pt x="3460358" y="1863"/>
                    <a:pt x="3825195" y="7800"/>
                  </a:cubicBezTo>
                  <a:lnTo>
                    <a:pt x="4295322" y="15440"/>
                  </a:lnTo>
                  <a:lnTo>
                    <a:pt x="4302992" y="456586"/>
                  </a:lnTo>
                  <a:cubicBezTo>
                    <a:pt x="4310138" y="869938"/>
                    <a:pt x="4307511" y="896429"/>
                    <a:pt x="4261277" y="877262"/>
                  </a:cubicBezTo>
                  <a:cubicBezTo>
                    <a:pt x="4234165" y="866019"/>
                    <a:pt x="4123307" y="850530"/>
                    <a:pt x="4014969" y="842848"/>
                  </a:cubicBezTo>
                  <a:cubicBezTo>
                    <a:pt x="3853567" y="831405"/>
                    <a:pt x="3793776" y="839633"/>
                    <a:pt x="3683232" y="888548"/>
                  </a:cubicBezTo>
                  <a:lnTo>
                    <a:pt x="3548414" y="948191"/>
                  </a:lnTo>
                  <a:lnTo>
                    <a:pt x="3212895" y="893087"/>
                  </a:lnTo>
                  <a:cubicBezTo>
                    <a:pt x="2283990" y="740522"/>
                    <a:pt x="1231510" y="750242"/>
                    <a:pt x="926148" y="914208"/>
                  </a:cubicBezTo>
                  <a:cubicBezTo>
                    <a:pt x="844292" y="958163"/>
                    <a:pt x="785027" y="952426"/>
                    <a:pt x="653256" y="887802"/>
                  </a:cubicBezTo>
                  <a:close/>
                </a:path>
              </a:pathLst>
            </a:custGeom>
            <a:solidFill>
              <a:srgbClr val="15A1F9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1E29309D-7E39-4643-B3A9-180DFA184ED9}"/>
                </a:ext>
              </a:extLst>
            </p:cNvPr>
            <p:cNvSpPr/>
            <p:nvPr/>
          </p:nvSpPr>
          <p:spPr>
            <a:xfrm>
              <a:off x="6610482" y="2040772"/>
              <a:ext cx="4310791" cy="4227486"/>
            </a:xfrm>
            <a:custGeom>
              <a:avLst/>
              <a:gdLst>
                <a:gd name="connsiteX0" fmla="*/ 1034696 w 4310791"/>
                <a:gd name="connsiteY0" fmla="*/ 4206653 h 4227486"/>
                <a:gd name="connsiteX1" fmla="*/ 1109093 w 4310791"/>
                <a:gd name="connsiteY1" fmla="*/ 4042749 h 4227486"/>
                <a:gd name="connsiteX2" fmla="*/ 1288253 w 4310791"/>
                <a:gd name="connsiteY2" fmla="*/ 3868474 h 4227486"/>
                <a:gd name="connsiteX3" fmla="*/ 2150748 w 4310791"/>
                <a:gd name="connsiteY3" fmla="*/ 3824372 h 4227486"/>
                <a:gd name="connsiteX4" fmla="*/ 2198350 w 4310791"/>
                <a:gd name="connsiteY4" fmla="*/ 3866068 h 4227486"/>
                <a:gd name="connsiteX5" fmla="*/ 2213481 w 4310791"/>
                <a:gd name="connsiteY5" fmla="*/ 3822923 h 4227486"/>
                <a:gd name="connsiteX6" fmla="*/ 2342204 w 4310791"/>
                <a:gd name="connsiteY6" fmla="*/ 3872520 h 4227486"/>
                <a:gd name="connsiteX7" fmla="*/ 2418702 w 4310791"/>
                <a:gd name="connsiteY7" fmla="*/ 3950699 h 4227486"/>
                <a:gd name="connsiteX8" fmla="*/ 2321397 w 4310791"/>
                <a:gd name="connsiteY8" fmla="*/ 4064480 h 4227486"/>
                <a:gd name="connsiteX9" fmla="*/ 2224094 w 4310791"/>
                <a:gd name="connsiteY9" fmla="*/ 4190260 h 4227486"/>
                <a:gd name="connsiteX10" fmla="*/ 1623983 w 4310791"/>
                <a:gd name="connsiteY10" fmla="*/ 4227501 h 4227486"/>
                <a:gd name="connsiteX11" fmla="*/ 1034696 w 4310791"/>
                <a:gd name="connsiteY11" fmla="*/ 4206653 h 4227486"/>
                <a:gd name="connsiteX12" fmla="*/ 3226976 w 4310791"/>
                <a:gd name="connsiteY12" fmla="*/ 4160124 h 4227486"/>
                <a:gd name="connsiteX13" fmla="*/ 3084488 w 4310791"/>
                <a:gd name="connsiteY13" fmla="*/ 4060108 h 4227486"/>
                <a:gd name="connsiteX14" fmla="*/ 2961544 w 4310791"/>
                <a:gd name="connsiteY14" fmla="*/ 3960566 h 4227486"/>
                <a:gd name="connsiteX15" fmla="*/ 2864555 w 4310791"/>
                <a:gd name="connsiteY15" fmla="*/ 3893872 h 4227486"/>
                <a:gd name="connsiteX16" fmla="*/ 2794046 w 4310791"/>
                <a:gd name="connsiteY16" fmla="*/ 3866068 h 4227486"/>
                <a:gd name="connsiteX17" fmla="*/ 3026378 w 4310791"/>
                <a:gd name="connsiteY17" fmla="*/ 3875410 h 4227486"/>
                <a:gd name="connsiteX18" fmla="*/ 3210899 w 4310791"/>
                <a:gd name="connsiteY18" fmla="*/ 4013506 h 4227486"/>
                <a:gd name="connsiteX19" fmla="*/ 3281302 w 4310791"/>
                <a:gd name="connsiteY19" fmla="*/ 4158926 h 4227486"/>
                <a:gd name="connsiteX20" fmla="*/ 3226976 w 4310791"/>
                <a:gd name="connsiteY20" fmla="*/ 4160124 h 4227486"/>
                <a:gd name="connsiteX21" fmla="*/ -129 w 4310791"/>
                <a:gd name="connsiteY21" fmla="*/ 2590137 h 4227486"/>
                <a:gd name="connsiteX22" fmla="*/ -129 w 4310791"/>
                <a:gd name="connsiteY22" fmla="*/ 2170122 h 4227486"/>
                <a:gd name="connsiteX23" fmla="*/ 413464 w 4310791"/>
                <a:gd name="connsiteY23" fmla="*/ 2170122 h 4227486"/>
                <a:gd name="connsiteX24" fmla="*/ 858793 w 4310791"/>
                <a:gd name="connsiteY24" fmla="*/ 2208277 h 4227486"/>
                <a:gd name="connsiteX25" fmla="*/ 1190529 w 4310791"/>
                <a:gd name="connsiteY25" fmla="*/ 2258789 h 4227486"/>
                <a:gd name="connsiteX26" fmla="*/ 1679781 w 4310791"/>
                <a:gd name="connsiteY26" fmla="*/ 2359655 h 4227486"/>
                <a:gd name="connsiteX27" fmla="*/ 2300802 w 4310791"/>
                <a:gd name="connsiteY27" fmla="*/ 2448153 h 4227486"/>
                <a:gd name="connsiteX28" fmla="*/ 2732786 w 4310791"/>
                <a:gd name="connsiteY28" fmla="*/ 2448153 h 4227486"/>
                <a:gd name="connsiteX29" fmla="*/ 2830509 w 4310791"/>
                <a:gd name="connsiteY29" fmla="*/ 2347518 h 4227486"/>
                <a:gd name="connsiteX30" fmla="*/ 3710552 w 4310791"/>
                <a:gd name="connsiteY30" fmla="*/ 2170122 h 4227486"/>
                <a:gd name="connsiteX31" fmla="*/ 4309192 w 4310791"/>
                <a:gd name="connsiteY31" fmla="*/ 2170122 h 4227486"/>
                <a:gd name="connsiteX32" fmla="*/ 4309192 w 4310791"/>
                <a:gd name="connsiteY32" fmla="*/ 2584116 h 4227486"/>
                <a:gd name="connsiteX33" fmla="*/ 4309192 w 4310791"/>
                <a:gd name="connsiteY33" fmla="*/ 2998109 h 4227486"/>
                <a:gd name="connsiteX34" fmla="*/ 4163236 w 4310791"/>
                <a:gd name="connsiteY34" fmla="*/ 2955310 h 4227486"/>
                <a:gd name="connsiteX35" fmla="*/ 3857455 w 4310791"/>
                <a:gd name="connsiteY35" fmla="*/ 2938949 h 4227486"/>
                <a:gd name="connsiteX36" fmla="*/ 3697627 w 4310791"/>
                <a:gd name="connsiteY36" fmla="*/ 2965376 h 4227486"/>
                <a:gd name="connsiteX37" fmla="*/ 3697627 w 4310791"/>
                <a:gd name="connsiteY37" fmla="*/ 2878423 h 4227486"/>
                <a:gd name="connsiteX38" fmla="*/ 3625964 w 4310791"/>
                <a:gd name="connsiteY38" fmla="*/ 2724229 h 4227486"/>
                <a:gd name="connsiteX39" fmla="*/ 3554404 w 4310791"/>
                <a:gd name="connsiteY39" fmla="*/ 2656978 h 4227486"/>
                <a:gd name="connsiteX40" fmla="*/ 2659860 w 4310791"/>
                <a:gd name="connsiteY40" fmla="*/ 2656809 h 4227486"/>
                <a:gd name="connsiteX41" fmla="*/ 1014626 w 4310791"/>
                <a:gd name="connsiteY41" fmla="*/ 2739854 h 4227486"/>
                <a:gd name="connsiteX42" fmla="*/ 555952 w 4310791"/>
                <a:gd name="connsiteY42" fmla="*/ 2828153 h 4227486"/>
                <a:gd name="connsiteX43" fmla="*/ 586320 w 4310791"/>
                <a:gd name="connsiteY43" fmla="*/ 2897768 h 4227486"/>
                <a:gd name="connsiteX44" fmla="*/ 481977 w 4310791"/>
                <a:gd name="connsiteY44" fmla="*/ 2935985 h 4227486"/>
                <a:gd name="connsiteX45" fmla="*/ 46315 w 4310791"/>
                <a:gd name="connsiteY45" fmla="*/ 2992319 h 4227486"/>
                <a:gd name="connsiteX46" fmla="*/ -129 w 4310791"/>
                <a:gd name="connsiteY46" fmla="*/ 2590137 h 4227486"/>
                <a:gd name="connsiteX47" fmla="*/ 3459727 w 4310791"/>
                <a:gd name="connsiteY47" fmla="*/ 2089211 h 4227486"/>
                <a:gd name="connsiteX48" fmla="*/ 3724529 w 4310791"/>
                <a:gd name="connsiteY48" fmla="*/ 2065536 h 4227486"/>
                <a:gd name="connsiteX49" fmla="*/ 3959172 w 4310791"/>
                <a:gd name="connsiteY49" fmla="*/ 2090839 h 4227486"/>
                <a:gd name="connsiteX50" fmla="*/ 3694265 w 4310791"/>
                <a:gd name="connsiteY50" fmla="*/ 2114524 h 4227486"/>
                <a:gd name="connsiteX51" fmla="*/ 3459727 w 4310791"/>
                <a:gd name="connsiteY51" fmla="*/ 2089211 h 4227486"/>
                <a:gd name="connsiteX52" fmla="*/ 1101843 w 4310791"/>
                <a:gd name="connsiteY52" fmla="*/ 1982460 h 4227486"/>
                <a:gd name="connsiteX53" fmla="*/ 1166256 w 4310791"/>
                <a:gd name="connsiteY53" fmla="*/ 1837744 h 4227486"/>
                <a:gd name="connsiteX54" fmla="*/ 1771094 w 4310791"/>
                <a:gd name="connsiteY54" fmla="*/ 1703946 h 4227486"/>
                <a:gd name="connsiteX55" fmla="*/ 2140660 w 4310791"/>
                <a:gd name="connsiteY55" fmla="*/ 1741502 h 4227486"/>
                <a:gd name="connsiteX56" fmla="*/ 2161467 w 4310791"/>
                <a:gd name="connsiteY56" fmla="*/ 1781316 h 4227486"/>
                <a:gd name="connsiteX57" fmla="*/ 2223884 w 4310791"/>
                <a:gd name="connsiteY57" fmla="*/ 1808027 h 4227486"/>
                <a:gd name="connsiteX58" fmla="*/ 2210013 w 4310791"/>
                <a:gd name="connsiteY58" fmla="*/ 1877107 h 4227486"/>
                <a:gd name="connsiteX59" fmla="*/ 2208543 w 4310791"/>
                <a:gd name="connsiteY59" fmla="*/ 1961612 h 4227486"/>
                <a:gd name="connsiteX60" fmla="*/ 2325075 w 4310791"/>
                <a:gd name="connsiteY60" fmla="*/ 2003308 h 4227486"/>
                <a:gd name="connsiteX61" fmla="*/ 2374569 w 4310791"/>
                <a:gd name="connsiteY61" fmla="*/ 2069908 h 4227486"/>
                <a:gd name="connsiteX62" fmla="*/ 1693967 w 4310791"/>
                <a:gd name="connsiteY62" fmla="*/ 2086720 h 4227486"/>
                <a:gd name="connsiteX63" fmla="*/ 1057288 w 4310791"/>
                <a:gd name="connsiteY63" fmla="*/ 2086720 h 4227486"/>
                <a:gd name="connsiteX64" fmla="*/ 2667847 w 4310791"/>
                <a:gd name="connsiteY64" fmla="*/ 2046233 h 4227486"/>
                <a:gd name="connsiteX65" fmla="*/ 2586095 w 4310791"/>
                <a:gd name="connsiteY65" fmla="*/ 1947710 h 4227486"/>
                <a:gd name="connsiteX66" fmla="*/ 2461469 w 4310791"/>
                <a:gd name="connsiteY66" fmla="*/ 1930372 h 4227486"/>
                <a:gd name="connsiteX67" fmla="*/ 2463676 w 4310791"/>
                <a:gd name="connsiteY67" fmla="*/ 1860694 h 4227486"/>
                <a:gd name="connsiteX68" fmla="*/ 2400839 w 4310791"/>
                <a:gd name="connsiteY68" fmla="*/ 1767298 h 4227486"/>
                <a:gd name="connsiteX69" fmla="*/ 2251836 w 4310791"/>
                <a:gd name="connsiteY69" fmla="*/ 1729007 h 4227486"/>
                <a:gd name="connsiteX70" fmla="*/ 2313412 w 4310791"/>
                <a:gd name="connsiteY70" fmla="*/ 1699249 h 4227486"/>
                <a:gd name="connsiteX71" fmla="*/ 3115170 w 4310791"/>
                <a:gd name="connsiteY71" fmla="*/ 1796164 h 4227486"/>
                <a:gd name="connsiteX72" fmla="*/ 3217098 w 4310791"/>
                <a:gd name="connsiteY72" fmla="*/ 1947847 h 4227486"/>
                <a:gd name="connsiteX73" fmla="*/ 3275732 w 4310791"/>
                <a:gd name="connsiteY73" fmla="*/ 2086720 h 4227486"/>
                <a:gd name="connsiteX74" fmla="*/ 2955028 w 4310791"/>
                <a:gd name="connsiteY74" fmla="*/ 2086720 h 4227486"/>
                <a:gd name="connsiteX75" fmla="*/ 2667847 w 4310791"/>
                <a:gd name="connsiteY75" fmla="*/ 2046233 h 4227486"/>
                <a:gd name="connsiteX76" fmla="*/ 6175 w 4310791"/>
                <a:gd name="connsiteY76" fmla="*/ 467230 h 4227486"/>
                <a:gd name="connsiteX77" fmla="*/ 13740 w 4310791"/>
                <a:gd name="connsiteY77" fmla="*/ 15440 h 4227486"/>
                <a:gd name="connsiteX78" fmla="*/ 392974 w 4310791"/>
                <a:gd name="connsiteY78" fmla="*/ 7727 h 4227486"/>
                <a:gd name="connsiteX79" fmla="*/ 772102 w 4310791"/>
                <a:gd name="connsiteY79" fmla="*/ 14 h 4227486"/>
                <a:gd name="connsiteX80" fmla="*/ 840193 w 4310791"/>
                <a:gd name="connsiteY80" fmla="*/ 80957 h 4227486"/>
                <a:gd name="connsiteX81" fmla="*/ 1211755 w 4310791"/>
                <a:gd name="connsiteY81" fmla="*/ 172975 h 4227486"/>
                <a:gd name="connsiteX82" fmla="*/ 1681882 w 4310791"/>
                <a:gd name="connsiteY82" fmla="*/ 264332 h 4227486"/>
                <a:gd name="connsiteX83" fmla="*/ 2287247 w 4310791"/>
                <a:gd name="connsiteY83" fmla="*/ 356718 h 4227486"/>
                <a:gd name="connsiteX84" fmla="*/ 2725745 w 4310791"/>
                <a:gd name="connsiteY84" fmla="*/ 368823 h 4227486"/>
                <a:gd name="connsiteX85" fmla="*/ 2784169 w 4310791"/>
                <a:gd name="connsiteY85" fmla="*/ 294553 h 4227486"/>
                <a:gd name="connsiteX86" fmla="*/ 3203332 w 4310791"/>
                <a:gd name="connsiteY86" fmla="*/ 44295 h 4227486"/>
                <a:gd name="connsiteX87" fmla="*/ 3825195 w 4310791"/>
                <a:gd name="connsiteY87" fmla="*/ 7800 h 4227486"/>
                <a:gd name="connsiteX88" fmla="*/ 4295322 w 4310791"/>
                <a:gd name="connsiteY88" fmla="*/ 15440 h 4227486"/>
                <a:gd name="connsiteX89" fmla="*/ 4302992 w 4310791"/>
                <a:gd name="connsiteY89" fmla="*/ 454043 h 4227486"/>
                <a:gd name="connsiteX90" fmla="*/ 4310663 w 4310791"/>
                <a:gd name="connsiteY90" fmla="*/ 892635 h 4227486"/>
                <a:gd name="connsiteX91" fmla="*/ 4233535 w 4310791"/>
                <a:gd name="connsiteY91" fmla="*/ 871073 h 4227486"/>
                <a:gd name="connsiteX92" fmla="*/ 3926912 w 4310791"/>
                <a:gd name="connsiteY92" fmla="*/ 849510 h 4227486"/>
                <a:gd name="connsiteX93" fmla="*/ 3697627 w 4310791"/>
                <a:gd name="connsiteY93" fmla="*/ 802172 h 4227486"/>
                <a:gd name="connsiteX94" fmla="*/ 3560709 w 4310791"/>
                <a:gd name="connsiteY94" fmla="*/ 591834 h 4227486"/>
                <a:gd name="connsiteX95" fmla="*/ 1362230 w 4310791"/>
                <a:gd name="connsiteY95" fmla="*/ 610328 h 4227486"/>
                <a:gd name="connsiteX96" fmla="*/ 986884 w 4310791"/>
                <a:gd name="connsiteY96" fmla="*/ 655565 h 4227486"/>
                <a:gd name="connsiteX97" fmla="*/ 725867 w 4310791"/>
                <a:gd name="connsiteY97" fmla="*/ 695768 h 4227486"/>
                <a:gd name="connsiteX98" fmla="*/ 564989 w 4310791"/>
                <a:gd name="connsiteY98" fmla="*/ 724403 h 4227486"/>
                <a:gd name="connsiteX99" fmla="*/ 582748 w 4310791"/>
                <a:gd name="connsiteY99" fmla="*/ 778182 h 4227486"/>
                <a:gd name="connsiteX100" fmla="*/ 611434 w 4310791"/>
                <a:gd name="connsiteY100" fmla="*/ 840736 h 4227486"/>
                <a:gd name="connsiteX101" fmla="*/ 361976 w 4310791"/>
                <a:gd name="connsiteY101" fmla="*/ 850173 h 4227486"/>
                <a:gd name="connsiteX102" fmla="*/ 78469 w 4310791"/>
                <a:gd name="connsiteY102" fmla="*/ 884923 h 4227486"/>
                <a:gd name="connsiteX103" fmla="*/ 21411 w 4310791"/>
                <a:gd name="connsiteY103" fmla="*/ 919021 h 4227486"/>
                <a:gd name="connsiteX104" fmla="*/ 6175 w 4310791"/>
                <a:gd name="connsiteY104" fmla="*/ 467230 h 422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4310791" h="4227486">
                  <a:moveTo>
                    <a:pt x="1034696" y="4206653"/>
                  </a:moveTo>
                  <a:cubicBezTo>
                    <a:pt x="1040686" y="4195178"/>
                    <a:pt x="1074101" y="4121423"/>
                    <a:pt x="1109093" y="4042749"/>
                  </a:cubicBezTo>
                  <a:cubicBezTo>
                    <a:pt x="1165099" y="3916370"/>
                    <a:pt x="1186011" y="3896058"/>
                    <a:pt x="1288253" y="3868474"/>
                  </a:cubicBezTo>
                  <a:cubicBezTo>
                    <a:pt x="1642057" y="3772936"/>
                    <a:pt x="2121536" y="3748421"/>
                    <a:pt x="2150748" y="3824372"/>
                  </a:cubicBezTo>
                  <a:cubicBezTo>
                    <a:pt x="2159469" y="3847301"/>
                    <a:pt x="2180907" y="3866068"/>
                    <a:pt x="2198350" y="3866068"/>
                  </a:cubicBezTo>
                  <a:cubicBezTo>
                    <a:pt x="2215793" y="3866068"/>
                    <a:pt x="2222518" y="3846650"/>
                    <a:pt x="2213481" y="3822923"/>
                  </a:cubicBezTo>
                  <a:cubicBezTo>
                    <a:pt x="2195512" y="3776067"/>
                    <a:pt x="2212221" y="3782520"/>
                    <a:pt x="2342204" y="3872520"/>
                  </a:cubicBezTo>
                  <a:cubicBezTo>
                    <a:pt x="2384236" y="3901638"/>
                    <a:pt x="2418702" y="3936819"/>
                    <a:pt x="2418702" y="3950699"/>
                  </a:cubicBezTo>
                  <a:cubicBezTo>
                    <a:pt x="2418702" y="3964581"/>
                    <a:pt x="2374883" y="4015775"/>
                    <a:pt x="2321397" y="4064480"/>
                  </a:cubicBezTo>
                  <a:cubicBezTo>
                    <a:pt x="2267807" y="4113184"/>
                    <a:pt x="2224094" y="4169780"/>
                    <a:pt x="2224094" y="4190260"/>
                  </a:cubicBezTo>
                  <a:cubicBezTo>
                    <a:pt x="2224094" y="4220229"/>
                    <a:pt x="2106825" y="4227501"/>
                    <a:pt x="1623983" y="4227501"/>
                  </a:cubicBezTo>
                  <a:cubicBezTo>
                    <a:pt x="1293927" y="4227501"/>
                    <a:pt x="1028811" y="4218117"/>
                    <a:pt x="1034696" y="4206653"/>
                  </a:cubicBezTo>
                  <a:close/>
                  <a:moveTo>
                    <a:pt x="3226976" y="4160124"/>
                  </a:moveTo>
                  <a:cubicBezTo>
                    <a:pt x="3192194" y="4123188"/>
                    <a:pt x="3128201" y="4078182"/>
                    <a:pt x="3084488" y="4060108"/>
                  </a:cubicBezTo>
                  <a:cubicBezTo>
                    <a:pt x="3040879" y="4042045"/>
                    <a:pt x="2985607" y="3997250"/>
                    <a:pt x="2961544" y="3960566"/>
                  </a:cubicBezTo>
                  <a:cubicBezTo>
                    <a:pt x="2937481" y="3923883"/>
                    <a:pt x="2893873" y="3893872"/>
                    <a:pt x="2864555" y="3893872"/>
                  </a:cubicBezTo>
                  <a:cubicBezTo>
                    <a:pt x="2835133" y="3893872"/>
                    <a:pt x="2803505" y="3881357"/>
                    <a:pt x="2794046" y="3866068"/>
                  </a:cubicBezTo>
                  <a:cubicBezTo>
                    <a:pt x="2771560" y="3829700"/>
                    <a:pt x="2842910" y="3832569"/>
                    <a:pt x="3026378" y="3875410"/>
                  </a:cubicBezTo>
                  <a:cubicBezTo>
                    <a:pt x="3162036" y="3907101"/>
                    <a:pt x="3178534" y="3919407"/>
                    <a:pt x="3210899" y="4013506"/>
                  </a:cubicBezTo>
                  <a:cubicBezTo>
                    <a:pt x="3230338" y="4070333"/>
                    <a:pt x="3262073" y="4135766"/>
                    <a:pt x="3281302" y="4158926"/>
                  </a:cubicBezTo>
                  <a:cubicBezTo>
                    <a:pt x="3340567" y="4230348"/>
                    <a:pt x="3293911" y="4231368"/>
                    <a:pt x="3226976" y="4160124"/>
                  </a:cubicBezTo>
                  <a:close/>
                  <a:moveTo>
                    <a:pt x="-129" y="2590137"/>
                  </a:moveTo>
                  <a:lnTo>
                    <a:pt x="-129" y="2170122"/>
                  </a:lnTo>
                  <a:lnTo>
                    <a:pt x="413464" y="2170122"/>
                  </a:lnTo>
                  <a:cubicBezTo>
                    <a:pt x="730175" y="2170122"/>
                    <a:pt x="834519" y="2179075"/>
                    <a:pt x="858793" y="2208277"/>
                  </a:cubicBezTo>
                  <a:cubicBezTo>
                    <a:pt x="880754" y="2234704"/>
                    <a:pt x="982682" y="2250235"/>
                    <a:pt x="1190529" y="2258789"/>
                  </a:cubicBezTo>
                  <a:cubicBezTo>
                    <a:pt x="1455121" y="2269696"/>
                    <a:pt x="1513019" y="2281623"/>
                    <a:pt x="1679781" y="2359655"/>
                  </a:cubicBezTo>
                  <a:cubicBezTo>
                    <a:pt x="1866823" y="2447207"/>
                    <a:pt x="1873442" y="2448153"/>
                    <a:pt x="2300802" y="2448153"/>
                  </a:cubicBezTo>
                  <a:lnTo>
                    <a:pt x="2732786" y="2448153"/>
                  </a:lnTo>
                  <a:lnTo>
                    <a:pt x="2830509" y="2347518"/>
                  </a:lnTo>
                  <a:cubicBezTo>
                    <a:pt x="2992963" y="2180294"/>
                    <a:pt x="3043401" y="2170122"/>
                    <a:pt x="3710552" y="2170122"/>
                  </a:cubicBezTo>
                  <a:lnTo>
                    <a:pt x="4309192" y="2170122"/>
                  </a:lnTo>
                  <a:lnTo>
                    <a:pt x="4309192" y="2584116"/>
                  </a:lnTo>
                  <a:lnTo>
                    <a:pt x="4309192" y="2998109"/>
                  </a:lnTo>
                  <a:lnTo>
                    <a:pt x="4163236" y="2955310"/>
                  </a:lnTo>
                  <a:cubicBezTo>
                    <a:pt x="4050171" y="2922136"/>
                    <a:pt x="3981344" y="2918459"/>
                    <a:pt x="3857455" y="2938949"/>
                  </a:cubicBezTo>
                  <a:lnTo>
                    <a:pt x="3697627" y="2965376"/>
                  </a:lnTo>
                  <a:lnTo>
                    <a:pt x="3697627" y="2878423"/>
                  </a:lnTo>
                  <a:cubicBezTo>
                    <a:pt x="3697627" y="2820955"/>
                    <a:pt x="3673355" y="2768678"/>
                    <a:pt x="3625964" y="2724229"/>
                  </a:cubicBezTo>
                  <a:lnTo>
                    <a:pt x="3554404" y="2656978"/>
                  </a:lnTo>
                  <a:lnTo>
                    <a:pt x="2659860" y="2656809"/>
                  </a:lnTo>
                  <a:cubicBezTo>
                    <a:pt x="1865877" y="2656673"/>
                    <a:pt x="1602022" y="2669987"/>
                    <a:pt x="1014626" y="2739854"/>
                  </a:cubicBezTo>
                  <a:cubicBezTo>
                    <a:pt x="845027" y="2760029"/>
                    <a:pt x="555952" y="2815680"/>
                    <a:pt x="555952" y="2828153"/>
                  </a:cubicBezTo>
                  <a:cubicBezTo>
                    <a:pt x="555952" y="2835236"/>
                    <a:pt x="569613" y="2866559"/>
                    <a:pt x="586320" y="2897768"/>
                  </a:cubicBezTo>
                  <a:cubicBezTo>
                    <a:pt x="615427" y="2952241"/>
                    <a:pt x="611224" y="2953765"/>
                    <a:pt x="481977" y="2935985"/>
                  </a:cubicBezTo>
                  <a:cubicBezTo>
                    <a:pt x="361030" y="2919352"/>
                    <a:pt x="173146" y="2943657"/>
                    <a:pt x="46315" y="2992319"/>
                  </a:cubicBezTo>
                  <a:cubicBezTo>
                    <a:pt x="4179" y="3008491"/>
                    <a:pt x="-129" y="2971061"/>
                    <a:pt x="-129" y="2590137"/>
                  </a:cubicBezTo>
                  <a:close/>
                  <a:moveTo>
                    <a:pt x="3459727" y="2089211"/>
                  </a:moveTo>
                  <a:cubicBezTo>
                    <a:pt x="3468344" y="2075298"/>
                    <a:pt x="3587505" y="2064643"/>
                    <a:pt x="3724529" y="2065536"/>
                  </a:cubicBezTo>
                  <a:cubicBezTo>
                    <a:pt x="3861657" y="2066429"/>
                    <a:pt x="3967157" y="2077820"/>
                    <a:pt x="3959172" y="2090839"/>
                  </a:cubicBezTo>
                  <a:cubicBezTo>
                    <a:pt x="3951080" y="2103869"/>
                    <a:pt x="3831919" y="2114524"/>
                    <a:pt x="3694265" y="2114524"/>
                  </a:cubicBezTo>
                  <a:cubicBezTo>
                    <a:pt x="3551042" y="2114524"/>
                    <a:pt x="3450795" y="2103712"/>
                    <a:pt x="3459727" y="2089211"/>
                  </a:cubicBezTo>
                  <a:close/>
                  <a:moveTo>
                    <a:pt x="1101843" y="1982460"/>
                  </a:moveTo>
                  <a:cubicBezTo>
                    <a:pt x="1126431" y="1925118"/>
                    <a:pt x="1155433" y="1860000"/>
                    <a:pt x="1166256" y="1837744"/>
                  </a:cubicBezTo>
                  <a:cubicBezTo>
                    <a:pt x="1195574" y="1777512"/>
                    <a:pt x="1420864" y="1727683"/>
                    <a:pt x="1771094" y="1703946"/>
                  </a:cubicBezTo>
                  <a:cubicBezTo>
                    <a:pt x="2112920" y="1680786"/>
                    <a:pt x="2140660" y="1683603"/>
                    <a:pt x="2140660" y="1741502"/>
                  </a:cubicBezTo>
                  <a:cubicBezTo>
                    <a:pt x="2140660" y="1763169"/>
                    <a:pt x="2150013" y="1781085"/>
                    <a:pt x="2161467" y="1781316"/>
                  </a:cubicBezTo>
                  <a:cubicBezTo>
                    <a:pt x="2172920" y="1781547"/>
                    <a:pt x="2201082" y="1793568"/>
                    <a:pt x="2223884" y="1808027"/>
                  </a:cubicBezTo>
                  <a:cubicBezTo>
                    <a:pt x="2259611" y="1830577"/>
                    <a:pt x="2257614" y="1840371"/>
                    <a:pt x="2210013" y="1877107"/>
                  </a:cubicBezTo>
                  <a:cubicBezTo>
                    <a:pt x="2155161" y="1919412"/>
                    <a:pt x="2155161" y="1920379"/>
                    <a:pt x="2208543" y="1961612"/>
                  </a:cubicBezTo>
                  <a:cubicBezTo>
                    <a:pt x="2238175" y="1984541"/>
                    <a:pt x="2290609" y="2003308"/>
                    <a:pt x="2325075" y="2003308"/>
                  </a:cubicBezTo>
                  <a:cubicBezTo>
                    <a:pt x="2401889" y="2003308"/>
                    <a:pt x="2434359" y="2046958"/>
                    <a:pt x="2374569" y="2069908"/>
                  </a:cubicBezTo>
                  <a:cubicBezTo>
                    <a:pt x="2350399" y="2079154"/>
                    <a:pt x="2044197" y="2086720"/>
                    <a:pt x="1693967" y="2086720"/>
                  </a:cubicBezTo>
                  <a:lnTo>
                    <a:pt x="1057288" y="2086720"/>
                  </a:lnTo>
                  <a:close/>
                  <a:moveTo>
                    <a:pt x="2667847" y="2046233"/>
                  </a:moveTo>
                  <a:cubicBezTo>
                    <a:pt x="2714816" y="1989658"/>
                    <a:pt x="2680036" y="1947710"/>
                    <a:pt x="2586095" y="1947710"/>
                  </a:cubicBezTo>
                  <a:cubicBezTo>
                    <a:pt x="2542381" y="1947710"/>
                    <a:pt x="2486267" y="1939903"/>
                    <a:pt x="2461469" y="1930372"/>
                  </a:cubicBezTo>
                  <a:cubicBezTo>
                    <a:pt x="2420068" y="1914505"/>
                    <a:pt x="2420278" y="1908599"/>
                    <a:pt x="2463676" y="1860694"/>
                  </a:cubicBezTo>
                  <a:cubicBezTo>
                    <a:pt x="2519578" y="1798844"/>
                    <a:pt x="2507705" y="1781159"/>
                    <a:pt x="2400839" y="1767298"/>
                  </a:cubicBezTo>
                  <a:cubicBezTo>
                    <a:pt x="2357126" y="1761635"/>
                    <a:pt x="2290085" y="1744402"/>
                    <a:pt x="2251836" y="1729007"/>
                  </a:cubicBezTo>
                  <a:cubicBezTo>
                    <a:pt x="2190258" y="1704177"/>
                    <a:pt x="2197194" y="1700815"/>
                    <a:pt x="2313412" y="1699249"/>
                  </a:cubicBezTo>
                  <a:cubicBezTo>
                    <a:pt x="2436776" y="1697589"/>
                    <a:pt x="3021019" y="1768213"/>
                    <a:pt x="3115170" y="1796164"/>
                  </a:cubicBezTo>
                  <a:cubicBezTo>
                    <a:pt x="3139024" y="1803215"/>
                    <a:pt x="3184839" y="1871475"/>
                    <a:pt x="3217098" y="1947847"/>
                  </a:cubicBezTo>
                  <a:lnTo>
                    <a:pt x="3275732" y="2086720"/>
                  </a:lnTo>
                  <a:lnTo>
                    <a:pt x="2955028" y="2086720"/>
                  </a:lnTo>
                  <a:cubicBezTo>
                    <a:pt x="2677408" y="2086720"/>
                    <a:pt x="2638739" y="2081277"/>
                    <a:pt x="2667847" y="2046233"/>
                  </a:cubicBezTo>
                  <a:close/>
                  <a:moveTo>
                    <a:pt x="6175" y="467230"/>
                  </a:moveTo>
                  <a:lnTo>
                    <a:pt x="13740" y="15440"/>
                  </a:lnTo>
                  <a:lnTo>
                    <a:pt x="392974" y="7727"/>
                  </a:lnTo>
                  <a:lnTo>
                    <a:pt x="772102" y="14"/>
                  </a:lnTo>
                  <a:lnTo>
                    <a:pt x="840193" y="80957"/>
                  </a:lnTo>
                  <a:cubicBezTo>
                    <a:pt x="906394" y="159662"/>
                    <a:pt x="916691" y="162205"/>
                    <a:pt x="1211755" y="172975"/>
                  </a:cubicBezTo>
                  <a:cubicBezTo>
                    <a:pt x="1475926" y="182621"/>
                    <a:pt x="1536663" y="194412"/>
                    <a:pt x="1681882" y="264332"/>
                  </a:cubicBezTo>
                  <a:cubicBezTo>
                    <a:pt x="1839291" y="340084"/>
                    <a:pt x="1873442" y="345295"/>
                    <a:pt x="2287247" y="356718"/>
                  </a:cubicBezTo>
                  <a:lnTo>
                    <a:pt x="2725745" y="368823"/>
                  </a:lnTo>
                  <a:lnTo>
                    <a:pt x="2784169" y="294553"/>
                  </a:lnTo>
                  <a:cubicBezTo>
                    <a:pt x="2865606" y="191143"/>
                    <a:pt x="3024381" y="96319"/>
                    <a:pt x="3203332" y="44295"/>
                  </a:cubicBezTo>
                  <a:cubicBezTo>
                    <a:pt x="3321127" y="10028"/>
                    <a:pt x="3460358" y="1863"/>
                    <a:pt x="3825195" y="7800"/>
                  </a:cubicBezTo>
                  <a:lnTo>
                    <a:pt x="4295322" y="15440"/>
                  </a:lnTo>
                  <a:lnTo>
                    <a:pt x="4302992" y="454043"/>
                  </a:lnTo>
                  <a:lnTo>
                    <a:pt x="4310663" y="892635"/>
                  </a:lnTo>
                  <a:lnTo>
                    <a:pt x="4233535" y="871073"/>
                  </a:lnTo>
                  <a:cubicBezTo>
                    <a:pt x="4191082" y="859220"/>
                    <a:pt x="4053113" y="849510"/>
                    <a:pt x="3926912" y="849510"/>
                  </a:cubicBezTo>
                  <a:cubicBezTo>
                    <a:pt x="3729467" y="849510"/>
                    <a:pt x="3697523" y="842933"/>
                    <a:pt x="3697627" y="802172"/>
                  </a:cubicBezTo>
                  <a:cubicBezTo>
                    <a:pt x="3697627" y="712287"/>
                    <a:pt x="3632162" y="611799"/>
                    <a:pt x="3560709" y="591834"/>
                  </a:cubicBezTo>
                  <a:cubicBezTo>
                    <a:pt x="3441234" y="558450"/>
                    <a:pt x="1650989" y="573508"/>
                    <a:pt x="1362230" y="610328"/>
                  </a:cubicBezTo>
                  <a:cubicBezTo>
                    <a:pt x="1216905" y="628843"/>
                    <a:pt x="1048041" y="649207"/>
                    <a:pt x="986884" y="655565"/>
                  </a:cubicBezTo>
                  <a:cubicBezTo>
                    <a:pt x="925728" y="661933"/>
                    <a:pt x="808249" y="680017"/>
                    <a:pt x="725867" y="695768"/>
                  </a:cubicBezTo>
                  <a:cubicBezTo>
                    <a:pt x="643485" y="711520"/>
                    <a:pt x="571083" y="724403"/>
                    <a:pt x="564989" y="724403"/>
                  </a:cubicBezTo>
                  <a:cubicBezTo>
                    <a:pt x="558894" y="724403"/>
                    <a:pt x="566881" y="748602"/>
                    <a:pt x="582748" y="778182"/>
                  </a:cubicBezTo>
                  <a:cubicBezTo>
                    <a:pt x="598615" y="807762"/>
                    <a:pt x="611434" y="835903"/>
                    <a:pt x="611434" y="840736"/>
                  </a:cubicBezTo>
                  <a:cubicBezTo>
                    <a:pt x="611434" y="845560"/>
                    <a:pt x="499104" y="849805"/>
                    <a:pt x="361976" y="850173"/>
                  </a:cubicBezTo>
                  <a:cubicBezTo>
                    <a:pt x="202884" y="850593"/>
                    <a:pt x="100221" y="863181"/>
                    <a:pt x="78469" y="884923"/>
                  </a:cubicBezTo>
                  <a:cubicBezTo>
                    <a:pt x="59661" y="903679"/>
                    <a:pt x="34021" y="919021"/>
                    <a:pt x="21411" y="919021"/>
                  </a:cubicBezTo>
                  <a:cubicBezTo>
                    <a:pt x="8802" y="919021"/>
                    <a:pt x="1971" y="715712"/>
                    <a:pt x="6175" y="467230"/>
                  </a:cubicBezTo>
                  <a:close/>
                </a:path>
              </a:pathLst>
            </a:custGeom>
            <a:solidFill>
              <a:srgbClr val="62CD02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659C2B57-4378-475A-A76A-A342E4DF944B}"/>
                </a:ext>
              </a:extLst>
            </p:cNvPr>
            <p:cNvSpPr/>
            <p:nvPr/>
          </p:nvSpPr>
          <p:spPr>
            <a:xfrm>
              <a:off x="6609116" y="2040772"/>
              <a:ext cx="4312157" cy="2998735"/>
            </a:xfrm>
            <a:custGeom>
              <a:avLst/>
              <a:gdLst>
                <a:gd name="connsiteX0" fmla="*/ 1237 w 4312157"/>
                <a:gd name="connsiteY0" fmla="*/ 2584425 h 2998735"/>
                <a:gd name="connsiteX1" fmla="*/ 1237 w 4312157"/>
                <a:gd name="connsiteY1" fmla="*/ 2170106 h 2998735"/>
                <a:gd name="connsiteX2" fmla="*/ 414830 w 4312157"/>
                <a:gd name="connsiteY2" fmla="*/ 2170106 h 2998735"/>
                <a:gd name="connsiteX3" fmla="*/ 860159 w 4312157"/>
                <a:gd name="connsiteY3" fmla="*/ 2208260 h 2998735"/>
                <a:gd name="connsiteX4" fmla="*/ 1191895 w 4312157"/>
                <a:gd name="connsiteY4" fmla="*/ 2258772 h 2998735"/>
                <a:gd name="connsiteX5" fmla="*/ 1681147 w 4312157"/>
                <a:gd name="connsiteY5" fmla="*/ 2359638 h 2998735"/>
                <a:gd name="connsiteX6" fmla="*/ 2302168 w 4312157"/>
                <a:gd name="connsiteY6" fmla="*/ 2448137 h 2998735"/>
                <a:gd name="connsiteX7" fmla="*/ 2734152 w 4312157"/>
                <a:gd name="connsiteY7" fmla="*/ 2448137 h 2998735"/>
                <a:gd name="connsiteX8" fmla="*/ 2831875 w 4312157"/>
                <a:gd name="connsiteY8" fmla="*/ 2347502 h 2998735"/>
                <a:gd name="connsiteX9" fmla="*/ 3711918 w 4312157"/>
                <a:gd name="connsiteY9" fmla="*/ 2170106 h 2998735"/>
                <a:gd name="connsiteX10" fmla="*/ 4310559 w 4312157"/>
                <a:gd name="connsiteY10" fmla="*/ 2170106 h 2998735"/>
                <a:gd name="connsiteX11" fmla="*/ 4310559 w 4312157"/>
                <a:gd name="connsiteY11" fmla="*/ 2583868 h 2998735"/>
                <a:gd name="connsiteX12" fmla="*/ 4310559 w 4312157"/>
                <a:gd name="connsiteY12" fmla="*/ 2997630 h 2998735"/>
                <a:gd name="connsiteX13" fmla="*/ 4206319 w 4312157"/>
                <a:gd name="connsiteY13" fmla="*/ 2960422 h 2998735"/>
                <a:gd name="connsiteX14" fmla="*/ 3770238 w 4312157"/>
                <a:gd name="connsiteY14" fmla="*/ 2947886 h 2998735"/>
                <a:gd name="connsiteX15" fmla="*/ 3698993 w 4312157"/>
                <a:gd name="connsiteY15" fmla="*/ 2883230 h 2998735"/>
                <a:gd name="connsiteX16" fmla="*/ 3627330 w 4312157"/>
                <a:gd name="connsiteY16" fmla="*/ 2724213 h 2998735"/>
                <a:gd name="connsiteX17" fmla="*/ 3555770 w 4312157"/>
                <a:gd name="connsiteY17" fmla="*/ 2656962 h 2998735"/>
                <a:gd name="connsiteX18" fmla="*/ 2661226 w 4312157"/>
                <a:gd name="connsiteY18" fmla="*/ 2656793 h 2998735"/>
                <a:gd name="connsiteX19" fmla="*/ 1015992 w 4312157"/>
                <a:gd name="connsiteY19" fmla="*/ 2739838 h 2998735"/>
                <a:gd name="connsiteX20" fmla="*/ 557318 w 4312157"/>
                <a:gd name="connsiteY20" fmla="*/ 2828136 h 2998735"/>
                <a:gd name="connsiteX21" fmla="*/ 585164 w 4312157"/>
                <a:gd name="connsiteY21" fmla="*/ 2893212 h 2998735"/>
                <a:gd name="connsiteX22" fmla="*/ 439209 w 4312157"/>
                <a:gd name="connsiteY22" fmla="*/ 2931177 h 2998735"/>
                <a:gd name="connsiteX23" fmla="*/ 133321 w 4312157"/>
                <a:gd name="connsiteY23" fmla="*/ 2957836 h 2998735"/>
                <a:gd name="connsiteX24" fmla="*/ 1237 w 4312157"/>
                <a:gd name="connsiteY24" fmla="*/ 2998734 h 2998735"/>
                <a:gd name="connsiteX25" fmla="*/ 3455103 w 4312157"/>
                <a:gd name="connsiteY25" fmla="*/ 2098893 h 2998735"/>
                <a:gd name="connsiteX26" fmla="*/ 3943305 w 4312157"/>
                <a:gd name="connsiteY26" fmla="*/ 2099398 h 2998735"/>
                <a:gd name="connsiteX27" fmla="*/ 3698993 w 4312157"/>
                <a:gd name="connsiteY27" fmla="*/ 2114508 h 2998735"/>
                <a:gd name="connsiteX28" fmla="*/ 3455103 w 4312157"/>
                <a:gd name="connsiteY28" fmla="*/ 2098893 h 2998735"/>
                <a:gd name="connsiteX29" fmla="*/ 7541 w 4312157"/>
                <a:gd name="connsiteY29" fmla="*/ 464198 h 2998735"/>
                <a:gd name="connsiteX30" fmla="*/ 15106 w 4312157"/>
                <a:gd name="connsiteY30" fmla="*/ 15423 h 2998735"/>
                <a:gd name="connsiteX31" fmla="*/ 394340 w 4312157"/>
                <a:gd name="connsiteY31" fmla="*/ 7711 h 2998735"/>
                <a:gd name="connsiteX32" fmla="*/ 773468 w 4312157"/>
                <a:gd name="connsiteY32" fmla="*/ -2 h 2998735"/>
                <a:gd name="connsiteX33" fmla="*/ 841559 w 4312157"/>
                <a:gd name="connsiteY33" fmla="*/ 80941 h 2998735"/>
                <a:gd name="connsiteX34" fmla="*/ 1213121 w 4312157"/>
                <a:gd name="connsiteY34" fmla="*/ 172959 h 2998735"/>
                <a:gd name="connsiteX35" fmla="*/ 1683248 w 4312157"/>
                <a:gd name="connsiteY35" fmla="*/ 264316 h 2998735"/>
                <a:gd name="connsiteX36" fmla="*/ 2288613 w 4312157"/>
                <a:gd name="connsiteY36" fmla="*/ 356702 h 2998735"/>
                <a:gd name="connsiteX37" fmla="*/ 2727111 w 4312157"/>
                <a:gd name="connsiteY37" fmla="*/ 368807 h 2998735"/>
                <a:gd name="connsiteX38" fmla="*/ 2785535 w 4312157"/>
                <a:gd name="connsiteY38" fmla="*/ 294536 h 2998735"/>
                <a:gd name="connsiteX39" fmla="*/ 3204699 w 4312157"/>
                <a:gd name="connsiteY39" fmla="*/ 44278 h 2998735"/>
                <a:gd name="connsiteX40" fmla="*/ 3826561 w 4312157"/>
                <a:gd name="connsiteY40" fmla="*/ 7784 h 2998735"/>
                <a:gd name="connsiteX41" fmla="*/ 4296688 w 4312157"/>
                <a:gd name="connsiteY41" fmla="*/ 15423 h 2998735"/>
                <a:gd name="connsiteX42" fmla="*/ 4304358 w 4312157"/>
                <a:gd name="connsiteY42" fmla="*/ 455414 h 2998735"/>
                <a:gd name="connsiteX43" fmla="*/ 4312029 w 4312157"/>
                <a:gd name="connsiteY43" fmla="*/ 895404 h 2998735"/>
                <a:gd name="connsiteX44" fmla="*/ 4248772 w 4312157"/>
                <a:gd name="connsiteY44" fmla="*/ 872454 h 2998735"/>
                <a:gd name="connsiteX45" fmla="*/ 3942253 w 4312157"/>
                <a:gd name="connsiteY45" fmla="*/ 849494 h 2998735"/>
                <a:gd name="connsiteX46" fmla="*/ 3698993 w 4312157"/>
                <a:gd name="connsiteY46" fmla="*/ 802156 h 2998735"/>
                <a:gd name="connsiteX47" fmla="*/ 3562181 w 4312157"/>
                <a:gd name="connsiteY47" fmla="*/ 591818 h 2998735"/>
                <a:gd name="connsiteX48" fmla="*/ 1363596 w 4312157"/>
                <a:gd name="connsiteY48" fmla="*/ 610312 h 2998735"/>
                <a:gd name="connsiteX49" fmla="*/ 988250 w 4312157"/>
                <a:gd name="connsiteY49" fmla="*/ 655549 h 2998735"/>
                <a:gd name="connsiteX50" fmla="*/ 727233 w 4312157"/>
                <a:gd name="connsiteY50" fmla="*/ 695752 h 2998735"/>
                <a:gd name="connsiteX51" fmla="*/ 566461 w 4312157"/>
                <a:gd name="connsiteY51" fmla="*/ 724386 h 2998735"/>
                <a:gd name="connsiteX52" fmla="*/ 584114 w 4312157"/>
                <a:gd name="connsiteY52" fmla="*/ 778166 h 2998735"/>
                <a:gd name="connsiteX53" fmla="*/ 612906 w 4312157"/>
                <a:gd name="connsiteY53" fmla="*/ 840720 h 2998735"/>
                <a:gd name="connsiteX54" fmla="*/ 424602 w 4312157"/>
                <a:gd name="connsiteY54" fmla="*/ 840510 h 2998735"/>
                <a:gd name="connsiteX55" fmla="*/ 118086 w 4312157"/>
                <a:gd name="connsiteY55" fmla="*/ 872244 h 2998735"/>
                <a:gd name="connsiteX56" fmla="*/ -129 w 4312157"/>
                <a:gd name="connsiteY56" fmla="*/ 912962 h 299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312157" h="2998735">
                  <a:moveTo>
                    <a:pt x="1237" y="2584425"/>
                  </a:moveTo>
                  <a:lnTo>
                    <a:pt x="1237" y="2170106"/>
                  </a:lnTo>
                  <a:lnTo>
                    <a:pt x="414830" y="2170106"/>
                  </a:lnTo>
                  <a:cubicBezTo>
                    <a:pt x="731541" y="2170106"/>
                    <a:pt x="835885" y="2179059"/>
                    <a:pt x="860159" y="2208260"/>
                  </a:cubicBezTo>
                  <a:cubicBezTo>
                    <a:pt x="882120" y="2234688"/>
                    <a:pt x="984048" y="2250218"/>
                    <a:pt x="1191895" y="2258772"/>
                  </a:cubicBezTo>
                  <a:cubicBezTo>
                    <a:pt x="1456487" y="2269679"/>
                    <a:pt x="1514385" y="2281606"/>
                    <a:pt x="1681147" y="2359638"/>
                  </a:cubicBezTo>
                  <a:cubicBezTo>
                    <a:pt x="1868189" y="2447191"/>
                    <a:pt x="1874808" y="2448137"/>
                    <a:pt x="2302168" y="2448137"/>
                  </a:cubicBezTo>
                  <a:lnTo>
                    <a:pt x="2734152" y="2448137"/>
                  </a:lnTo>
                  <a:lnTo>
                    <a:pt x="2831875" y="2347502"/>
                  </a:lnTo>
                  <a:cubicBezTo>
                    <a:pt x="2994329" y="2180278"/>
                    <a:pt x="3044767" y="2170106"/>
                    <a:pt x="3711918" y="2170106"/>
                  </a:cubicBezTo>
                  <a:lnTo>
                    <a:pt x="4310559" y="2170106"/>
                  </a:lnTo>
                  <a:lnTo>
                    <a:pt x="4310559" y="2583868"/>
                  </a:lnTo>
                  <a:lnTo>
                    <a:pt x="4310559" y="2997630"/>
                  </a:lnTo>
                  <a:lnTo>
                    <a:pt x="4206319" y="2960422"/>
                  </a:lnTo>
                  <a:cubicBezTo>
                    <a:pt x="4082325" y="2916172"/>
                    <a:pt x="3869748" y="2910057"/>
                    <a:pt x="3770238" y="2947886"/>
                  </a:cubicBezTo>
                  <a:cubicBezTo>
                    <a:pt x="3702671" y="2973598"/>
                    <a:pt x="3698993" y="2970257"/>
                    <a:pt x="3698993" y="2883230"/>
                  </a:cubicBezTo>
                  <a:cubicBezTo>
                    <a:pt x="3698993" y="2820571"/>
                    <a:pt x="3676192" y="2770122"/>
                    <a:pt x="3627330" y="2724213"/>
                  </a:cubicBezTo>
                  <a:lnTo>
                    <a:pt x="3555770" y="2656962"/>
                  </a:lnTo>
                  <a:lnTo>
                    <a:pt x="2661226" y="2656793"/>
                  </a:lnTo>
                  <a:cubicBezTo>
                    <a:pt x="1867243" y="2656657"/>
                    <a:pt x="1603388" y="2669971"/>
                    <a:pt x="1015992" y="2739838"/>
                  </a:cubicBezTo>
                  <a:cubicBezTo>
                    <a:pt x="846394" y="2760013"/>
                    <a:pt x="557318" y="2815664"/>
                    <a:pt x="557318" y="2828136"/>
                  </a:cubicBezTo>
                  <a:cubicBezTo>
                    <a:pt x="557318" y="2835219"/>
                    <a:pt x="569823" y="2864504"/>
                    <a:pt x="585164" y="2893212"/>
                  </a:cubicBezTo>
                  <a:cubicBezTo>
                    <a:pt x="611540" y="2942306"/>
                    <a:pt x="602818" y="2944555"/>
                    <a:pt x="439209" y="2931177"/>
                  </a:cubicBezTo>
                  <a:cubicBezTo>
                    <a:pt x="326669" y="2921962"/>
                    <a:pt x="218751" y="2931378"/>
                    <a:pt x="133321" y="2957836"/>
                  </a:cubicBezTo>
                  <a:lnTo>
                    <a:pt x="1237" y="2998734"/>
                  </a:lnTo>
                  <a:close/>
                  <a:moveTo>
                    <a:pt x="3455103" y="2098893"/>
                  </a:moveTo>
                  <a:cubicBezTo>
                    <a:pt x="3475069" y="2078865"/>
                    <a:pt x="3923234" y="2079327"/>
                    <a:pt x="3943305" y="2099398"/>
                  </a:cubicBezTo>
                  <a:cubicBezTo>
                    <a:pt x="3951606" y="2107709"/>
                    <a:pt x="3841692" y="2114508"/>
                    <a:pt x="3698993" y="2114508"/>
                  </a:cubicBezTo>
                  <a:cubicBezTo>
                    <a:pt x="3556191" y="2114508"/>
                    <a:pt x="3446487" y="2107478"/>
                    <a:pt x="3455103" y="2098893"/>
                  </a:cubicBezTo>
                  <a:close/>
                  <a:moveTo>
                    <a:pt x="7541" y="464198"/>
                  </a:moveTo>
                  <a:lnTo>
                    <a:pt x="15106" y="15423"/>
                  </a:lnTo>
                  <a:lnTo>
                    <a:pt x="394340" y="7711"/>
                  </a:lnTo>
                  <a:lnTo>
                    <a:pt x="773468" y="-2"/>
                  </a:lnTo>
                  <a:lnTo>
                    <a:pt x="841559" y="80941"/>
                  </a:lnTo>
                  <a:cubicBezTo>
                    <a:pt x="907760" y="159645"/>
                    <a:pt x="918057" y="162188"/>
                    <a:pt x="1213121" y="172959"/>
                  </a:cubicBezTo>
                  <a:cubicBezTo>
                    <a:pt x="1477292" y="182605"/>
                    <a:pt x="1538029" y="194395"/>
                    <a:pt x="1683248" y="264316"/>
                  </a:cubicBezTo>
                  <a:cubicBezTo>
                    <a:pt x="1840658" y="340067"/>
                    <a:pt x="1874808" y="345279"/>
                    <a:pt x="2288613" y="356702"/>
                  </a:cubicBezTo>
                  <a:lnTo>
                    <a:pt x="2727111" y="368807"/>
                  </a:lnTo>
                  <a:lnTo>
                    <a:pt x="2785535" y="294536"/>
                  </a:lnTo>
                  <a:cubicBezTo>
                    <a:pt x="2866972" y="191127"/>
                    <a:pt x="3025747" y="96303"/>
                    <a:pt x="3204699" y="44278"/>
                  </a:cubicBezTo>
                  <a:cubicBezTo>
                    <a:pt x="3322597" y="10012"/>
                    <a:pt x="3461724" y="1847"/>
                    <a:pt x="3826561" y="7784"/>
                  </a:cubicBezTo>
                  <a:lnTo>
                    <a:pt x="4296688" y="15423"/>
                  </a:lnTo>
                  <a:lnTo>
                    <a:pt x="4304358" y="455414"/>
                  </a:lnTo>
                  <a:lnTo>
                    <a:pt x="4312029" y="895404"/>
                  </a:lnTo>
                  <a:lnTo>
                    <a:pt x="4248772" y="872454"/>
                  </a:lnTo>
                  <a:cubicBezTo>
                    <a:pt x="4213990" y="859824"/>
                    <a:pt x="4076021" y="849494"/>
                    <a:pt x="3942253" y="849494"/>
                  </a:cubicBezTo>
                  <a:cubicBezTo>
                    <a:pt x="3731569" y="849494"/>
                    <a:pt x="3698889" y="843137"/>
                    <a:pt x="3698993" y="802156"/>
                  </a:cubicBezTo>
                  <a:cubicBezTo>
                    <a:pt x="3698993" y="712270"/>
                    <a:pt x="3633634" y="611783"/>
                    <a:pt x="3562181" y="591818"/>
                  </a:cubicBezTo>
                  <a:cubicBezTo>
                    <a:pt x="3442600" y="558434"/>
                    <a:pt x="1652355" y="573492"/>
                    <a:pt x="1363596" y="610312"/>
                  </a:cubicBezTo>
                  <a:cubicBezTo>
                    <a:pt x="1218271" y="628827"/>
                    <a:pt x="1049407" y="649191"/>
                    <a:pt x="988250" y="655549"/>
                  </a:cubicBezTo>
                  <a:cubicBezTo>
                    <a:pt x="927094" y="661916"/>
                    <a:pt x="809615" y="680001"/>
                    <a:pt x="727233" y="695752"/>
                  </a:cubicBezTo>
                  <a:cubicBezTo>
                    <a:pt x="644851" y="711504"/>
                    <a:pt x="572555" y="724386"/>
                    <a:pt x="566461" y="724386"/>
                  </a:cubicBezTo>
                  <a:cubicBezTo>
                    <a:pt x="560366" y="724386"/>
                    <a:pt x="568247" y="748586"/>
                    <a:pt x="584114" y="778166"/>
                  </a:cubicBezTo>
                  <a:cubicBezTo>
                    <a:pt x="599981" y="807746"/>
                    <a:pt x="612906" y="835887"/>
                    <a:pt x="612906" y="840720"/>
                  </a:cubicBezTo>
                  <a:cubicBezTo>
                    <a:pt x="613010" y="845543"/>
                    <a:pt x="528212" y="845459"/>
                    <a:pt x="424602" y="840510"/>
                  </a:cubicBezTo>
                  <a:cubicBezTo>
                    <a:pt x="308700" y="834983"/>
                    <a:pt x="190801" y="847193"/>
                    <a:pt x="118086" y="872244"/>
                  </a:cubicBezTo>
                  <a:lnTo>
                    <a:pt x="-129" y="912962"/>
                  </a:lnTo>
                  <a:close/>
                </a:path>
              </a:pathLst>
            </a:custGeom>
            <a:solidFill>
              <a:srgbClr val="0163CC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19A2256E-4BD4-4CD3-887A-6D47B00C90C2}"/>
                </a:ext>
              </a:extLst>
            </p:cNvPr>
            <p:cNvSpPr/>
            <p:nvPr/>
          </p:nvSpPr>
          <p:spPr>
            <a:xfrm>
              <a:off x="6609116" y="2040772"/>
              <a:ext cx="4310687" cy="3000881"/>
            </a:xfrm>
            <a:custGeom>
              <a:avLst/>
              <a:gdLst>
                <a:gd name="connsiteX0" fmla="*/ 1237 w 4310687"/>
                <a:gd name="connsiteY0" fmla="*/ 2584425 h 3000881"/>
                <a:gd name="connsiteX1" fmla="*/ 1237 w 4310687"/>
                <a:gd name="connsiteY1" fmla="*/ 2170106 h 3000881"/>
                <a:gd name="connsiteX2" fmla="*/ 414830 w 4310687"/>
                <a:gd name="connsiteY2" fmla="*/ 2170106 h 3000881"/>
                <a:gd name="connsiteX3" fmla="*/ 860159 w 4310687"/>
                <a:gd name="connsiteY3" fmla="*/ 2208260 h 3000881"/>
                <a:gd name="connsiteX4" fmla="*/ 1190423 w 4310687"/>
                <a:gd name="connsiteY4" fmla="*/ 2258709 h 3000881"/>
                <a:gd name="connsiteX5" fmla="*/ 1648677 w 4310687"/>
                <a:gd name="connsiteY5" fmla="*/ 2344139 h 3000881"/>
                <a:gd name="connsiteX6" fmla="*/ 1808399 w 4310687"/>
                <a:gd name="connsiteY6" fmla="*/ 2427877 h 3000881"/>
                <a:gd name="connsiteX7" fmla="*/ 1729799 w 4310687"/>
                <a:gd name="connsiteY7" fmla="*/ 2426974 h 3000881"/>
                <a:gd name="connsiteX8" fmla="*/ 818232 w 4310687"/>
                <a:gd name="connsiteY8" fmla="*/ 2516932 h 3000881"/>
                <a:gd name="connsiteX9" fmla="*/ 568773 w 4310687"/>
                <a:gd name="connsiteY9" fmla="*/ 2870305 h 3000881"/>
                <a:gd name="connsiteX10" fmla="*/ 607652 w 4310687"/>
                <a:gd name="connsiteY10" fmla="*/ 2944933 h 3000881"/>
                <a:gd name="connsiteX11" fmla="*/ 436477 w 4310687"/>
                <a:gd name="connsiteY11" fmla="*/ 2930947 h 3000881"/>
                <a:gd name="connsiteX12" fmla="*/ 133321 w 4310687"/>
                <a:gd name="connsiteY12" fmla="*/ 2957847 h 3000881"/>
                <a:gd name="connsiteX13" fmla="*/ 1237 w 4310687"/>
                <a:gd name="connsiteY13" fmla="*/ 2998734 h 3000881"/>
                <a:gd name="connsiteX14" fmla="*/ 4199384 w 4310687"/>
                <a:gd name="connsiteY14" fmla="*/ 2960726 h 3000881"/>
                <a:gd name="connsiteX15" fmla="*/ 3770238 w 4310687"/>
                <a:gd name="connsiteY15" fmla="*/ 2947886 h 3000881"/>
                <a:gd name="connsiteX16" fmla="*/ 3698993 w 4310687"/>
                <a:gd name="connsiteY16" fmla="*/ 2882168 h 3000881"/>
                <a:gd name="connsiteX17" fmla="*/ 3097412 w 4310687"/>
                <a:gd name="connsiteY17" fmla="*/ 2503356 h 3000881"/>
                <a:gd name="connsiteX18" fmla="*/ 2788478 w 4310687"/>
                <a:gd name="connsiteY18" fmla="*/ 2391162 h 3000881"/>
                <a:gd name="connsiteX19" fmla="*/ 2931912 w 4310687"/>
                <a:gd name="connsiteY19" fmla="*/ 2259613 h 3000881"/>
                <a:gd name="connsiteX20" fmla="*/ 3040669 w 4310687"/>
                <a:gd name="connsiteY20" fmla="*/ 2184008 h 3000881"/>
                <a:gd name="connsiteX21" fmla="*/ 3675666 w 4310687"/>
                <a:gd name="connsiteY21" fmla="*/ 2175612 h 3000881"/>
                <a:gd name="connsiteX22" fmla="*/ 4310559 w 4310687"/>
                <a:gd name="connsiteY22" fmla="*/ 2167206 h 3000881"/>
                <a:gd name="connsiteX23" fmla="*/ 4310559 w 4310687"/>
                <a:gd name="connsiteY23" fmla="*/ 2585697 h 3000881"/>
                <a:gd name="connsiteX24" fmla="*/ 4303624 w 4310687"/>
                <a:gd name="connsiteY24" fmla="*/ 3000866 h 3000881"/>
                <a:gd name="connsiteX25" fmla="*/ 4199384 w 4310687"/>
                <a:gd name="connsiteY25" fmla="*/ 2960726 h 3000881"/>
                <a:gd name="connsiteX26" fmla="*/ 3455103 w 4310687"/>
                <a:gd name="connsiteY26" fmla="*/ 2098893 h 3000881"/>
                <a:gd name="connsiteX27" fmla="*/ 3943305 w 4310687"/>
                <a:gd name="connsiteY27" fmla="*/ 2099398 h 3000881"/>
                <a:gd name="connsiteX28" fmla="*/ 3698993 w 4310687"/>
                <a:gd name="connsiteY28" fmla="*/ 2114508 h 3000881"/>
                <a:gd name="connsiteX29" fmla="*/ 3455103 w 4310687"/>
                <a:gd name="connsiteY29" fmla="*/ 2098893 h 3000881"/>
                <a:gd name="connsiteX30" fmla="*/ 7541 w 4310687"/>
                <a:gd name="connsiteY30" fmla="*/ 464198 h 3000881"/>
                <a:gd name="connsiteX31" fmla="*/ 15106 w 4310687"/>
                <a:gd name="connsiteY31" fmla="*/ 15423 h 3000881"/>
                <a:gd name="connsiteX32" fmla="*/ 394340 w 4310687"/>
                <a:gd name="connsiteY32" fmla="*/ 7711 h 3000881"/>
                <a:gd name="connsiteX33" fmla="*/ 773468 w 4310687"/>
                <a:gd name="connsiteY33" fmla="*/ -2 h 3000881"/>
                <a:gd name="connsiteX34" fmla="*/ 841559 w 4310687"/>
                <a:gd name="connsiteY34" fmla="*/ 80941 h 3000881"/>
                <a:gd name="connsiteX35" fmla="*/ 1213121 w 4310687"/>
                <a:gd name="connsiteY35" fmla="*/ 173064 h 3000881"/>
                <a:gd name="connsiteX36" fmla="*/ 1669379 w 4310687"/>
                <a:gd name="connsiteY36" fmla="*/ 254837 h 3000881"/>
                <a:gd name="connsiteX37" fmla="*/ 1822268 w 4310687"/>
                <a:gd name="connsiteY37" fmla="*/ 325440 h 3000881"/>
                <a:gd name="connsiteX38" fmla="*/ 1423491 w 4310687"/>
                <a:gd name="connsiteY38" fmla="*/ 343798 h 3000881"/>
                <a:gd name="connsiteX39" fmla="*/ 568351 w 4310687"/>
                <a:gd name="connsiteY39" fmla="*/ 774426 h 3000881"/>
                <a:gd name="connsiteX40" fmla="*/ 607336 w 4310687"/>
                <a:gd name="connsiteY40" fmla="*/ 849494 h 3000881"/>
                <a:gd name="connsiteX41" fmla="*/ 421766 w 4310687"/>
                <a:gd name="connsiteY41" fmla="*/ 840510 h 3000881"/>
                <a:gd name="connsiteX42" fmla="*/ 118086 w 4310687"/>
                <a:gd name="connsiteY42" fmla="*/ 872244 h 3000881"/>
                <a:gd name="connsiteX43" fmla="*/ -129 w 4310687"/>
                <a:gd name="connsiteY43" fmla="*/ 912962 h 3000881"/>
                <a:gd name="connsiteX44" fmla="*/ 4199384 w 4310687"/>
                <a:gd name="connsiteY44" fmla="*/ 859172 h 3000881"/>
                <a:gd name="connsiteX45" fmla="*/ 3914407 w 4310687"/>
                <a:gd name="connsiteY45" fmla="*/ 842433 h 3000881"/>
                <a:gd name="connsiteX46" fmla="*/ 3698993 w 4310687"/>
                <a:gd name="connsiteY46" fmla="*/ 854202 h 3000881"/>
                <a:gd name="connsiteX47" fmla="*/ 3698993 w 4310687"/>
                <a:gd name="connsiteY47" fmla="*/ 771725 h 3000881"/>
                <a:gd name="connsiteX48" fmla="*/ 3361162 w 4310687"/>
                <a:gd name="connsiteY48" fmla="*/ 461613 h 3000881"/>
                <a:gd name="connsiteX49" fmla="*/ 2987078 w 4310687"/>
                <a:gd name="connsiteY49" fmla="*/ 387185 h 3000881"/>
                <a:gd name="connsiteX50" fmla="*/ 2753697 w 4310687"/>
                <a:gd name="connsiteY50" fmla="*/ 336137 h 3000881"/>
                <a:gd name="connsiteX51" fmla="*/ 2830089 w 4310687"/>
                <a:gd name="connsiteY51" fmla="*/ 248112 h 3000881"/>
                <a:gd name="connsiteX52" fmla="*/ 3826561 w 4310687"/>
                <a:gd name="connsiteY52" fmla="*/ 7784 h 3000881"/>
                <a:gd name="connsiteX53" fmla="*/ 4296688 w 4310687"/>
                <a:gd name="connsiteY53" fmla="*/ 15423 h 3000881"/>
                <a:gd name="connsiteX54" fmla="*/ 4304358 w 4310687"/>
                <a:gd name="connsiteY54" fmla="*/ 453312 h 3000881"/>
                <a:gd name="connsiteX55" fmla="*/ 4290489 w 4310687"/>
                <a:gd name="connsiteY55" fmla="*/ 889435 h 3000881"/>
                <a:gd name="connsiteX56" fmla="*/ 4199384 w 4310687"/>
                <a:gd name="connsiteY56" fmla="*/ 859172 h 3000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310687" h="3000881">
                  <a:moveTo>
                    <a:pt x="1237" y="2584425"/>
                  </a:moveTo>
                  <a:lnTo>
                    <a:pt x="1237" y="2170106"/>
                  </a:lnTo>
                  <a:lnTo>
                    <a:pt x="414830" y="2170106"/>
                  </a:lnTo>
                  <a:cubicBezTo>
                    <a:pt x="731541" y="2170106"/>
                    <a:pt x="835885" y="2179059"/>
                    <a:pt x="860159" y="2208260"/>
                  </a:cubicBezTo>
                  <a:cubicBezTo>
                    <a:pt x="882014" y="2234657"/>
                    <a:pt x="983838" y="2250197"/>
                    <a:pt x="1190423" y="2258709"/>
                  </a:cubicBezTo>
                  <a:cubicBezTo>
                    <a:pt x="1437046" y="2268881"/>
                    <a:pt x="1516697" y="2283728"/>
                    <a:pt x="1648677" y="2344139"/>
                  </a:cubicBezTo>
                  <a:cubicBezTo>
                    <a:pt x="1736524" y="2384353"/>
                    <a:pt x="1808399" y="2422034"/>
                    <a:pt x="1808399" y="2427877"/>
                  </a:cubicBezTo>
                  <a:cubicBezTo>
                    <a:pt x="1808399" y="2433720"/>
                    <a:pt x="1773092" y="2433320"/>
                    <a:pt x="1729799" y="2426974"/>
                  </a:cubicBezTo>
                  <a:cubicBezTo>
                    <a:pt x="1604018" y="2408511"/>
                    <a:pt x="973645" y="2470718"/>
                    <a:pt x="818232" y="2516932"/>
                  </a:cubicBezTo>
                  <a:cubicBezTo>
                    <a:pt x="556162" y="2594922"/>
                    <a:pt x="480821" y="2701673"/>
                    <a:pt x="568773" y="2870305"/>
                  </a:cubicBezTo>
                  <a:lnTo>
                    <a:pt x="607652" y="2944933"/>
                  </a:lnTo>
                  <a:lnTo>
                    <a:pt x="436477" y="2930947"/>
                  </a:lnTo>
                  <a:cubicBezTo>
                    <a:pt x="326669" y="2921973"/>
                    <a:pt x="218015" y="2931609"/>
                    <a:pt x="133321" y="2957847"/>
                  </a:cubicBezTo>
                  <a:lnTo>
                    <a:pt x="1237" y="2998734"/>
                  </a:lnTo>
                  <a:close/>
                  <a:moveTo>
                    <a:pt x="4199384" y="2960726"/>
                  </a:moveTo>
                  <a:cubicBezTo>
                    <a:pt x="4082956" y="2916688"/>
                    <a:pt x="3869118" y="2910288"/>
                    <a:pt x="3770238" y="2947886"/>
                  </a:cubicBezTo>
                  <a:cubicBezTo>
                    <a:pt x="3702567" y="2973641"/>
                    <a:pt x="3698993" y="2970331"/>
                    <a:pt x="3698993" y="2882168"/>
                  </a:cubicBezTo>
                  <a:cubicBezTo>
                    <a:pt x="3698993" y="2698699"/>
                    <a:pt x="3480113" y="2560898"/>
                    <a:pt x="3097412" y="2503356"/>
                  </a:cubicBezTo>
                  <a:cubicBezTo>
                    <a:pt x="2730683" y="2448220"/>
                    <a:pt x="2748967" y="2454882"/>
                    <a:pt x="2788478" y="2391162"/>
                  </a:cubicBezTo>
                  <a:cubicBezTo>
                    <a:pt x="2807603" y="2360395"/>
                    <a:pt x="2872122" y="2301193"/>
                    <a:pt x="2931912" y="2259613"/>
                  </a:cubicBezTo>
                  <a:lnTo>
                    <a:pt x="3040669" y="2184008"/>
                  </a:lnTo>
                  <a:lnTo>
                    <a:pt x="3675666" y="2175612"/>
                  </a:lnTo>
                  <a:lnTo>
                    <a:pt x="4310559" y="2167206"/>
                  </a:lnTo>
                  <a:lnTo>
                    <a:pt x="4310559" y="2585697"/>
                  </a:lnTo>
                  <a:cubicBezTo>
                    <a:pt x="4310559" y="2815863"/>
                    <a:pt x="4307511" y="3002685"/>
                    <a:pt x="4303624" y="3000866"/>
                  </a:cubicBezTo>
                  <a:cubicBezTo>
                    <a:pt x="4299840" y="2999039"/>
                    <a:pt x="4252870" y="2980975"/>
                    <a:pt x="4199384" y="2960726"/>
                  </a:cubicBezTo>
                  <a:close/>
                  <a:moveTo>
                    <a:pt x="3455103" y="2098893"/>
                  </a:moveTo>
                  <a:cubicBezTo>
                    <a:pt x="3475069" y="2078865"/>
                    <a:pt x="3923234" y="2079327"/>
                    <a:pt x="3943305" y="2099398"/>
                  </a:cubicBezTo>
                  <a:cubicBezTo>
                    <a:pt x="3951606" y="2107709"/>
                    <a:pt x="3841692" y="2114508"/>
                    <a:pt x="3698993" y="2114508"/>
                  </a:cubicBezTo>
                  <a:cubicBezTo>
                    <a:pt x="3556191" y="2114508"/>
                    <a:pt x="3446487" y="2107478"/>
                    <a:pt x="3455103" y="2098893"/>
                  </a:cubicBezTo>
                  <a:close/>
                  <a:moveTo>
                    <a:pt x="7541" y="464198"/>
                  </a:moveTo>
                  <a:lnTo>
                    <a:pt x="15106" y="15423"/>
                  </a:lnTo>
                  <a:lnTo>
                    <a:pt x="394340" y="7711"/>
                  </a:lnTo>
                  <a:lnTo>
                    <a:pt x="773468" y="-2"/>
                  </a:lnTo>
                  <a:lnTo>
                    <a:pt x="841559" y="80941"/>
                  </a:lnTo>
                  <a:cubicBezTo>
                    <a:pt x="907760" y="159635"/>
                    <a:pt x="918163" y="162188"/>
                    <a:pt x="1213121" y="173064"/>
                  </a:cubicBezTo>
                  <a:cubicBezTo>
                    <a:pt x="1464052" y="182311"/>
                    <a:pt x="1542861" y="196434"/>
                    <a:pt x="1669379" y="254837"/>
                  </a:cubicBezTo>
                  <a:lnTo>
                    <a:pt x="1822268" y="325440"/>
                  </a:lnTo>
                  <a:lnTo>
                    <a:pt x="1423491" y="343798"/>
                  </a:lnTo>
                  <a:cubicBezTo>
                    <a:pt x="702329" y="376993"/>
                    <a:pt x="432799" y="512724"/>
                    <a:pt x="568351" y="774426"/>
                  </a:cubicBezTo>
                  <a:lnTo>
                    <a:pt x="607336" y="849494"/>
                  </a:lnTo>
                  <a:lnTo>
                    <a:pt x="421766" y="840510"/>
                  </a:lnTo>
                  <a:cubicBezTo>
                    <a:pt x="308280" y="835014"/>
                    <a:pt x="190379" y="847340"/>
                    <a:pt x="118086" y="872244"/>
                  </a:cubicBezTo>
                  <a:lnTo>
                    <a:pt x="-129" y="912962"/>
                  </a:lnTo>
                  <a:close/>
                  <a:moveTo>
                    <a:pt x="4199384" y="859172"/>
                  </a:moveTo>
                  <a:cubicBezTo>
                    <a:pt x="4161135" y="843484"/>
                    <a:pt x="4032938" y="835960"/>
                    <a:pt x="3914407" y="842433"/>
                  </a:cubicBezTo>
                  <a:lnTo>
                    <a:pt x="3698993" y="854202"/>
                  </a:lnTo>
                  <a:lnTo>
                    <a:pt x="3698993" y="771725"/>
                  </a:lnTo>
                  <a:cubicBezTo>
                    <a:pt x="3698993" y="659016"/>
                    <a:pt x="3542635" y="515498"/>
                    <a:pt x="3361162" y="461613"/>
                  </a:cubicBezTo>
                  <a:cubicBezTo>
                    <a:pt x="3283824" y="438643"/>
                    <a:pt x="3115486" y="405143"/>
                    <a:pt x="2987078" y="387185"/>
                  </a:cubicBezTo>
                  <a:cubicBezTo>
                    <a:pt x="2858671" y="369227"/>
                    <a:pt x="2753697" y="346256"/>
                    <a:pt x="2753697" y="336137"/>
                  </a:cubicBezTo>
                  <a:cubicBezTo>
                    <a:pt x="2753697" y="326029"/>
                    <a:pt x="2788058" y="286414"/>
                    <a:pt x="2830089" y="248112"/>
                  </a:cubicBezTo>
                  <a:cubicBezTo>
                    <a:pt x="3058322" y="40254"/>
                    <a:pt x="3232965" y="-1862"/>
                    <a:pt x="3826561" y="7784"/>
                  </a:cubicBezTo>
                  <a:lnTo>
                    <a:pt x="4296688" y="15423"/>
                  </a:lnTo>
                  <a:lnTo>
                    <a:pt x="4304358" y="453312"/>
                  </a:lnTo>
                  <a:cubicBezTo>
                    <a:pt x="4308562" y="694155"/>
                    <a:pt x="4302258" y="890412"/>
                    <a:pt x="4290489" y="889435"/>
                  </a:cubicBezTo>
                  <a:cubicBezTo>
                    <a:pt x="4278614" y="888468"/>
                    <a:pt x="4237633" y="874850"/>
                    <a:pt x="4199384" y="859172"/>
                  </a:cubicBezTo>
                  <a:close/>
                </a:path>
              </a:pathLst>
            </a:custGeom>
            <a:solidFill>
              <a:srgbClr val="619A01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30AEBC2B-9FA7-4C03-B100-65C262490D89}"/>
                </a:ext>
              </a:extLst>
            </p:cNvPr>
            <p:cNvSpPr/>
            <p:nvPr/>
          </p:nvSpPr>
          <p:spPr>
            <a:xfrm>
              <a:off x="7533157" y="2042883"/>
              <a:ext cx="2947393" cy="2609524"/>
            </a:xfrm>
            <a:custGeom>
              <a:avLst/>
              <a:gdLst>
                <a:gd name="connsiteX0" fmla="*/ 2477899 w 2947393"/>
                <a:gd name="connsiteY0" fmla="*/ 2572170 h 2609524"/>
                <a:gd name="connsiteX1" fmla="*/ 2172116 w 2947393"/>
                <a:gd name="connsiteY1" fmla="*/ 2501020 h 2609524"/>
                <a:gd name="connsiteX2" fmla="*/ 1888401 w 2947393"/>
                <a:gd name="connsiteY2" fmla="*/ 2455720 h 2609524"/>
                <a:gd name="connsiteX3" fmla="*/ 1822096 w 2947393"/>
                <a:gd name="connsiteY3" fmla="*/ 2443057 h 2609524"/>
                <a:gd name="connsiteX4" fmla="*/ 1902272 w 2947393"/>
                <a:gd name="connsiteY4" fmla="*/ 2358584 h 2609524"/>
                <a:gd name="connsiteX5" fmla="*/ 2510684 w 2947393"/>
                <a:gd name="connsiteY5" fmla="*/ 2167990 h 2609524"/>
                <a:gd name="connsiteX6" fmla="*/ 2832439 w 2947393"/>
                <a:gd name="connsiteY6" fmla="*/ 2167990 h 2609524"/>
                <a:gd name="connsiteX7" fmla="*/ 2737026 w 2947393"/>
                <a:gd name="connsiteY7" fmla="*/ 2251760 h 2609524"/>
                <a:gd name="connsiteX8" fmla="*/ 2567532 w 2947393"/>
                <a:gd name="connsiteY8" fmla="*/ 2586859 h 2609524"/>
                <a:gd name="connsiteX9" fmla="*/ 2477899 w 2947393"/>
                <a:gd name="connsiteY9" fmla="*/ 2572170 h 2609524"/>
                <a:gd name="connsiteX10" fmla="*/ 22499 w 2947393"/>
                <a:gd name="connsiteY10" fmla="*/ 2406784 h 2609524"/>
                <a:gd name="connsiteX11" fmla="*/ 5582 w 2947393"/>
                <a:gd name="connsiteY11" fmla="*/ 2295379 h 2609524"/>
                <a:gd name="connsiteX12" fmla="*/ 184953 w 2947393"/>
                <a:gd name="connsiteY12" fmla="*/ 2251403 h 2609524"/>
                <a:gd name="connsiteX13" fmla="*/ 780125 w 2947393"/>
                <a:gd name="connsiteY13" fmla="*/ 2366601 h 2609524"/>
                <a:gd name="connsiteX14" fmla="*/ 884155 w 2947393"/>
                <a:gd name="connsiteY14" fmla="*/ 2425730 h 2609524"/>
                <a:gd name="connsiteX15" fmla="*/ 654766 w 2947393"/>
                <a:gd name="connsiteY15" fmla="*/ 2434010 h 2609524"/>
                <a:gd name="connsiteX16" fmla="*/ 224042 w 2947393"/>
                <a:gd name="connsiteY16" fmla="*/ 2455058 h 2609524"/>
                <a:gd name="connsiteX17" fmla="*/ 22499 w 2947393"/>
                <a:gd name="connsiteY17" fmla="*/ 2406784 h 2609524"/>
                <a:gd name="connsiteX18" fmla="*/ 2469072 w 2947393"/>
                <a:gd name="connsiteY18" fmla="*/ 466969 h 2609524"/>
                <a:gd name="connsiteX19" fmla="*/ 2114114 w 2947393"/>
                <a:gd name="connsiteY19" fmla="*/ 393739 h 2609524"/>
                <a:gd name="connsiteX20" fmla="*/ 1828717 w 2947393"/>
                <a:gd name="connsiteY20" fmla="*/ 346768 h 2609524"/>
                <a:gd name="connsiteX21" fmla="*/ 1872114 w 2947393"/>
                <a:gd name="connsiteY21" fmla="*/ 284719 h 2609524"/>
                <a:gd name="connsiteX22" fmla="*/ 2325954 w 2947393"/>
                <a:gd name="connsiteY22" fmla="*/ 37234 h 2609524"/>
                <a:gd name="connsiteX23" fmla="*/ 2733244 w 2947393"/>
                <a:gd name="connsiteY23" fmla="*/ 15 h 2609524"/>
                <a:gd name="connsiteX24" fmla="*/ 2900004 w 2947393"/>
                <a:gd name="connsiteY24" fmla="*/ 43045 h 2609524"/>
                <a:gd name="connsiteX25" fmla="*/ 2597480 w 2947393"/>
                <a:gd name="connsiteY25" fmla="*/ 364484 h 2609524"/>
                <a:gd name="connsiteX26" fmla="*/ 2469072 w 2947393"/>
                <a:gd name="connsiteY26" fmla="*/ 466969 h 2609524"/>
                <a:gd name="connsiteX27" fmla="*/ 22499 w 2947393"/>
                <a:gd name="connsiteY27" fmla="*/ 317556 h 2609524"/>
                <a:gd name="connsiteX28" fmla="*/ 4111 w 2947393"/>
                <a:gd name="connsiteY28" fmla="*/ 206360 h 2609524"/>
                <a:gd name="connsiteX29" fmla="*/ 275217 w 2947393"/>
                <a:gd name="connsiteY29" fmla="*/ 172662 h 2609524"/>
                <a:gd name="connsiteX30" fmla="*/ 731473 w 2947393"/>
                <a:gd name="connsiteY30" fmla="*/ 252501 h 2609524"/>
                <a:gd name="connsiteX31" fmla="*/ 898234 w 2947393"/>
                <a:gd name="connsiteY31" fmla="*/ 318229 h 2609524"/>
                <a:gd name="connsiteX32" fmla="*/ 522890 w 2947393"/>
                <a:gd name="connsiteY32" fmla="*/ 338026 h 2609524"/>
                <a:gd name="connsiteX33" fmla="*/ 85022 w 2947393"/>
                <a:gd name="connsiteY33" fmla="*/ 369371 h 2609524"/>
                <a:gd name="connsiteX34" fmla="*/ 22499 w 2947393"/>
                <a:gd name="connsiteY34" fmla="*/ 317556 h 260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47393" h="2609524">
                  <a:moveTo>
                    <a:pt x="2477899" y="2572170"/>
                  </a:moveTo>
                  <a:cubicBezTo>
                    <a:pt x="2429247" y="2550996"/>
                    <a:pt x="2291593" y="2518988"/>
                    <a:pt x="2172116" y="2501020"/>
                  </a:cubicBezTo>
                  <a:cubicBezTo>
                    <a:pt x="2052536" y="2483061"/>
                    <a:pt x="1924864" y="2462677"/>
                    <a:pt x="1888401" y="2455720"/>
                  </a:cubicBezTo>
                  <a:lnTo>
                    <a:pt x="1822096" y="2443057"/>
                  </a:lnTo>
                  <a:lnTo>
                    <a:pt x="1902272" y="2358584"/>
                  </a:lnTo>
                  <a:cubicBezTo>
                    <a:pt x="2053377" y="2199535"/>
                    <a:pt x="2154043" y="2167990"/>
                    <a:pt x="2510684" y="2167990"/>
                  </a:cubicBezTo>
                  <a:lnTo>
                    <a:pt x="2832439" y="2167990"/>
                  </a:lnTo>
                  <a:lnTo>
                    <a:pt x="2737026" y="2251760"/>
                  </a:lnTo>
                  <a:cubicBezTo>
                    <a:pt x="2640563" y="2336496"/>
                    <a:pt x="2538005" y="2539133"/>
                    <a:pt x="2567532" y="2586859"/>
                  </a:cubicBezTo>
                  <a:cubicBezTo>
                    <a:pt x="2587603" y="2619329"/>
                    <a:pt x="2585607" y="2618993"/>
                    <a:pt x="2477899" y="2572170"/>
                  </a:cubicBezTo>
                  <a:close/>
                  <a:moveTo>
                    <a:pt x="22499" y="2406784"/>
                  </a:moveTo>
                  <a:cubicBezTo>
                    <a:pt x="22499" y="2369702"/>
                    <a:pt x="14828" y="2319568"/>
                    <a:pt x="5582" y="2295379"/>
                  </a:cubicBezTo>
                  <a:cubicBezTo>
                    <a:pt x="-8814" y="2257834"/>
                    <a:pt x="17456" y="2251403"/>
                    <a:pt x="184953" y="2251403"/>
                  </a:cubicBezTo>
                  <a:cubicBezTo>
                    <a:pt x="417390" y="2251403"/>
                    <a:pt x="636060" y="2293729"/>
                    <a:pt x="780125" y="2366601"/>
                  </a:cubicBezTo>
                  <a:cubicBezTo>
                    <a:pt x="837393" y="2395614"/>
                    <a:pt x="884259" y="2422221"/>
                    <a:pt x="884155" y="2425730"/>
                  </a:cubicBezTo>
                  <a:cubicBezTo>
                    <a:pt x="884049" y="2429239"/>
                    <a:pt x="780861" y="2432970"/>
                    <a:pt x="654766" y="2434010"/>
                  </a:cubicBezTo>
                  <a:cubicBezTo>
                    <a:pt x="528774" y="2435051"/>
                    <a:pt x="334902" y="2444529"/>
                    <a:pt x="224042" y="2455058"/>
                  </a:cubicBezTo>
                  <a:cubicBezTo>
                    <a:pt x="23971" y="2474067"/>
                    <a:pt x="22499" y="2473709"/>
                    <a:pt x="22499" y="2406784"/>
                  </a:cubicBezTo>
                  <a:close/>
                  <a:moveTo>
                    <a:pt x="2469072" y="466969"/>
                  </a:moveTo>
                  <a:cubicBezTo>
                    <a:pt x="2430823" y="452521"/>
                    <a:pt x="2271102" y="419567"/>
                    <a:pt x="2114114" y="393739"/>
                  </a:cubicBezTo>
                  <a:lnTo>
                    <a:pt x="1828717" y="346768"/>
                  </a:lnTo>
                  <a:lnTo>
                    <a:pt x="1872114" y="284719"/>
                  </a:lnTo>
                  <a:cubicBezTo>
                    <a:pt x="1935477" y="194287"/>
                    <a:pt x="2145636" y="79676"/>
                    <a:pt x="2325954" y="37234"/>
                  </a:cubicBezTo>
                  <a:cubicBezTo>
                    <a:pt x="2412330" y="16912"/>
                    <a:pt x="2595588" y="162"/>
                    <a:pt x="2733244" y="15"/>
                  </a:cubicBezTo>
                  <a:cubicBezTo>
                    <a:pt x="2976818" y="-237"/>
                    <a:pt x="2981232" y="898"/>
                    <a:pt x="2900004" y="43045"/>
                  </a:cubicBezTo>
                  <a:cubicBezTo>
                    <a:pt x="2768235" y="111421"/>
                    <a:pt x="2661369" y="225033"/>
                    <a:pt x="2597480" y="364484"/>
                  </a:cubicBezTo>
                  <a:cubicBezTo>
                    <a:pt x="2542944" y="483656"/>
                    <a:pt x="2533381" y="491285"/>
                    <a:pt x="2469072" y="466969"/>
                  </a:cubicBezTo>
                  <a:close/>
                  <a:moveTo>
                    <a:pt x="22499" y="317556"/>
                  </a:moveTo>
                  <a:cubicBezTo>
                    <a:pt x="22499" y="282701"/>
                    <a:pt x="14198" y="232662"/>
                    <a:pt x="4111" y="206360"/>
                  </a:cubicBezTo>
                  <a:cubicBezTo>
                    <a:pt x="-12702" y="162490"/>
                    <a:pt x="9680" y="159705"/>
                    <a:pt x="275217" y="172662"/>
                  </a:cubicBezTo>
                  <a:cubicBezTo>
                    <a:pt x="488529" y="183064"/>
                    <a:pt x="608424" y="204049"/>
                    <a:pt x="731473" y="252501"/>
                  </a:cubicBezTo>
                  <a:lnTo>
                    <a:pt x="898234" y="318229"/>
                  </a:lnTo>
                  <a:lnTo>
                    <a:pt x="522890" y="338026"/>
                  </a:lnTo>
                  <a:cubicBezTo>
                    <a:pt x="316513" y="348912"/>
                    <a:pt x="119488" y="363024"/>
                    <a:pt x="85022" y="369371"/>
                  </a:cubicBezTo>
                  <a:cubicBezTo>
                    <a:pt x="35110" y="378607"/>
                    <a:pt x="22499" y="368173"/>
                    <a:pt x="22499" y="317556"/>
                  </a:cubicBezTo>
                  <a:close/>
                </a:path>
              </a:pathLst>
            </a:custGeom>
            <a:solidFill>
              <a:srgbClr val="2F6306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63" name="Graphique 61">
            <a:extLst>
              <a:ext uri="{FF2B5EF4-FFF2-40B4-BE49-F238E27FC236}">
                <a16:creationId xmlns:a16="http://schemas.microsoft.com/office/drawing/2014/main" id="{D709280D-2197-4E30-BD56-571F2F9E3B4A}"/>
              </a:ext>
            </a:extLst>
          </p:cNvPr>
          <p:cNvGrpSpPr/>
          <p:nvPr/>
        </p:nvGrpSpPr>
        <p:grpSpPr>
          <a:xfrm>
            <a:off x="198791" y="1539209"/>
            <a:ext cx="4312157" cy="4255290"/>
            <a:chOff x="6609116" y="2012968"/>
            <a:chExt cx="4312157" cy="4255290"/>
          </a:xfrm>
        </p:grpSpPr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83AD3C90-5AF4-412A-A489-0D9F3DD8CA77}"/>
                </a:ext>
              </a:extLst>
            </p:cNvPr>
            <p:cNvSpPr/>
            <p:nvPr/>
          </p:nvSpPr>
          <p:spPr>
            <a:xfrm>
              <a:off x="6609850" y="2012968"/>
              <a:ext cx="4310689" cy="4255290"/>
            </a:xfrm>
            <a:custGeom>
              <a:avLst/>
              <a:gdLst>
                <a:gd name="connsiteX0" fmla="*/ 503 w 4310689"/>
                <a:gd name="connsiteY0" fmla="*/ 3212713 h 4255290"/>
                <a:gd name="connsiteX1" fmla="*/ 503 w 4310689"/>
                <a:gd name="connsiteY1" fmla="*/ 2170132 h 4255290"/>
                <a:gd name="connsiteX2" fmla="*/ 413255 w 4310689"/>
                <a:gd name="connsiteY2" fmla="*/ 2170132 h 4255290"/>
                <a:gd name="connsiteX3" fmla="*/ 874871 w 4310689"/>
                <a:gd name="connsiteY3" fmla="*/ 2224217 h 4255290"/>
                <a:gd name="connsiteX4" fmla="*/ 1170986 w 4310689"/>
                <a:gd name="connsiteY4" fmla="*/ 2278701 h 4255290"/>
                <a:gd name="connsiteX5" fmla="*/ 1739258 w 4310689"/>
                <a:gd name="connsiteY5" fmla="*/ 2390432 h 4255290"/>
                <a:gd name="connsiteX6" fmla="*/ 2267809 w 4310689"/>
                <a:gd name="connsiteY6" fmla="*/ 2458944 h 4255290"/>
                <a:gd name="connsiteX7" fmla="*/ 2711770 w 4310689"/>
                <a:gd name="connsiteY7" fmla="*/ 2478458 h 4255290"/>
                <a:gd name="connsiteX8" fmla="*/ 2808865 w 4310689"/>
                <a:gd name="connsiteY8" fmla="*/ 2377455 h 4255290"/>
                <a:gd name="connsiteX9" fmla="*/ 3710974 w 4310689"/>
                <a:gd name="connsiteY9" fmla="*/ 2170132 h 4255290"/>
                <a:gd name="connsiteX10" fmla="*/ 4309824 w 4310689"/>
                <a:gd name="connsiteY10" fmla="*/ 2170132 h 4255290"/>
                <a:gd name="connsiteX11" fmla="*/ 4309824 w 4310689"/>
                <a:gd name="connsiteY11" fmla="*/ 3212713 h 4255290"/>
                <a:gd name="connsiteX12" fmla="*/ 4309824 w 4310689"/>
                <a:gd name="connsiteY12" fmla="*/ 4255305 h 4255290"/>
                <a:gd name="connsiteX13" fmla="*/ 2155163 w 4310689"/>
                <a:gd name="connsiteY13" fmla="*/ 4255305 h 4255290"/>
                <a:gd name="connsiteX14" fmla="*/ 503 w 4310689"/>
                <a:gd name="connsiteY14" fmla="*/ 4255305 h 4255290"/>
                <a:gd name="connsiteX15" fmla="*/ 2484799 w 4310689"/>
                <a:gd name="connsiteY15" fmla="*/ 3861613 h 4255290"/>
                <a:gd name="connsiteX16" fmla="*/ 2261608 w 4310689"/>
                <a:gd name="connsiteY16" fmla="*/ 3727058 h 4255290"/>
                <a:gd name="connsiteX17" fmla="*/ 2308894 w 4310689"/>
                <a:gd name="connsiteY17" fmla="*/ 3773923 h 4255290"/>
                <a:gd name="connsiteX18" fmla="*/ 2446234 w 4310689"/>
                <a:gd name="connsiteY18" fmla="*/ 3901543 h 4255290"/>
                <a:gd name="connsiteX19" fmla="*/ 2525570 w 4310689"/>
                <a:gd name="connsiteY19" fmla="*/ 3950384 h 4255290"/>
                <a:gd name="connsiteX20" fmla="*/ 2484799 w 4310689"/>
                <a:gd name="connsiteY20" fmla="*/ 3861613 h 4255290"/>
                <a:gd name="connsiteX21" fmla="*/ 1349517 w 4310689"/>
                <a:gd name="connsiteY21" fmla="*/ 3817416 h 4255290"/>
                <a:gd name="connsiteX22" fmla="*/ 1152702 w 4310689"/>
                <a:gd name="connsiteY22" fmla="*/ 3181526 h 4255290"/>
                <a:gd name="connsiteX23" fmla="*/ 1134419 w 4310689"/>
                <a:gd name="connsiteY23" fmla="*/ 3066926 h 4255290"/>
                <a:gd name="connsiteX24" fmla="*/ 1317362 w 4310689"/>
                <a:gd name="connsiteY24" fmla="*/ 3047329 h 4255290"/>
                <a:gd name="connsiteX25" fmla="*/ 1524684 w 4310689"/>
                <a:gd name="connsiteY25" fmla="*/ 3042883 h 4255290"/>
                <a:gd name="connsiteX26" fmla="*/ 1565771 w 4310689"/>
                <a:gd name="connsiteY26" fmla="*/ 3232679 h 4255290"/>
                <a:gd name="connsiteX27" fmla="*/ 1724126 w 4310689"/>
                <a:gd name="connsiteY27" fmla="*/ 3782666 h 4255290"/>
                <a:gd name="connsiteX28" fmla="*/ 1707103 w 4310689"/>
                <a:gd name="connsiteY28" fmla="*/ 3664504 h 4255290"/>
                <a:gd name="connsiteX29" fmla="*/ 1585210 w 4310689"/>
                <a:gd name="connsiteY29" fmla="*/ 3070046 h 4255290"/>
                <a:gd name="connsiteX30" fmla="*/ 1786753 w 4310689"/>
                <a:gd name="connsiteY30" fmla="*/ 3009930 h 4255290"/>
                <a:gd name="connsiteX31" fmla="*/ 1988402 w 4310689"/>
                <a:gd name="connsiteY31" fmla="*/ 3018105 h 4255290"/>
                <a:gd name="connsiteX32" fmla="*/ 2010888 w 4310689"/>
                <a:gd name="connsiteY32" fmla="*/ 3226616 h 4255290"/>
                <a:gd name="connsiteX33" fmla="*/ 2062903 w 4310689"/>
                <a:gd name="connsiteY33" fmla="*/ 3462940 h 4255290"/>
                <a:gd name="connsiteX34" fmla="*/ 2076143 w 4310689"/>
                <a:gd name="connsiteY34" fmla="*/ 3393429 h 4255290"/>
                <a:gd name="connsiteX35" fmla="*/ 2041362 w 4310689"/>
                <a:gd name="connsiteY35" fmla="*/ 3150160 h 4255290"/>
                <a:gd name="connsiteX36" fmla="*/ 2022867 w 4310689"/>
                <a:gd name="connsiteY36" fmla="*/ 3004204 h 4255290"/>
                <a:gd name="connsiteX37" fmla="*/ 2221993 w 4310689"/>
                <a:gd name="connsiteY37" fmla="*/ 3004204 h 4255290"/>
                <a:gd name="connsiteX38" fmla="*/ 2436251 w 4310689"/>
                <a:gd name="connsiteY38" fmla="*/ 3043776 h 4255290"/>
                <a:gd name="connsiteX39" fmla="*/ 2473240 w 4310689"/>
                <a:gd name="connsiteY39" fmla="*/ 3328753 h 4255290"/>
                <a:gd name="connsiteX40" fmla="*/ 2494992 w 4310689"/>
                <a:gd name="connsiteY40" fmla="*/ 3574146 h 4255290"/>
                <a:gd name="connsiteX41" fmla="*/ 2498880 w 4310689"/>
                <a:gd name="connsiteY41" fmla="*/ 3299236 h 4255290"/>
                <a:gd name="connsiteX42" fmla="*/ 2502662 w 4310689"/>
                <a:gd name="connsiteY42" fmla="*/ 3024326 h 4255290"/>
                <a:gd name="connsiteX43" fmla="*/ 2689598 w 4310689"/>
                <a:gd name="connsiteY43" fmla="*/ 3043472 h 4255290"/>
                <a:gd name="connsiteX44" fmla="*/ 2897657 w 4310689"/>
                <a:gd name="connsiteY44" fmla="*/ 3095959 h 4255290"/>
                <a:gd name="connsiteX45" fmla="*/ 2880424 w 4310689"/>
                <a:gd name="connsiteY45" fmla="*/ 3643656 h 4255290"/>
                <a:gd name="connsiteX46" fmla="*/ 2894925 w 4310689"/>
                <a:gd name="connsiteY46" fmla="*/ 3765675 h 4255290"/>
                <a:gd name="connsiteX47" fmla="*/ 2940739 w 4310689"/>
                <a:gd name="connsiteY47" fmla="*/ 3376963 h 4255290"/>
                <a:gd name="connsiteX48" fmla="*/ 2954190 w 4310689"/>
                <a:gd name="connsiteY48" fmla="*/ 3068575 h 4255290"/>
                <a:gd name="connsiteX49" fmla="*/ 3180216 w 4310689"/>
                <a:gd name="connsiteY49" fmla="*/ 3105154 h 4255290"/>
                <a:gd name="connsiteX50" fmla="*/ 3454895 w 4310689"/>
                <a:gd name="connsiteY50" fmla="*/ 3126695 h 4255290"/>
                <a:gd name="connsiteX51" fmla="*/ 3468870 w 4310689"/>
                <a:gd name="connsiteY51" fmla="*/ 3059517 h 4255290"/>
                <a:gd name="connsiteX52" fmla="*/ 3128097 w 4310689"/>
                <a:gd name="connsiteY52" fmla="*/ 3005675 h 4255290"/>
                <a:gd name="connsiteX53" fmla="*/ 1589203 w 4310689"/>
                <a:gd name="connsiteY53" fmla="*/ 2921526 h 4255290"/>
                <a:gd name="connsiteX54" fmla="*/ 874871 w 4310689"/>
                <a:gd name="connsiteY54" fmla="*/ 3124909 h 4255290"/>
                <a:gd name="connsiteX55" fmla="*/ 997184 w 4310689"/>
                <a:gd name="connsiteY55" fmla="*/ 3116617 h 4255290"/>
                <a:gd name="connsiteX56" fmla="*/ 1111825 w 4310689"/>
                <a:gd name="connsiteY56" fmla="*/ 3222359 h 4255290"/>
                <a:gd name="connsiteX57" fmla="*/ 1341530 w 4310689"/>
                <a:gd name="connsiteY57" fmla="*/ 3866068 h 4255290"/>
                <a:gd name="connsiteX58" fmla="*/ 1349517 w 4310689"/>
                <a:gd name="connsiteY58" fmla="*/ 3817416 h 4255290"/>
                <a:gd name="connsiteX59" fmla="*/ 2669529 w 4310689"/>
                <a:gd name="connsiteY59" fmla="*/ 3843392 h 4255290"/>
                <a:gd name="connsiteX60" fmla="*/ 2430473 w 4310689"/>
                <a:gd name="connsiteY60" fmla="*/ 3706609 h 4255290"/>
                <a:gd name="connsiteX61" fmla="*/ 2500876 w 4310689"/>
                <a:gd name="connsiteY61" fmla="*/ 3754116 h 4255290"/>
                <a:gd name="connsiteX62" fmla="*/ 2616359 w 4310689"/>
                <a:gd name="connsiteY62" fmla="*/ 3827356 h 4255290"/>
                <a:gd name="connsiteX63" fmla="*/ 2669529 w 4310689"/>
                <a:gd name="connsiteY63" fmla="*/ 3843392 h 4255290"/>
                <a:gd name="connsiteX64" fmla="*/ 2072674 w 4310689"/>
                <a:gd name="connsiteY64" fmla="*/ 3728098 h 4255290"/>
                <a:gd name="connsiteX65" fmla="*/ 2119856 w 4310689"/>
                <a:gd name="connsiteY65" fmla="*/ 3561336 h 4255290"/>
                <a:gd name="connsiteX66" fmla="*/ 2125950 w 4310689"/>
                <a:gd name="connsiteY66" fmla="*/ 3534205 h 4255290"/>
                <a:gd name="connsiteX67" fmla="*/ 2035582 w 4310689"/>
                <a:gd name="connsiteY67" fmla="*/ 3749303 h 4255290"/>
                <a:gd name="connsiteX68" fmla="*/ 2072674 w 4310689"/>
                <a:gd name="connsiteY68" fmla="*/ 3728098 h 4255290"/>
                <a:gd name="connsiteX69" fmla="*/ 2586095 w 4310689"/>
                <a:gd name="connsiteY69" fmla="*/ 3658272 h 4255290"/>
                <a:gd name="connsiteX70" fmla="*/ 2330331 w 4310689"/>
                <a:gd name="connsiteY70" fmla="*/ 3563039 h 4255290"/>
                <a:gd name="connsiteX71" fmla="*/ 2238597 w 4310689"/>
                <a:gd name="connsiteY71" fmla="*/ 3565834 h 4255290"/>
                <a:gd name="connsiteX72" fmla="*/ 2349351 w 4310689"/>
                <a:gd name="connsiteY72" fmla="*/ 3591747 h 4255290"/>
                <a:gd name="connsiteX73" fmla="*/ 2486899 w 4310689"/>
                <a:gd name="connsiteY73" fmla="*/ 3644559 h 4255290"/>
                <a:gd name="connsiteX74" fmla="*/ 2586095 w 4310689"/>
                <a:gd name="connsiteY74" fmla="*/ 3658272 h 4255290"/>
                <a:gd name="connsiteX75" fmla="*/ 7121 w 4310689"/>
                <a:gd name="connsiteY75" fmla="*/ 1078889 h 4255290"/>
                <a:gd name="connsiteX76" fmla="*/ 14372 w 4310689"/>
                <a:gd name="connsiteY76" fmla="*/ 15440 h 4255290"/>
                <a:gd name="connsiteX77" fmla="*/ 393606 w 4310689"/>
                <a:gd name="connsiteY77" fmla="*/ 7727 h 4255290"/>
                <a:gd name="connsiteX78" fmla="*/ 772734 w 4310689"/>
                <a:gd name="connsiteY78" fmla="*/ 14 h 4255290"/>
                <a:gd name="connsiteX79" fmla="*/ 843557 w 4310689"/>
                <a:gd name="connsiteY79" fmla="*/ 84183 h 4255290"/>
                <a:gd name="connsiteX80" fmla="*/ 1132737 w 4310689"/>
                <a:gd name="connsiteY80" fmla="*/ 168362 h 4255290"/>
                <a:gd name="connsiteX81" fmla="*/ 1764371 w 4310689"/>
                <a:gd name="connsiteY81" fmla="*/ 305449 h 4255290"/>
                <a:gd name="connsiteX82" fmla="*/ 2280314 w 4310689"/>
                <a:gd name="connsiteY82" fmla="*/ 368844 h 4255290"/>
                <a:gd name="connsiteX83" fmla="*/ 2711246 w 4310689"/>
                <a:gd name="connsiteY83" fmla="*/ 380634 h 4255290"/>
                <a:gd name="connsiteX84" fmla="*/ 2824732 w 4310689"/>
                <a:gd name="connsiteY84" fmla="*/ 264342 h 4255290"/>
                <a:gd name="connsiteX85" fmla="*/ 3102773 w 4310689"/>
                <a:gd name="connsiteY85" fmla="*/ 83069 h 4255290"/>
                <a:gd name="connsiteX86" fmla="*/ 3781587 w 4310689"/>
                <a:gd name="connsiteY86" fmla="*/ 16764 h 4255290"/>
                <a:gd name="connsiteX87" fmla="*/ 4295953 w 4310689"/>
                <a:gd name="connsiteY87" fmla="*/ 15440 h 4255290"/>
                <a:gd name="connsiteX88" fmla="*/ 4303204 w 4310689"/>
                <a:gd name="connsiteY88" fmla="*/ 1078889 h 4255290"/>
                <a:gd name="connsiteX89" fmla="*/ 4310560 w 4310689"/>
                <a:gd name="connsiteY89" fmla="*/ 2142328 h 4255290"/>
                <a:gd name="connsiteX90" fmla="*/ 2155163 w 4310689"/>
                <a:gd name="connsiteY90" fmla="*/ 2142328 h 4255290"/>
                <a:gd name="connsiteX91" fmla="*/ -129 w 4310689"/>
                <a:gd name="connsiteY91" fmla="*/ 2142328 h 4255290"/>
                <a:gd name="connsiteX92" fmla="*/ 1348151 w 4310689"/>
                <a:gd name="connsiteY92" fmla="*/ 1704440 h 4255290"/>
                <a:gd name="connsiteX93" fmla="*/ 1152386 w 4310689"/>
                <a:gd name="connsiteY93" fmla="*/ 1094966 h 4255290"/>
                <a:gd name="connsiteX94" fmla="*/ 1133997 w 4310689"/>
                <a:gd name="connsiteY94" fmla="*/ 978990 h 4255290"/>
                <a:gd name="connsiteX95" fmla="*/ 1269235 w 4310689"/>
                <a:gd name="connsiteY95" fmla="*/ 961389 h 4255290"/>
                <a:gd name="connsiteX96" fmla="*/ 1465735 w 4310689"/>
                <a:gd name="connsiteY96" fmla="*/ 931200 h 4255290"/>
                <a:gd name="connsiteX97" fmla="*/ 1573125 w 4310689"/>
                <a:gd name="connsiteY97" fmla="*/ 1217899 h 4255290"/>
                <a:gd name="connsiteX98" fmla="*/ 1728435 w 4310689"/>
                <a:gd name="connsiteY98" fmla="*/ 1697484 h 4255290"/>
                <a:gd name="connsiteX99" fmla="*/ 1737366 w 4310689"/>
                <a:gd name="connsiteY99" fmla="*/ 1648832 h 4255290"/>
                <a:gd name="connsiteX100" fmla="*/ 1600131 w 4310689"/>
                <a:gd name="connsiteY100" fmla="*/ 1094441 h 4255290"/>
                <a:gd name="connsiteX101" fmla="*/ 1580376 w 4310689"/>
                <a:gd name="connsiteY101" fmla="*/ 924201 h 4255290"/>
                <a:gd name="connsiteX102" fmla="*/ 1746298 w 4310689"/>
                <a:gd name="connsiteY102" fmla="*/ 914660 h 4255290"/>
                <a:gd name="connsiteX103" fmla="*/ 2002271 w 4310689"/>
                <a:gd name="connsiteY103" fmla="*/ 1014486 h 4255290"/>
                <a:gd name="connsiteX104" fmla="*/ 2064690 w 4310689"/>
                <a:gd name="connsiteY104" fmla="*/ 1363855 h 4255290"/>
                <a:gd name="connsiteX105" fmla="*/ 2076879 w 4310689"/>
                <a:gd name="connsiteY105" fmla="*/ 1301301 h 4255290"/>
                <a:gd name="connsiteX106" fmla="*/ 2042832 w 4310689"/>
                <a:gd name="connsiteY106" fmla="*/ 1078889 h 4255290"/>
                <a:gd name="connsiteX107" fmla="*/ 2023709 w 4310689"/>
                <a:gd name="connsiteY107" fmla="*/ 919021 h 4255290"/>
                <a:gd name="connsiteX108" fmla="*/ 2233132 w 4310689"/>
                <a:gd name="connsiteY108" fmla="*/ 919021 h 4255290"/>
                <a:gd name="connsiteX109" fmla="*/ 2442662 w 4310689"/>
                <a:gd name="connsiteY109" fmla="*/ 919021 h 4255290"/>
                <a:gd name="connsiteX110" fmla="*/ 2462521 w 4310689"/>
                <a:gd name="connsiteY110" fmla="*/ 1103972 h 4255290"/>
                <a:gd name="connsiteX111" fmla="*/ 2466830 w 4310689"/>
                <a:gd name="connsiteY111" fmla="*/ 1493209 h 4255290"/>
                <a:gd name="connsiteX112" fmla="*/ 2477022 w 4310689"/>
                <a:gd name="connsiteY112" fmla="*/ 1697484 h 4255290"/>
                <a:gd name="connsiteX113" fmla="*/ 2503082 w 4310689"/>
                <a:gd name="connsiteY113" fmla="*/ 1139552 h 4255290"/>
                <a:gd name="connsiteX114" fmla="*/ 2499404 w 4310689"/>
                <a:gd name="connsiteY114" fmla="*/ 929140 h 4255290"/>
                <a:gd name="connsiteX115" fmla="*/ 2674887 w 4310689"/>
                <a:gd name="connsiteY115" fmla="*/ 940699 h 4255290"/>
                <a:gd name="connsiteX116" fmla="*/ 2884942 w 4310689"/>
                <a:gd name="connsiteY116" fmla="*/ 996559 h 4255290"/>
                <a:gd name="connsiteX117" fmla="*/ 2850896 w 4310689"/>
                <a:gd name="connsiteY117" fmla="*/ 1676636 h 4255290"/>
                <a:gd name="connsiteX118" fmla="*/ 2855520 w 4310689"/>
                <a:gd name="connsiteY118" fmla="*/ 1753092 h 4255290"/>
                <a:gd name="connsiteX119" fmla="*/ 2947569 w 4310689"/>
                <a:gd name="connsiteY119" fmla="*/ 1199226 h 4255290"/>
                <a:gd name="connsiteX120" fmla="*/ 2947569 w 4310689"/>
                <a:gd name="connsiteY120" fmla="*/ 968440 h 4255290"/>
                <a:gd name="connsiteX121" fmla="*/ 3051809 w 4310689"/>
                <a:gd name="connsiteY121" fmla="*/ 988100 h 4255290"/>
                <a:gd name="connsiteX122" fmla="*/ 3480115 w 4310689"/>
                <a:gd name="connsiteY122" fmla="*/ 1012752 h 4255290"/>
                <a:gd name="connsiteX123" fmla="*/ 3520570 w 4310689"/>
                <a:gd name="connsiteY123" fmla="*/ 975617 h 4255290"/>
                <a:gd name="connsiteX124" fmla="*/ 3173070 w 4310689"/>
                <a:gd name="connsiteY124" fmla="*/ 920618 h 4255290"/>
                <a:gd name="connsiteX125" fmla="*/ 1918839 w 4310689"/>
                <a:gd name="connsiteY125" fmla="*/ 823902 h 4255290"/>
                <a:gd name="connsiteX126" fmla="*/ 896623 w 4310689"/>
                <a:gd name="connsiteY126" fmla="*/ 957564 h 4255290"/>
                <a:gd name="connsiteX127" fmla="*/ 870877 w 4310689"/>
                <a:gd name="connsiteY127" fmla="*/ 1025729 h 4255290"/>
                <a:gd name="connsiteX128" fmla="*/ 985940 w 4310689"/>
                <a:gd name="connsiteY128" fmla="*/ 1030826 h 4255290"/>
                <a:gd name="connsiteX129" fmla="*/ 1069058 w 4310689"/>
                <a:gd name="connsiteY129" fmla="*/ 1002433 h 4255290"/>
                <a:gd name="connsiteX130" fmla="*/ 1124014 w 4310689"/>
                <a:gd name="connsiteY130" fmla="*/ 1176193 h 4255290"/>
                <a:gd name="connsiteX131" fmla="*/ 1340794 w 4310689"/>
                <a:gd name="connsiteY131" fmla="*/ 1753092 h 4255290"/>
                <a:gd name="connsiteX132" fmla="*/ 1348151 w 4310689"/>
                <a:gd name="connsiteY132" fmla="*/ 1704440 h 4255290"/>
                <a:gd name="connsiteX133" fmla="*/ 2141292 w 4310689"/>
                <a:gd name="connsiteY133" fmla="*/ 1672927 h 4255290"/>
                <a:gd name="connsiteX134" fmla="*/ 2083499 w 4310689"/>
                <a:gd name="connsiteY134" fmla="*/ 1633248 h 4255290"/>
                <a:gd name="connsiteX135" fmla="*/ 2120592 w 4310689"/>
                <a:gd name="connsiteY135" fmla="*/ 1480157 h 4255290"/>
                <a:gd name="connsiteX136" fmla="*/ 2201082 w 4310689"/>
                <a:gd name="connsiteY136" fmla="*/ 1617759 h 4255290"/>
                <a:gd name="connsiteX137" fmla="*/ 2195619 w 4310689"/>
                <a:gd name="connsiteY137" fmla="*/ 1669690 h 4255290"/>
                <a:gd name="connsiteX138" fmla="*/ 2253518 w 4310689"/>
                <a:gd name="connsiteY138" fmla="*/ 1612222 h 4255290"/>
                <a:gd name="connsiteX139" fmla="*/ 2142658 w 4310689"/>
                <a:gd name="connsiteY139" fmla="*/ 1419463 h 4255290"/>
                <a:gd name="connsiteX140" fmla="*/ 2050925 w 4310689"/>
                <a:gd name="connsiteY140" fmla="*/ 1667462 h 4255290"/>
                <a:gd name="connsiteX141" fmla="*/ 2141292 w 4310689"/>
                <a:gd name="connsiteY141" fmla="*/ 1672927 h 4255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</a:cxnLst>
              <a:rect l="l" t="t" r="r" b="b"/>
              <a:pathLst>
                <a:path w="4310689" h="4255290">
                  <a:moveTo>
                    <a:pt x="503" y="3212713"/>
                  </a:moveTo>
                  <a:lnTo>
                    <a:pt x="503" y="2170132"/>
                  </a:lnTo>
                  <a:lnTo>
                    <a:pt x="413255" y="2170132"/>
                  </a:lnTo>
                  <a:cubicBezTo>
                    <a:pt x="786813" y="2170132"/>
                    <a:pt x="830632" y="2175260"/>
                    <a:pt x="874871" y="2224217"/>
                  </a:cubicBezTo>
                  <a:cubicBezTo>
                    <a:pt x="916377" y="2270000"/>
                    <a:pt x="961772" y="2278365"/>
                    <a:pt x="1170986" y="2278701"/>
                  </a:cubicBezTo>
                  <a:cubicBezTo>
                    <a:pt x="1436101" y="2279122"/>
                    <a:pt x="1604335" y="2312190"/>
                    <a:pt x="1739258" y="2390432"/>
                  </a:cubicBezTo>
                  <a:cubicBezTo>
                    <a:pt x="1805457" y="2428797"/>
                    <a:pt x="1920205" y="2443666"/>
                    <a:pt x="2267809" y="2458944"/>
                  </a:cubicBezTo>
                  <a:lnTo>
                    <a:pt x="2711770" y="2478458"/>
                  </a:lnTo>
                  <a:lnTo>
                    <a:pt x="2808865" y="2377455"/>
                  </a:lnTo>
                  <a:cubicBezTo>
                    <a:pt x="2998849" y="2179600"/>
                    <a:pt x="3040144" y="2170132"/>
                    <a:pt x="3710974" y="2170132"/>
                  </a:cubicBezTo>
                  <a:lnTo>
                    <a:pt x="4309824" y="2170132"/>
                  </a:lnTo>
                  <a:lnTo>
                    <a:pt x="4309824" y="3212713"/>
                  </a:lnTo>
                  <a:lnTo>
                    <a:pt x="4309824" y="4255305"/>
                  </a:lnTo>
                  <a:lnTo>
                    <a:pt x="2155163" y="4255305"/>
                  </a:lnTo>
                  <a:lnTo>
                    <a:pt x="503" y="4255305"/>
                  </a:lnTo>
                  <a:close/>
                  <a:moveTo>
                    <a:pt x="2484799" y="3861613"/>
                  </a:moveTo>
                  <a:cubicBezTo>
                    <a:pt x="2434149" y="3805731"/>
                    <a:pt x="2303746" y="3727058"/>
                    <a:pt x="2261608" y="3727058"/>
                  </a:cubicBezTo>
                  <a:cubicBezTo>
                    <a:pt x="2249735" y="3727058"/>
                    <a:pt x="2271065" y="3748147"/>
                    <a:pt x="2308894" y="3773923"/>
                  </a:cubicBezTo>
                  <a:cubicBezTo>
                    <a:pt x="2346619" y="3799689"/>
                    <a:pt x="2408511" y="3857126"/>
                    <a:pt x="2446234" y="3901543"/>
                  </a:cubicBezTo>
                  <a:cubicBezTo>
                    <a:pt x="2484379" y="3946359"/>
                    <a:pt x="2519685" y="3968100"/>
                    <a:pt x="2525570" y="3950384"/>
                  </a:cubicBezTo>
                  <a:cubicBezTo>
                    <a:pt x="2531454" y="3932825"/>
                    <a:pt x="2513065" y="3892885"/>
                    <a:pt x="2484799" y="3861613"/>
                  </a:cubicBezTo>
                  <a:close/>
                  <a:moveTo>
                    <a:pt x="1349517" y="3817416"/>
                  </a:moveTo>
                  <a:cubicBezTo>
                    <a:pt x="1282476" y="3647607"/>
                    <a:pt x="1168149" y="3278157"/>
                    <a:pt x="1152702" y="3181526"/>
                  </a:cubicBezTo>
                  <a:lnTo>
                    <a:pt x="1134419" y="3066926"/>
                  </a:lnTo>
                  <a:lnTo>
                    <a:pt x="1317362" y="3047329"/>
                  </a:lnTo>
                  <a:cubicBezTo>
                    <a:pt x="1417924" y="3036558"/>
                    <a:pt x="1511235" y="3034550"/>
                    <a:pt x="1524684" y="3042883"/>
                  </a:cubicBezTo>
                  <a:cubicBezTo>
                    <a:pt x="1538239" y="3051206"/>
                    <a:pt x="1556628" y="3136614"/>
                    <a:pt x="1565771" y="3232679"/>
                  </a:cubicBezTo>
                  <a:cubicBezTo>
                    <a:pt x="1584474" y="3430996"/>
                    <a:pt x="1685772" y="3782666"/>
                    <a:pt x="1724126" y="3782666"/>
                  </a:cubicBezTo>
                  <a:cubicBezTo>
                    <a:pt x="1738101" y="3782666"/>
                    <a:pt x="1730535" y="3729496"/>
                    <a:pt x="1707103" y="3664504"/>
                  </a:cubicBezTo>
                  <a:cubicBezTo>
                    <a:pt x="1658661" y="3529414"/>
                    <a:pt x="1585210" y="3171585"/>
                    <a:pt x="1585210" y="3070046"/>
                  </a:cubicBezTo>
                  <a:cubicBezTo>
                    <a:pt x="1585210" y="3003069"/>
                    <a:pt x="1589098" y="3001923"/>
                    <a:pt x="1786753" y="3009930"/>
                  </a:cubicBezTo>
                  <a:lnTo>
                    <a:pt x="1988402" y="3018105"/>
                  </a:lnTo>
                  <a:lnTo>
                    <a:pt x="2010888" y="3226616"/>
                  </a:lnTo>
                  <a:cubicBezTo>
                    <a:pt x="2023288" y="3341300"/>
                    <a:pt x="2046720" y="3447651"/>
                    <a:pt x="2062903" y="3462940"/>
                  </a:cubicBezTo>
                  <a:cubicBezTo>
                    <a:pt x="2083499" y="3482369"/>
                    <a:pt x="2087491" y="3461447"/>
                    <a:pt x="2076143" y="3393429"/>
                  </a:cubicBezTo>
                  <a:cubicBezTo>
                    <a:pt x="2067106" y="3339912"/>
                    <a:pt x="2051555" y="3230441"/>
                    <a:pt x="2041362" y="3150160"/>
                  </a:cubicBezTo>
                  <a:lnTo>
                    <a:pt x="2022867" y="3004204"/>
                  </a:lnTo>
                  <a:lnTo>
                    <a:pt x="2221993" y="3004204"/>
                  </a:lnTo>
                  <a:cubicBezTo>
                    <a:pt x="2368580" y="3004204"/>
                    <a:pt x="2425008" y="3014638"/>
                    <a:pt x="2436251" y="3043776"/>
                  </a:cubicBezTo>
                  <a:cubicBezTo>
                    <a:pt x="2444552" y="3065549"/>
                    <a:pt x="2461261" y="3193789"/>
                    <a:pt x="2473240" y="3328753"/>
                  </a:cubicBezTo>
                  <a:lnTo>
                    <a:pt x="2494992" y="3574146"/>
                  </a:lnTo>
                  <a:lnTo>
                    <a:pt x="2498880" y="3299236"/>
                  </a:lnTo>
                  <a:lnTo>
                    <a:pt x="2502662" y="3024326"/>
                  </a:lnTo>
                  <a:lnTo>
                    <a:pt x="2689598" y="3043472"/>
                  </a:lnTo>
                  <a:cubicBezTo>
                    <a:pt x="2792368" y="3054001"/>
                    <a:pt x="2885993" y="3077623"/>
                    <a:pt x="2897657" y="3095959"/>
                  </a:cubicBezTo>
                  <a:cubicBezTo>
                    <a:pt x="2931388" y="3149014"/>
                    <a:pt x="2922035" y="3446642"/>
                    <a:pt x="2880424" y="3643656"/>
                  </a:cubicBezTo>
                  <a:cubicBezTo>
                    <a:pt x="2838601" y="3841532"/>
                    <a:pt x="2844486" y="3890835"/>
                    <a:pt x="2894925" y="3765675"/>
                  </a:cubicBezTo>
                  <a:cubicBezTo>
                    <a:pt x="2912789" y="3721499"/>
                    <a:pt x="2933384" y="3546583"/>
                    <a:pt x="2940739" y="3376963"/>
                  </a:cubicBezTo>
                  <a:lnTo>
                    <a:pt x="2954190" y="3068575"/>
                  </a:lnTo>
                  <a:lnTo>
                    <a:pt x="3180216" y="3105154"/>
                  </a:lnTo>
                  <a:cubicBezTo>
                    <a:pt x="3304526" y="3125266"/>
                    <a:pt x="3428205" y="3134965"/>
                    <a:pt x="3454895" y="3126695"/>
                  </a:cubicBezTo>
                  <a:cubicBezTo>
                    <a:pt x="3510693" y="3109473"/>
                    <a:pt x="3520886" y="3059948"/>
                    <a:pt x="3468870" y="3059517"/>
                  </a:cubicBezTo>
                  <a:cubicBezTo>
                    <a:pt x="3449746" y="3059349"/>
                    <a:pt x="3296435" y="3035128"/>
                    <a:pt x="3128097" y="3005675"/>
                  </a:cubicBezTo>
                  <a:cubicBezTo>
                    <a:pt x="2665430" y="2924711"/>
                    <a:pt x="2014776" y="2889131"/>
                    <a:pt x="1589203" y="2921526"/>
                  </a:cubicBezTo>
                  <a:cubicBezTo>
                    <a:pt x="1136729" y="2955961"/>
                    <a:pt x="733643" y="3070729"/>
                    <a:pt x="874871" y="3124909"/>
                  </a:cubicBezTo>
                  <a:cubicBezTo>
                    <a:pt x="896833" y="3133346"/>
                    <a:pt x="951895" y="3129616"/>
                    <a:pt x="997184" y="3116617"/>
                  </a:cubicBezTo>
                  <a:cubicBezTo>
                    <a:pt x="1077570" y="3093574"/>
                    <a:pt x="1080303" y="3096149"/>
                    <a:pt x="1111825" y="3222359"/>
                  </a:cubicBezTo>
                  <a:cubicBezTo>
                    <a:pt x="1174768" y="3474089"/>
                    <a:pt x="1314630" y="3866068"/>
                    <a:pt x="1341530" y="3866068"/>
                  </a:cubicBezTo>
                  <a:cubicBezTo>
                    <a:pt x="1356451" y="3866068"/>
                    <a:pt x="1360129" y="3844180"/>
                    <a:pt x="1349517" y="3817416"/>
                  </a:cubicBezTo>
                  <a:close/>
                  <a:moveTo>
                    <a:pt x="2669529" y="3843392"/>
                  </a:moveTo>
                  <a:cubicBezTo>
                    <a:pt x="2669529" y="3815293"/>
                    <a:pt x="2448336" y="3688735"/>
                    <a:pt x="2430473" y="3706609"/>
                  </a:cubicBezTo>
                  <a:cubicBezTo>
                    <a:pt x="2423326" y="3713744"/>
                    <a:pt x="2455061" y="3735117"/>
                    <a:pt x="2500876" y="3754116"/>
                  </a:cubicBezTo>
                  <a:cubicBezTo>
                    <a:pt x="2546795" y="3773104"/>
                    <a:pt x="2598705" y="3806067"/>
                    <a:pt x="2616359" y="3827356"/>
                  </a:cubicBezTo>
                  <a:cubicBezTo>
                    <a:pt x="2652925" y="3871322"/>
                    <a:pt x="2669529" y="3876345"/>
                    <a:pt x="2669529" y="3843392"/>
                  </a:cubicBezTo>
                  <a:close/>
                  <a:moveTo>
                    <a:pt x="2072674" y="3728098"/>
                  </a:moveTo>
                  <a:cubicBezTo>
                    <a:pt x="2013936" y="3663096"/>
                    <a:pt x="2032745" y="3596307"/>
                    <a:pt x="2119856" y="3561336"/>
                  </a:cubicBezTo>
                  <a:cubicBezTo>
                    <a:pt x="2179016" y="3537568"/>
                    <a:pt x="2179436" y="3535854"/>
                    <a:pt x="2125950" y="3534205"/>
                  </a:cubicBezTo>
                  <a:cubicBezTo>
                    <a:pt x="2016982" y="3530832"/>
                    <a:pt x="1957928" y="3671555"/>
                    <a:pt x="2035582" y="3749303"/>
                  </a:cubicBezTo>
                  <a:cubicBezTo>
                    <a:pt x="2091800" y="3805489"/>
                    <a:pt x="2125426" y="3786291"/>
                    <a:pt x="2072674" y="3728098"/>
                  </a:cubicBezTo>
                  <a:close/>
                  <a:moveTo>
                    <a:pt x="2586095" y="3658272"/>
                  </a:moveTo>
                  <a:cubicBezTo>
                    <a:pt x="2586095" y="3625057"/>
                    <a:pt x="2412819" y="3560527"/>
                    <a:pt x="2330331" y="3563039"/>
                  </a:cubicBezTo>
                  <a:lnTo>
                    <a:pt x="2238597" y="3565834"/>
                  </a:lnTo>
                  <a:lnTo>
                    <a:pt x="2349351" y="3591747"/>
                  </a:lnTo>
                  <a:cubicBezTo>
                    <a:pt x="2410191" y="3606006"/>
                    <a:pt x="2472188" y="3629775"/>
                    <a:pt x="2486899" y="3644559"/>
                  </a:cubicBezTo>
                  <a:cubicBezTo>
                    <a:pt x="2514431" y="3672090"/>
                    <a:pt x="2586095" y="3681999"/>
                    <a:pt x="2586095" y="3658272"/>
                  </a:cubicBezTo>
                  <a:close/>
                  <a:moveTo>
                    <a:pt x="7121" y="1078889"/>
                  </a:moveTo>
                  <a:lnTo>
                    <a:pt x="14372" y="15440"/>
                  </a:lnTo>
                  <a:lnTo>
                    <a:pt x="393606" y="7727"/>
                  </a:lnTo>
                  <a:lnTo>
                    <a:pt x="772734" y="14"/>
                  </a:lnTo>
                  <a:lnTo>
                    <a:pt x="843557" y="84183"/>
                  </a:lnTo>
                  <a:cubicBezTo>
                    <a:pt x="911334" y="164726"/>
                    <a:pt x="923837" y="168362"/>
                    <a:pt x="1132737" y="168362"/>
                  </a:cubicBezTo>
                  <a:cubicBezTo>
                    <a:pt x="1371582" y="168362"/>
                    <a:pt x="1631446" y="224769"/>
                    <a:pt x="1764371" y="305449"/>
                  </a:cubicBezTo>
                  <a:cubicBezTo>
                    <a:pt x="1834669" y="348154"/>
                    <a:pt x="1923671" y="359082"/>
                    <a:pt x="2280314" y="368844"/>
                  </a:cubicBezTo>
                  <a:lnTo>
                    <a:pt x="2711246" y="380634"/>
                  </a:lnTo>
                  <a:lnTo>
                    <a:pt x="2824732" y="264342"/>
                  </a:lnTo>
                  <a:cubicBezTo>
                    <a:pt x="2893873" y="193466"/>
                    <a:pt x="3002421" y="122674"/>
                    <a:pt x="3102773" y="83069"/>
                  </a:cubicBezTo>
                  <a:cubicBezTo>
                    <a:pt x="3253668" y="23446"/>
                    <a:pt x="3309780" y="17972"/>
                    <a:pt x="3781587" y="16764"/>
                  </a:cubicBezTo>
                  <a:lnTo>
                    <a:pt x="4295953" y="15440"/>
                  </a:lnTo>
                  <a:lnTo>
                    <a:pt x="4303204" y="1078889"/>
                  </a:lnTo>
                  <a:lnTo>
                    <a:pt x="4310560" y="2142328"/>
                  </a:lnTo>
                  <a:lnTo>
                    <a:pt x="2155163" y="2142328"/>
                  </a:lnTo>
                  <a:lnTo>
                    <a:pt x="-129" y="2142328"/>
                  </a:lnTo>
                  <a:close/>
                  <a:moveTo>
                    <a:pt x="1348151" y="1704440"/>
                  </a:moveTo>
                  <a:cubicBezTo>
                    <a:pt x="1281634" y="1547787"/>
                    <a:pt x="1168043" y="1194193"/>
                    <a:pt x="1152386" y="1094966"/>
                  </a:cubicBezTo>
                  <a:lnTo>
                    <a:pt x="1133997" y="978990"/>
                  </a:lnTo>
                  <a:lnTo>
                    <a:pt x="1269235" y="961389"/>
                  </a:lnTo>
                  <a:cubicBezTo>
                    <a:pt x="1343632" y="951711"/>
                    <a:pt x="1432109" y="938124"/>
                    <a:pt x="1465735" y="931200"/>
                  </a:cubicBezTo>
                  <a:cubicBezTo>
                    <a:pt x="1530674" y="917865"/>
                    <a:pt x="1526260" y="906222"/>
                    <a:pt x="1573125" y="1217899"/>
                  </a:cubicBezTo>
                  <a:cubicBezTo>
                    <a:pt x="1599921" y="1396524"/>
                    <a:pt x="1697330" y="1697484"/>
                    <a:pt x="1728435" y="1697484"/>
                  </a:cubicBezTo>
                  <a:cubicBezTo>
                    <a:pt x="1745878" y="1697484"/>
                    <a:pt x="1749554" y="1677645"/>
                    <a:pt x="1737366" y="1648832"/>
                  </a:cubicBezTo>
                  <a:cubicBezTo>
                    <a:pt x="1687874" y="1532508"/>
                    <a:pt x="1618311" y="1251346"/>
                    <a:pt x="1600131" y="1094441"/>
                  </a:cubicBezTo>
                  <a:lnTo>
                    <a:pt x="1580376" y="924201"/>
                  </a:lnTo>
                  <a:lnTo>
                    <a:pt x="1746298" y="914660"/>
                  </a:lnTo>
                  <a:cubicBezTo>
                    <a:pt x="1983778" y="901000"/>
                    <a:pt x="2002271" y="908197"/>
                    <a:pt x="2002271" y="1014486"/>
                  </a:cubicBezTo>
                  <a:cubicBezTo>
                    <a:pt x="2002271" y="1172253"/>
                    <a:pt x="2036528" y="1363855"/>
                    <a:pt x="2064690" y="1363855"/>
                  </a:cubicBezTo>
                  <a:cubicBezTo>
                    <a:pt x="2079505" y="1363855"/>
                    <a:pt x="2084969" y="1335715"/>
                    <a:pt x="2076879" y="1301301"/>
                  </a:cubicBezTo>
                  <a:cubicBezTo>
                    <a:pt x="2068682" y="1266898"/>
                    <a:pt x="2053341" y="1166810"/>
                    <a:pt x="2042832" y="1078889"/>
                  </a:cubicBezTo>
                  <a:lnTo>
                    <a:pt x="2023709" y="919021"/>
                  </a:lnTo>
                  <a:lnTo>
                    <a:pt x="2233132" y="919021"/>
                  </a:lnTo>
                  <a:lnTo>
                    <a:pt x="2442662" y="919021"/>
                  </a:lnTo>
                  <a:lnTo>
                    <a:pt x="2462521" y="1103972"/>
                  </a:lnTo>
                  <a:cubicBezTo>
                    <a:pt x="2473344" y="1205699"/>
                    <a:pt x="2475340" y="1380847"/>
                    <a:pt x="2466830" y="1493209"/>
                  </a:cubicBezTo>
                  <a:cubicBezTo>
                    <a:pt x="2458003" y="1610635"/>
                    <a:pt x="2462311" y="1697484"/>
                    <a:pt x="2477022" y="1697484"/>
                  </a:cubicBezTo>
                  <a:cubicBezTo>
                    <a:pt x="2502556" y="1697484"/>
                    <a:pt x="2509913" y="1540578"/>
                    <a:pt x="2503082" y="1139552"/>
                  </a:cubicBezTo>
                  <a:lnTo>
                    <a:pt x="2499404" y="929140"/>
                  </a:lnTo>
                  <a:lnTo>
                    <a:pt x="2674887" y="940699"/>
                  </a:lnTo>
                  <a:cubicBezTo>
                    <a:pt x="2791316" y="948370"/>
                    <a:pt x="2861929" y="967126"/>
                    <a:pt x="2884942" y="996559"/>
                  </a:cubicBezTo>
                  <a:cubicBezTo>
                    <a:pt x="2942631" y="1070052"/>
                    <a:pt x="2926238" y="1396482"/>
                    <a:pt x="2850896" y="1676636"/>
                  </a:cubicBezTo>
                  <a:cubicBezTo>
                    <a:pt x="2839443" y="1719025"/>
                    <a:pt x="2841543" y="1753092"/>
                    <a:pt x="2855520" y="1753092"/>
                  </a:cubicBezTo>
                  <a:cubicBezTo>
                    <a:pt x="2896711" y="1753092"/>
                    <a:pt x="2947569" y="1447267"/>
                    <a:pt x="2947569" y="1199226"/>
                  </a:cubicBezTo>
                  <a:lnTo>
                    <a:pt x="2947569" y="968440"/>
                  </a:lnTo>
                  <a:lnTo>
                    <a:pt x="3051809" y="988100"/>
                  </a:lnTo>
                  <a:cubicBezTo>
                    <a:pt x="3349079" y="1044160"/>
                    <a:pt x="3416436" y="1048048"/>
                    <a:pt x="3480115" y="1012752"/>
                  </a:cubicBezTo>
                  <a:cubicBezTo>
                    <a:pt x="3515945" y="992860"/>
                    <a:pt x="3534125" y="976153"/>
                    <a:pt x="3520570" y="975617"/>
                  </a:cubicBezTo>
                  <a:cubicBezTo>
                    <a:pt x="3507015" y="975070"/>
                    <a:pt x="3350551" y="950324"/>
                    <a:pt x="3173070" y="920618"/>
                  </a:cubicBezTo>
                  <a:cubicBezTo>
                    <a:pt x="2688968" y="839622"/>
                    <a:pt x="2453905" y="821496"/>
                    <a:pt x="1918839" y="823902"/>
                  </a:cubicBezTo>
                  <a:cubicBezTo>
                    <a:pt x="1430639" y="826088"/>
                    <a:pt x="1053401" y="875412"/>
                    <a:pt x="896623" y="957564"/>
                  </a:cubicBezTo>
                  <a:cubicBezTo>
                    <a:pt x="840299" y="987081"/>
                    <a:pt x="836411" y="997190"/>
                    <a:pt x="870877" y="1025729"/>
                  </a:cubicBezTo>
                  <a:cubicBezTo>
                    <a:pt x="899985" y="1049950"/>
                    <a:pt x="931930" y="1051358"/>
                    <a:pt x="985940" y="1030826"/>
                  </a:cubicBezTo>
                  <a:cubicBezTo>
                    <a:pt x="1027027" y="1015211"/>
                    <a:pt x="1064435" y="1002433"/>
                    <a:pt x="1069058" y="1002433"/>
                  </a:cubicBezTo>
                  <a:cubicBezTo>
                    <a:pt x="1073682" y="1002433"/>
                    <a:pt x="1098376" y="1080623"/>
                    <a:pt x="1124014" y="1176193"/>
                  </a:cubicBezTo>
                  <a:cubicBezTo>
                    <a:pt x="1198832" y="1455842"/>
                    <a:pt x="1310532" y="1753092"/>
                    <a:pt x="1340794" y="1753092"/>
                  </a:cubicBezTo>
                  <a:cubicBezTo>
                    <a:pt x="1356767" y="1753092"/>
                    <a:pt x="1359919" y="1732212"/>
                    <a:pt x="1348151" y="1704440"/>
                  </a:cubicBezTo>
                  <a:close/>
                  <a:moveTo>
                    <a:pt x="2141292" y="1672927"/>
                  </a:moveTo>
                  <a:cubicBezTo>
                    <a:pt x="2141292" y="1659424"/>
                    <a:pt x="2115233" y="1641571"/>
                    <a:pt x="2083499" y="1633248"/>
                  </a:cubicBezTo>
                  <a:cubicBezTo>
                    <a:pt x="1993235" y="1609658"/>
                    <a:pt x="2021922" y="1491506"/>
                    <a:pt x="2120592" y="1480157"/>
                  </a:cubicBezTo>
                  <a:cubicBezTo>
                    <a:pt x="2210961" y="1469765"/>
                    <a:pt x="2250786" y="1538035"/>
                    <a:pt x="2201082" y="1617759"/>
                  </a:cubicBezTo>
                  <a:cubicBezTo>
                    <a:pt x="2182274" y="1647749"/>
                    <a:pt x="2180066" y="1669690"/>
                    <a:pt x="2195619" y="1669690"/>
                  </a:cubicBezTo>
                  <a:cubicBezTo>
                    <a:pt x="2210540" y="1669690"/>
                    <a:pt x="2236600" y="1643819"/>
                    <a:pt x="2253518" y="1612222"/>
                  </a:cubicBezTo>
                  <a:cubicBezTo>
                    <a:pt x="2292082" y="1540169"/>
                    <a:pt x="2222624" y="1419463"/>
                    <a:pt x="2142658" y="1419463"/>
                  </a:cubicBezTo>
                  <a:cubicBezTo>
                    <a:pt x="2020346" y="1419463"/>
                    <a:pt x="1950363" y="1608870"/>
                    <a:pt x="2050925" y="1667462"/>
                  </a:cubicBezTo>
                  <a:cubicBezTo>
                    <a:pt x="2111659" y="1702863"/>
                    <a:pt x="2141292" y="1704650"/>
                    <a:pt x="2141292" y="1672927"/>
                  </a:cubicBezTo>
                  <a:close/>
                </a:path>
              </a:pathLst>
            </a:custGeom>
            <a:solidFill>
              <a:srgbClr val="CBBCAA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5F54C18B-DFDC-4C0D-A43B-F9C3301A421D}"/>
                </a:ext>
              </a:extLst>
            </p:cNvPr>
            <p:cNvSpPr/>
            <p:nvPr/>
          </p:nvSpPr>
          <p:spPr>
            <a:xfrm>
              <a:off x="6610482" y="2014502"/>
              <a:ext cx="4310057" cy="4253756"/>
            </a:xfrm>
            <a:custGeom>
              <a:avLst/>
              <a:gdLst>
                <a:gd name="connsiteX0" fmla="*/ -129 w 4310057"/>
                <a:gd name="connsiteY0" fmla="*/ 3225081 h 4253756"/>
                <a:gd name="connsiteX1" fmla="*/ -129 w 4310057"/>
                <a:gd name="connsiteY1" fmla="*/ 2196392 h 4253756"/>
                <a:gd name="connsiteX2" fmla="*/ 429437 w 4310057"/>
                <a:gd name="connsiteY2" fmla="*/ 2196392 h 4253756"/>
                <a:gd name="connsiteX3" fmla="*/ 881174 w 4310057"/>
                <a:gd name="connsiteY3" fmla="*/ 2235040 h 4253756"/>
                <a:gd name="connsiteX4" fmla="*/ 1209233 w 4310057"/>
                <a:gd name="connsiteY4" fmla="*/ 2284596 h 4253756"/>
                <a:gd name="connsiteX5" fmla="*/ 1674947 w 4310057"/>
                <a:gd name="connsiteY5" fmla="*/ 2369510 h 4253756"/>
                <a:gd name="connsiteX6" fmla="*/ 2278000 w 4310057"/>
                <a:gd name="connsiteY6" fmla="*/ 2463011 h 4253756"/>
                <a:gd name="connsiteX7" fmla="*/ 2721331 w 4310057"/>
                <a:gd name="connsiteY7" fmla="*/ 2482493 h 4253756"/>
                <a:gd name="connsiteX8" fmla="*/ 2795938 w 4310057"/>
                <a:gd name="connsiteY8" fmla="*/ 2393826 h 4253756"/>
                <a:gd name="connsiteX9" fmla="*/ 3696473 w 4310057"/>
                <a:gd name="connsiteY9" fmla="*/ 2196392 h 4253756"/>
                <a:gd name="connsiteX10" fmla="*/ 4309192 w 4310057"/>
                <a:gd name="connsiteY10" fmla="*/ 2196392 h 4253756"/>
                <a:gd name="connsiteX11" fmla="*/ 4309192 w 4310057"/>
                <a:gd name="connsiteY11" fmla="*/ 3225081 h 4253756"/>
                <a:gd name="connsiteX12" fmla="*/ 4309192 w 4310057"/>
                <a:gd name="connsiteY12" fmla="*/ 4253770 h 4253756"/>
                <a:gd name="connsiteX13" fmla="*/ 2154531 w 4310057"/>
                <a:gd name="connsiteY13" fmla="*/ 4253770 h 4253756"/>
                <a:gd name="connsiteX14" fmla="*/ -129 w 4310057"/>
                <a:gd name="connsiteY14" fmla="*/ 4253770 h 4253756"/>
                <a:gd name="connsiteX15" fmla="*/ 2807917 w 4310057"/>
                <a:gd name="connsiteY15" fmla="*/ 4068294 h 4253756"/>
                <a:gd name="connsiteX16" fmla="*/ 2676463 w 4310057"/>
                <a:gd name="connsiteY16" fmla="*/ 3947946 h 4253756"/>
                <a:gd name="connsiteX17" fmla="*/ 2680772 w 4310057"/>
                <a:gd name="connsiteY17" fmla="*/ 3991638 h 4253756"/>
                <a:gd name="connsiteX18" fmla="*/ 2724485 w 4310057"/>
                <a:gd name="connsiteY18" fmla="*/ 4061138 h 4253756"/>
                <a:gd name="connsiteX19" fmla="*/ 2766200 w 4310057"/>
                <a:gd name="connsiteY19" fmla="*/ 4086956 h 4253756"/>
                <a:gd name="connsiteX20" fmla="*/ 2807917 w 4310057"/>
                <a:gd name="connsiteY20" fmla="*/ 4068294 h 4253756"/>
                <a:gd name="connsiteX21" fmla="*/ 2557723 w 4310057"/>
                <a:gd name="connsiteY21" fmla="*/ 3949071 h 4253756"/>
                <a:gd name="connsiteX22" fmla="*/ 2311415 w 4310057"/>
                <a:gd name="connsiteY22" fmla="*/ 3735044 h 4253756"/>
                <a:gd name="connsiteX23" fmla="*/ 2288719 w 4310057"/>
                <a:gd name="connsiteY23" fmla="*/ 3774617 h 4253756"/>
                <a:gd name="connsiteX24" fmla="*/ 2435935 w 4310057"/>
                <a:gd name="connsiteY24" fmla="*/ 3902299 h 4253756"/>
                <a:gd name="connsiteX25" fmla="*/ 2557723 w 4310057"/>
                <a:gd name="connsiteY25" fmla="*/ 3949071 h 4253756"/>
                <a:gd name="connsiteX26" fmla="*/ 1584578 w 4310057"/>
                <a:gd name="connsiteY26" fmla="*/ 3823384 h 4253756"/>
                <a:gd name="connsiteX27" fmla="*/ 1980834 w 4310057"/>
                <a:gd name="connsiteY27" fmla="*/ 3781300 h 4253756"/>
                <a:gd name="connsiteX28" fmla="*/ 2085074 w 4310057"/>
                <a:gd name="connsiteY28" fmla="*/ 3711621 h 4253756"/>
                <a:gd name="connsiteX29" fmla="*/ 2149592 w 4310057"/>
                <a:gd name="connsiteY29" fmla="*/ 3564299 h 4253756"/>
                <a:gd name="connsiteX30" fmla="*/ 2265705 w 4310057"/>
                <a:gd name="connsiteY30" fmla="*/ 3558709 h 4253756"/>
                <a:gd name="connsiteX31" fmla="*/ 2280732 w 4310057"/>
                <a:gd name="connsiteY31" fmla="*/ 3584559 h 4253756"/>
                <a:gd name="connsiteX32" fmla="*/ 2460419 w 4310057"/>
                <a:gd name="connsiteY32" fmla="*/ 3642121 h 4253756"/>
                <a:gd name="connsiteX33" fmla="*/ 2585463 w 4310057"/>
                <a:gd name="connsiteY33" fmla="*/ 3670588 h 4253756"/>
                <a:gd name="connsiteX34" fmla="*/ 2481225 w 4310057"/>
                <a:gd name="connsiteY34" fmla="*/ 3587217 h 4253756"/>
                <a:gd name="connsiteX35" fmla="*/ 2460419 w 4310057"/>
                <a:gd name="connsiteY35" fmla="*/ 3548422 h 4253756"/>
                <a:gd name="connsiteX36" fmla="*/ 2778495 w 4310057"/>
                <a:gd name="connsiteY36" fmla="*/ 3737692 h 4253756"/>
                <a:gd name="connsiteX37" fmla="*/ 2804449 w 4310057"/>
                <a:gd name="connsiteY37" fmla="*/ 3808936 h 4253756"/>
                <a:gd name="connsiteX38" fmla="*/ 2726271 w 4310057"/>
                <a:gd name="connsiteY38" fmla="*/ 3774186 h 4253756"/>
                <a:gd name="connsiteX39" fmla="*/ 2717654 w 4310057"/>
                <a:gd name="connsiteY39" fmla="*/ 3792943 h 4253756"/>
                <a:gd name="connsiteX40" fmla="*/ 2783959 w 4310057"/>
                <a:gd name="connsiteY40" fmla="*/ 3851987 h 4253756"/>
                <a:gd name="connsiteX41" fmla="*/ 2995589 w 4310057"/>
                <a:gd name="connsiteY41" fmla="*/ 3877658 h 4253756"/>
                <a:gd name="connsiteX42" fmla="*/ 3169286 w 4310057"/>
                <a:gd name="connsiteY42" fmla="*/ 3897802 h 4253756"/>
                <a:gd name="connsiteX43" fmla="*/ 3169286 w 4310057"/>
                <a:gd name="connsiteY43" fmla="*/ 3732700 h 4253756"/>
                <a:gd name="connsiteX44" fmla="*/ 3454999 w 4310057"/>
                <a:gd name="connsiteY44" fmla="*/ 3147227 h 4253756"/>
                <a:gd name="connsiteX45" fmla="*/ 3567959 w 4310057"/>
                <a:gd name="connsiteY45" fmla="*/ 3072495 h 4253756"/>
                <a:gd name="connsiteX46" fmla="*/ 3319971 w 4310057"/>
                <a:gd name="connsiteY46" fmla="*/ 3025555 h 4253756"/>
                <a:gd name="connsiteX47" fmla="*/ 901244 w 4310057"/>
                <a:gd name="connsiteY47" fmla="*/ 3047054 h 4253756"/>
                <a:gd name="connsiteX48" fmla="*/ 799002 w 4310057"/>
                <a:gd name="connsiteY48" fmla="*/ 3089780 h 4253756"/>
                <a:gd name="connsiteX49" fmla="*/ 865097 w 4310057"/>
                <a:gd name="connsiteY49" fmla="*/ 3135721 h 4253756"/>
                <a:gd name="connsiteX50" fmla="*/ 1167307 w 4310057"/>
                <a:gd name="connsiteY50" fmla="*/ 3735716 h 4253756"/>
                <a:gd name="connsiteX51" fmla="*/ 1167622 w 4310057"/>
                <a:gd name="connsiteY51" fmla="*/ 3898821 h 4253756"/>
                <a:gd name="connsiteX52" fmla="*/ 1244015 w 4310057"/>
                <a:gd name="connsiteY52" fmla="*/ 3882071 h 4253756"/>
                <a:gd name="connsiteX53" fmla="*/ 1584684 w 4310057"/>
                <a:gd name="connsiteY53" fmla="*/ 3823384 h 4253756"/>
                <a:gd name="connsiteX54" fmla="*/ 1936701 w 4310057"/>
                <a:gd name="connsiteY54" fmla="*/ 3677292 h 4253756"/>
                <a:gd name="connsiteX55" fmla="*/ 2034004 w 4310057"/>
                <a:gd name="connsiteY55" fmla="*/ 3488201 h 4253756"/>
                <a:gd name="connsiteX56" fmla="*/ 2073095 w 4310057"/>
                <a:gd name="connsiteY56" fmla="*/ 3514019 h 4253756"/>
                <a:gd name="connsiteX57" fmla="*/ 1979888 w 4310057"/>
                <a:gd name="connsiteY57" fmla="*/ 3620759 h 4253756"/>
                <a:gd name="connsiteX58" fmla="*/ 1936701 w 4310057"/>
                <a:gd name="connsiteY58" fmla="*/ 3677292 h 4253756"/>
                <a:gd name="connsiteX59" fmla="*/ 2696743 w 4310057"/>
                <a:gd name="connsiteY59" fmla="*/ 3530695 h 4253756"/>
                <a:gd name="connsiteX60" fmla="*/ 2627180 w 4310057"/>
                <a:gd name="connsiteY60" fmla="*/ 3511087 h 4253756"/>
                <a:gd name="connsiteX61" fmla="*/ 2704939 w 4310057"/>
                <a:gd name="connsiteY61" fmla="*/ 3489861 h 4253756"/>
                <a:gd name="connsiteX62" fmla="*/ 2792156 w 4310057"/>
                <a:gd name="connsiteY62" fmla="*/ 3527164 h 4253756"/>
                <a:gd name="connsiteX63" fmla="*/ 2696743 w 4310057"/>
                <a:gd name="connsiteY63" fmla="*/ 3530695 h 4253756"/>
                <a:gd name="connsiteX64" fmla="*/ 2665324 w 4310057"/>
                <a:gd name="connsiteY64" fmla="*/ 3818414 h 4253756"/>
                <a:gd name="connsiteX65" fmla="*/ 2265705 w 4310057"/>
                <a:gd name="connsiteY65" fmla="*/ 3644329 h 4253756"/>
                <a:gd name="connsiteX66" fmla="*/ 2319191 w 4310057"/>
                <a:gd name="connsiteY66" fmla="*/ 3687989 h 4253756"/>
                <a:gd name="connsiteX67" fmla="*/ 2554990 w 4310057"/>
                <a:gd name="connsiteY67" fmla="*/ 3797262 h 4253756"/>
                <a:gd name="connsiteX68" fmla="*/ 2665324 w 4310057"/>
                <a:gd name="connsiteY68" fmla="*/ 3818414 h 4253756"/>
                <a:gd name="connsiteX69" fmla="*/ -129 w 4310057"/>
                <a:gd name="connsiteY69" fmla="*/ 1087211 h 4253756"/>
                <a:gd name="connsiteX70" fmla="*/ 43794 w 4310057"/>
                <a:gd name="connsiteY70" fmla="*/ 16889 h 4253756"/>
                <a:gd name="connsiteX71" fmla="*/ 416932 w 4310057"/>
                <a:gd name="connsiteY71" fmla="*/ 14 h 4253756"/>
                <a:gd name="connsiteX72" fmla="*/ 746042 w 4310057"/>
                <a:gd name="connsiteY72" fmla="*/ 14 h 4253756"/>
                <a:gd name="connsiteX73" fmla="*/ 835045 w 4310057"/>
                <a:gd name="connsiteY73" fmla="*/ 94428 h 4253756"/>
                <a:gd name="connsiteX74" fmla="*/ 924152 w 4310057"/>
                <a:gd name="connsiteY74" fmla="*/ 188842 h 4253756"/>
                <a:gd name="connsiteX75" fmla="*/ 1233507 w 4310057"/>
                <a:gd name="connsiteY75" fmla="*/ 198804 h 4253756"/>
                <a:gd name="connsiteX76" fmla="*/ 1695859 w 4310057"/>
                <a:gd name="connsiteY76" fmla="*/ 282100 h 4253756"/>
                <a:gd name="connsiteX77" fmla="*/ 2285145 w 4310057"/>
                <a:gd name="connsiteY77" fmla="*/ 374077 h 4253756"/>
                <a:gd name="connsiteX78" fmla="*/ 2721543 w 4310057"/>
                <a:gd name="connsiteY78" fmla="*/ 392707 h 4253756"/>
                <a:gd name="connsiteX79" fmla="*/ 2820526 w 4310057"/>
                <a:gd name="connsiteY79" fmla="*/ 283088 h 4253756"/>
                <a:gd name="connsiteX80" fmla="*/ 3919977 w 4310057"/>
                <a:gd name="connsiteY80" fmla="*/ 5719 h 4253756"/>
                <a:gd name="connsiteX81" fmla="*/ 4295322 w 4310057"/>
                <a:gd name="connsiteY81" fmla="*/ 13905 h 4253756"/>
                <a:gd name="connsiteX82" fmla="*/ 4302572 w 4310057"/>
                <a:gd name="connsiteY82" fmla="*/ 1077071 h 4253756"/>
                <a:gd name="connsiteX83" fmla="*/ 4309928 w 4310057"/>
                <a:gd name="connsiteY83" fmla="*/ 2140226 h 4253756"/>
                <a:gd name="connsiteX84" fmla="*/ 2154847 w 4310057"/>
                <a:gd name="connsiteY84" fmla="*/ 2140437 h 4253756"/>
                <a:gd name="connsiteX85" fmla="*/ -129 w 4310057"/>
                <a:gd name="connsiteY85" fmla="*/ 2140657 h 4253756"/>
                <a:gd name="connsiteX86" fmla="*/ 1362230 w 4310057"/>
                <a:gd name="connsiteY86" fmla="*/ 1764104 h 4253756"/>
                <a:gd name="connsiteX87" fmla="*/ 1827838 w 4310057"/>
                <a:gd name="connsiteY87" fmla="*/ 1704692 h 4253756"/>
                <a:gd name="connsiteX88" fmla="*/ 2140660 w 4310057"/>
                <a:gd name="connsiteY88" fmla="*/ 1674040 h 4253756"/>
                <a:gd name="connsiteX89" fmla="*/ 2094426 w 4310057"/>
                <a:gd name="connsiteY89" fmla="*/ 1626586 h 4253756"/>
                <a:gd name="connsiteX90" fmla="*/ 2133621 w 4310057"/>
                <a:gd name="connsiteY90" fmla="*/ 1507310 h 4253756"/>
                <a:gd name="connsiteX91" fmla="*/ 2176072 w 4310057"/>
                <a:gd name="connsiteY91" fmla="*/ 1600883 h 4253756"/>
                <a:gd name="connsiteX92" fmla="*/ 2169768 w 4310057"/>
                <a:gd name="connsiteY92" fmla="*/ 1684359 h 4253756"/>
                <a:gd name="connsiteX93" fmla="*/ 2593135 w 4310057"/>
                <a:gd name="connsiteY93" fmla="*/ 1731918 h 4253756"/>
                <a:gd name="connsiteX94" fmla="*/ 3089110 w 4310057"/>
                <a:gd name="connsiteY94" fmla="*/ 1795838 h 4253756"/>
                <a:gd name="connsiteX95" fmla="*/ 3175066 w 4310057"/>
                <a:gd name="connsiteY95" fmla="*/ 1604099 h 4253756"/>
                <a:gd name="connsiteX96" fmla="*/ 3449325 w 4310057"/>
                <a:gd name="connsiteY96" fmla="*/ 1058241 h 4253756"/>
                <a:gd name="connsiteX97" fmla="*/ 3558817 w 4310057"/>
                <a:gd name="connsiteY97" fmla="*/ 978927 h 4253756"/>
                <a:gd name="connsiteX98" fmla="*/ 3315453 w 4310057"/>
                <a:gd name="connsiteY98" fmla="*/ 934436 h 4253756"/>
                <a:gd name="connsiteX99" fmla="*/ 899144 w 4310057"/>
                <a:gd name="connsiteY99" fmla="*/ 947718 h 4253756"/>
                <a:gd name="connsiteX100" fmla="*/ 811507 w 4310057"/>
                <a:gd name="connsiteY100" fmla="*/ 983256 h 4253756"/>
                <a:gd name="connsiteX101" fmla="*/ 935500 w 4310057"/>
                <a:gd name="connsiteY101" fmla="*/ 1103793 h 4253756"/>
                <a:gd name="connsiteX102" fmla="*/ 1166991 w 4310057"/>
                <a:gd name="connsiteY102" fmla="*/ 1633395 h 4253756"/>
                <a:gd name="connsiteX103" fmla="*/ 1188427 w 4310057"/>
                <a:gd name="connsiteY103" fmla="*/ 1806829 h 4253756"/>
                <a:gd name="connsiteX104" fmla="*/ 1362230 w 4310057"/>
                <a:gd name="connsiteY104" fmla="*/ 1764104 h 4253756"/>
                <a:gd name="connsiteX105" fmla="*/ 1936491 w 4310057"/>
                <a:gd name="connsiteY105" fmla="*/ 1564946 h 4253756"/>
                <a:gd name="connsiteX106" fmla="*/ 2065214 w 4310057"/>
                <a:gd name="connsiteY106" fmla="*/ 1393918 h 4253756"/>
                <a:gd name="connsiteX107" fmla="*/ 2094006 w 4310057"/>
                <a:gd name="connsiteY107" fmla="*/ 1409481 h 4253756"/>
                <a:gd name="connsiteX108" fmla="*/ 1968541 w 4310057"/>
                <a:gd name="connsiteY108" fmla="*/ 1556939 h 4253756"/>
                <a:gd name="connsiteX109" fmla="*/ 1936491 w 4310057"/>
                <a:gd name="connsiteY109" fmla="*/ 1564946 h 4253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4310057" h="4253756">
                  <a:moveTo>
                    <a:pt x="-129" y="3225081"/>
                  </a:moveTo>
                  <a:lnTo>
                    <a:pt x="-129" y="2196392"/>
                  </a:lnTo>
                  <a:lnTo>
                    <a:pt x="429437" y="2196392"/>
                  </a:lnTo>
                  <a:cubicBezTo>
                    <a:pt x="766952" y="2196392"/>
                    <a:pt x="863731" y="2204672"/>
                    <a:pt x="881174" y="2235040"/>
                  </a:cubicBezTo>
                  <a:cubicBezTo>
                    <a:pt x="897462" y="2263212"/>
                    <a:pt x="986360" y="2276652"/>
                    <a:pt x="1209233" y="2284596"/>
                  </a:cubicBezTo>
                  <a:cubicBezTo>
                    <a:pt x="1467624" y="2293801"/>
                    <a:pt x="1539919" y="2306977"/>
                    <a:pt x="1674947" y="2369510"/>
                  </a:cubicBezTo>
                  <a:cubicBezTo>
                    <a:pt x="1818592" y="2436016"/>
                    <a:pt x="1879748" y="2445505"/>
                    <a:pt x="2278000" y="2463011"/>
                  </a:cubicBezTo>
                  <a:lnTo>
                    <a:pt x="2721331" y="2482493"/>
                  </a:lnTo>
                  <a:lnTo>
                    <a:pt x="2795938" y="2393826"/>
                  </a:lnTo>
                  <a:cubicBezTo>
                    <a:pt x="2950196" y="2210473"/>
                    <a:pt x="3014399" y="2196392"/>
                    <a:pt x="3696473" y="2196392"/>
                  </a:cubicBezTo>
                  <a:lnTo>
                    <a:pt x="4309192" y="2196392"/>
                  </a:lnTo>
                  <a:lnTo>
                    <a:pt x="4309192" y="3225081"/>
                  </a:lnTo>
                  <a:lnTo>
                    <a:pt x="4309192" y="4253770"/>
                  </a:lnTo>
                  <a:lnTo>
                    <a:pt x="2154531" y="4253770"/>
                  </a:lnTo>
                  <a:lnTo>
                    <a:pt x="-129" y="4253770"/>
                  </a:lnTo>
                  <a:close/>
                  <a:moveTo>
                    <a:pt x="2807917" y="4068294"/>
                  </a:moveTo>
                  <a:cubicBezTo>
                    <a:pt x="2807917" y="4032504"/>
                    <a:pt x="2715552" y="3947946"/>
                    <a:pt x="2676463" y="3947946"/>
                  </a:cubicBezTo>
                  <a:cubicBezTo>
                    <a:pt x="2644309" y="3947946"/>
                    <a:pt x="2645149" y="3955974"/>
                    <a:pt x="2680772" y="3991638"/>
                  </a:cubicBezTo>
                  <a:cubicBezTo>
                    <a:pt x="2704834" y="4015659"/>
                    <a:pt x="2724485" y="4046942"/>
                    <a:pt x="2724485" y="4061138"/>
                  </a:cubicBezTo>
                  <a:cubicBezTo>
                    <a:pt x="2724485" y="4075334"/>
                    <a:pt x="2743293" y="4086956"/>
                    <a:pt x="2766200" y="4086956"/>
                  </a:cubicBezTo>
                  <a:cubicBezTo>
                    <a:pt x="2789108" y="4086956"/>
                    <a:pt x="2807917" y="4078560"/>
                    <a:pt x="2807917" y="4068294"/>
                  </a:cubicBezTo>
                  <a:close/>
                  <a:moveTo>
                    <a:pt x="2557723" y="3949071"/>
                  </a:moveTo>
                  <a:cubicBezTo>
                    <a:pt x="2557723" y="3905462"/>
                    <a:pt x="2411766" y="3778683"/>
                    <a:pt x="2311415" y="3735044"/>
                  </a:cubicBezTo>
                  <a:cubicBezTo>
                    <a:pt x="2185529" y="3680308"/>
                    <a:pt x="2171238" y="3705253"/>
                    <a:pt x="2288719" y="3774617"/>
                  </a:cubicBezTo>
                  <a:cubicBezTo>
                    <a:pt x="2340943" y="3805405"/>
                    <a:pt x="2407143" y="3862863"/>
                    <a:pt x="2435935" y="3902299"/>
                  </a:cubicBezTo>
                  <a:cubicBezTo>
                    <a:pt x="2487739" y="3973438"/>
                    <a:pt x="2557723" y="4000286"/>
                    <a:pt x="2557723" y="3949071"/>
                  </a:cubicBezTo>
                  <a:close/>
                  <a:moveTo>
                    <a:pt x="1584578" y="3823384"/>
                  </a:moveTo>
                  <a:cubicBezTo>
                    <a:pt x="1729903" y="3800330"/>
                    <a:pt x="1908119" y="3781384"/>
                    <a:pt x="1980834" y="3781300"/>
                  </a:cubicBezTo>
                  <a:cubicBezTo>
                    <a:pt x="2104303" y="3781131"/>
                    <a:pt x="2149066" y="3751205"/>
                    <a:pt x="2085074" y="3711621"/>
                  </a:cubicBezTo>
                  <a:cubicBezTo>
                    <a:pt x="2025177" y="3674591"/>
                    <a:pt x="2059119" y="3597011"/>
                    <a:pt x="2149592" y="3564299"/>
                  </a:cubicBezTo>
                  <a:cubicBezTo>
                    <a:pt x="2254988" y="3526176"/>
                    <a:pt x="2352397" y="3521490"/>
                    <a:pt x="2265705" y="3558709"/>
                  </a:cubicBezTo>
                  <a:cubicBezTo>
                    <a:pt x="2215057" y="3580503"/>
                    <a:pt x="2216423" y="3582783"/>
                    <a:pt x="2280732" y="3584559"/>
                  </a:cubicBezTo>
                  <a:cubicBezTo>
                    <a:pt x="2319507" y="3585631"/>
                    <a:pt x="2400417" y="3611533"/>
                    <a:pt x="2460419" y="3642121"/>
                  </a:cubicBezTo>
                  <a:cubicBezTo>
                    <a:pt x="2586619" y="3706504"/>
                    <a:pt x="2585463" y="3706231"/>
                    <a:pt x="2585463" y="3670588"/>
                  </a:cubicBezTo>
                  <a:cubicBezTo>
                    <a:pt x="2585463" y="3655656"/>
                    <a:pt x="2538597" y="3618143"/>
                    <a:pt x="2481225" y="3587217"/>
                  </a:cubicBezTo>
                  <a:cubicBezTo>
                    <a:pt x="2382344" y="3533879"/>
                    <a:pt x="2381294" y="3531883"/>
                    <a:pt x="2460419" y="3548422"/>
                  </a:cubicBezTo>
                  <a:cubicBezTo>
                    <a:pt x="2565499" y="3570394"/>
                    <a:pt x="2692015" y="3645673"/>
                    <a:pt x="2778495" y="3737692"/>
                  </a:cubicBezTo>
                  <a:cubicBezTo>
                    <a:pt x="2826411" y="3788740"/>
                    <a:pt x="2833767" y="3808936"/>
                    <a:pt x="2804449" y="3808936"/>
                  </a:cubicBezTo>
                  <a:cubicBezTo>
                    <a:pt x="2781857" y="3808936"/>
                    <a:pt x="2746761" y="3793300"/>
                    <a:pt x="2726271" y="3774186"/>
                  </a:cubicBezTo>
                  <a:cubicBezTo>
                    <a:pt x="2695797" y="3745562"/>
                    <a:pt x="2694221" y="3748872"/>
                    <a:pt x="2717654" y="3792943"/>
                  </a:cubicBezTo>
                  <a:cubicBezTo>
                    <a:pt x="2733311" y="3822375"/>
                    <a:pt x="2763048" y="3848950"/>
                    <a:pt x="2783959" y="3851987"/>
                  </a:cubicBezTo>
                  <a:cubicBezTo>
                    <a:pt x="2804765" y="3855034"/>
                    <a:pt x="2899968" y="3866583"/>
                    <a:pt x="2995589" y="3877658"/>
                  </a:cubicBezTo>
                  <a:lnTo>
                    <a:pt x="3169286" y="3897802"/>
                  </a:lnTo>
                  <a:lnTo>
                    <a:pt x="3169286" y="3732700"/>
                  </a:lnTo>
                  <a:cubicBezTo>
                    <a:pt x="3169286" y="3509354"/>
                    <a:pt x="3294017" y="3253726"/>
                    <a:pt x="3454999" y="3147227"/>
                  </a:cubicBezTo>
                  <a:lnTo>
                    <a:pt x="3567959" y="3072495"/>
                  </a:lnTo>
                  <a:lnTo>
                    <a:pt x="3319971" y="3025555"/>
                  </a:lnTo>
                  <a:cubicBezTo>
                    <a:pt x="2419542" y="2855084"/>
                    <a:pt x="1337746" y="2864699"/>
                    <a:pt x="901244" y="3047054"/>
                  </a:cubicBezTo>
                  <a:lnTo>
                    <a:pt x="799002" y="3089780"/>
                  </a:lnTo>
                  <a:lnTo>
                    <a:pt x="865097" y="3135721"/>
                  </a:lnTo>
                  <a:cubicBezTo>
                    <a:pt x="1044678" y="3260493"/>
                    <a:pt x="1166886" y="3503290"/>
                    <a:pt x="1167307" y="3735716"/>
                  </a:cubicBezTo>
                  <a:lnTo>
                    <a:pt x="1167622" y="3898821"/>
                  </a:lnTo>
                  <a:lnTo>
                    <a:pt x="1244015" y="3882071"/>
                  </a:lnTo>
                  <a:cubicBezTo>
                    <a:pt x="1286152" y="3872856"/>
                    <a:pt x="1439358" y="3846450"/>
                    <a:pt x="1584684" y="3823384"/>
                  </a:cubicBezTo>
                  <a:close/>
                  <a:moveTo>
                    <a:pt x="1936701" y="3677292"/>
                  </a:moveTo>
                  <a:cubicBezTo>
                    <a:pt x="1895299" y="3610325"/>
                    <a:pt x="1948469" y="3506979"/>
                    <a:pt x="2034004" y="3488201"/>
                  </a:cubicBezTo>
                  <a:cubicBezTo>
                    <a:pt x="2135407" y="3465935"/>
                    <a:pt x="2171028" y="3489462"/>
                    <a:pt x="2073095" y="3514019"/>
                  </a:cubicBezTo>
                  <a:cubicBezTo>
                    <a:pt x="2024127" y="3526324"/>
                    <a:pt x="1996071" y="3558447"/>
                    <a:pt x="1979888" y="3620759"/>
                  </a:cubicBezTo>
                  <a:cubicBezTo>
                    <a:pt x="1965913" y="3674969"/>
                    <a:pt x="1948890" y="3697131"/>
                    <a:pt x="1936701" y="3677292"/>
                  </a:cubicBezTo>
                  <a:close/>
                  <a:moveTo>
                    <a:pt x="2696743" y="3530695"/>
                  </a:moveTo>
                  <a:lnTo>
                    <a:pt x="2627180" y="3511087"/>
                  </a:lnTo>
                  <a:lnTo>
                    <a:pt x="2704939" y="3489861"/>
                  </a:lnTo>
                  <a:cubicBezTo>
                    <a:pt x="2787112" y="3467426"/>
                    <a:pt x="2835763" y="3488253"/>
                    <a:pt x="2792156" y="3527164"/>
                  </a:cubicBezTo>
                  <a:cubicBezTo>
                    <a:pt x="2777865" y="3539889"/>
                    <a:pt x="2734888" y="3541476"/>
                    <a:pt x="2696743" y="3530695"/>
                  </a:cubicBezTo>
                  <a:close/>
                  <a:moveTo>
                    <a:pt x="2665324" y="3818414"/>
                  </a:moveTo>
                  <a:cubicBezTo>
                    <a:pt x="2608896" y="3750154"/>
                    <a:pt x="2361538" y="3642416"/>
                    <a:pt x="2265705" y="3644329"/>
                  </a:cubicBezTo>
                  <a:cubicBezTo>
                    <a:pt x="2194778" y="3645747"/>
                    <a:pt x="2202762" y="3652252"/>
                    <a:pt x="2319191" y="3687989"/>
                  </a:cubicBezTo>
                  <a:cubicBezTo>
                    <a:pt x="2394429" y="3711086"/>
                    <a:pt x="2500559" y="3760252"/>
                    <a:pt x="2554990" y="3797262"/>
                  </a:cubicBezTo>
                  <a:cubicBezTo>
                    <a:pt x="2669633" y="3875146"/>
                    <a:pt x="2720281" y="3884867"/>
                    <a:pt x="2665324" y="3818414"/>
                  </a:cubicBezTo>
                  <a:close/>
                  <a:moveTo>
                    <a:pt x="-129" y="1087211"/>
                  </a:moveTo>
                  <a:cubicBezTo>
                    <a:pt x="-129" y="152253"/>
                    <a:pt x="4809" y="31863"/>
                    <a:pt x="43794" y="16889"/>
                  </a:cubicBezTo>
                  <a:cubicBezTo>
                    <a:pt x="68066" y="7600"/>
                    <a:pt x="235879" y="14"/>
                    <a:pt x="416932" y="14"/>
                  </a:cubicBezTo>
                  <a:lnTo>
                    <a:pt x="746042" y="14"/>
                  </a:lnTo>
                  <a:lnTo>
                    <a:pt x="835045" y="94428"/>
                  </a:lnTo>
                  <a:lnTo>
                    <a:pt x="924152" y="188842"/>
                  </a:lnTo>
                  <a:lnTo>
                    <a:pt x="1233507" y="198804"/>
                  </a:lnTo>
                  <a:cubicBezTo>
                    <a:pt x="1498202" y="207325"/>
                    <a:pt x="1564929" y="219347"/>
                    <a:pt x="1695859" y="282100"/>
                  </a:cubicBezTo>
                  <a:cubicBezTo>
                    <a:pt x="1833513" y="348132"/>
                    <a:pt x="1892251" y="357306"/>
                    <a:pt x="2285145" y="374077"/>
                  </a:cubicBezTo>
                  <a:lnTo>
                    <a:pt x="2721543" y="392707"/>
                  </a:lnTo>
                  <a:lnTo>
                    <a:pt x="2820526" y="283088"/>
                  </a:lnTo>
                  <a:cubicBezTo>
                    <a:pt x="3011456" y="71825"/>
                    <a:pt x="3324910" y="-7279"/>
                    <a:pt x="3919977" y="5719"/>
                  </a:cubicBezTo>
                  <a:lnTo>
                    <a:pt x="4295322" y="13905"/>
                  </a:lnTo>
                  <a:lnTo>
                    <a:pt x="4302572" y="1077071"/>
                  </a:lnTo>
                  <a:lnTo>
                    <a:pt x="4309928" y="2140226"/>
                  </a:lnTo>
                  <a:lnTo>
                    <a:pt x="2154847" y="2140437"/>
                  </a:lnTo>
                  <a:lnTo>
                    <a:pt x="-129" y="2140657"/>
                  </a:lnTo>
                  <a:close/>
                  <a:moveTo>
                    <a:pt x="1362230" y="1764104"/>
                  </a:moveTo>
                  <a:cubicBezTo>
                    <a:pt x="1446294" y="1740786"/>
                    <a:pt x="1655822" y="1714054"/>
                    <a:pt x="1827838" y="1704692"/>
                  </a:cubicBezTo>
                  <a:cubicBezTo>
                    <a:pt x="1999853" y="1695340"/>
                    <a:pt x="2140660" y="1681543"/>
                    <a:pt x="2140660" y="1674040"/>
                  </a:cubicBezTo>
                  <a:cubicBezTo>
                    <a:pt x="2140660" y="1666527"/>
                    <a:pt x="2119854" y="1645175"/>
                    <a:pt x="2094426" y="1626586"/>
                  </a:cubicBezTo>
                  <a:cubicBezTo>
                    <a:pt x="2036002" y="1583871"/>
                    <a:pt x="2065738" y="1493281"/>
                    <a:pt x="2133621" y="1507310"/>
                  </a:cubicBezTo>
                  <a:cubicBezTo>
                    <a:pt x="2168822" y="1514602"/>
                    <a:pt x="2180591" y="1540505"/>
                    <a:pt x="2176072" y="1600883"/>
                  </a:cubicBezTo>
                  <a:lnTo>
                    <a:pt x="2169768" y="1684359"/>
                  </a:lnTo>
                  <a:lnTo>
                    <a:pt x="2593135" y="1731918"/>
                  </a:lnTo>
                  <a:cubicBezTo>
                    <a:pt x="2825886" y="1758083"/>
                    <a:pt x="3049075" y="1786843"/>
                    <a:pt x="3089110" y="1795838"/>
                  </a:cubicBezTo>
                  <a:cubicBezTo>
                    <a:pt x="3161511" y="1812146"/>
                    <a:pt x="3161721" y="1811694"/>
                    <a:pt x="3175066" y="1604099"/>
                  </a:cubicBezTo>
                  <a:cubicBezTo>
                    <a:pt x="3190933" y="1356489"/>
                    <a:pt x="3278674" y="1181878"/>
                    <a:pt x="3449325" y="1058241"/>
                  </a:cubicBezTo>
                  <a:lnTo>
                    <a:pt x="3558817" y="978927"/>
                  </a:lnTo>
                  <a:lnTo>
                    <a:pt x="3315453" y="934436"/>
                  </a:lnTo>
                  <a:cubicBezTo>
                    <a:pt x="2390750" y="765426"/>
                    <a:pt x="1334488" y="771236"/>
                    <a:pt x="899144" y="947718"/>
                  </a:cubicBezTo>
                  <a:lnTo>
                    <a:pt x="811507" y="983256"/>
                  </a:lnTo>
                  <a:lnTo>
                    <a:pt x="935500" y="1103793"/>
                  </a:lnTo>
                  <a:cubicBezTo>
                    <a:pt x="1100055" y="1263672"/>
                    <a:pt x="1166151" y="1415092"/>
                    <a:pt x="1166991" y="1633395"/>
                  </a:cubicBezTo>
                  <a:cubicBezTo>
                    <a:pt x="1167307" y="1728965"/>
                    <a:pt x="1176974" y="1807019"/>
                    <a:pt x="1188427" y="1806829"/>
                  </a:cubicBezTo>
                  <a:cubicBezTo>
                    <a:pt x="1199882" y="1806651"/>
                    <a:pt x="1278060" y="1787421"/>
                    <a:pt x="1362230" y="1764104"/>
                  </a:cubicBezTo>
                  <a:close/>
                  <a:moveTo>
                    <a:pt x="1936491" y="1564946"/>
                  </a:moveTo>
                  <a:cubicBezTo>
                    <a:pt x="1902444" y="1466781"/>
                    <a:pt x="1960554" y="1389484"/>
                    <a:pt x="2065214" y="1393918"/>
                  </a:cubicBezTo>
                  <a:cubicBezTo>
                    <a:pt x="2127001" y="1396534"/>
                    <a:pt x="2135827" y="1401337"/>
                    <a:pt x="2094006" y="1409481"/>
                  </a:cubicBezTo>
                  <a:cubicBezTo>
                    <a:pt x="2018873" y="1424118"/>
                    <a:pt x="1982306" y="1467075"/>
                    <a:pt x="1968541" y="1556939"/>
                  </a:cubicBezTo>
                  <a:cubicBezTo>
                    <a:pt x="1958032" y="1625525"/>
                    <a:pt x="1957612" y="1625630"/>
                    <a:pt x="1936491" y="1564946"/>
                  </a:cubicBezTo>
                  <a:close/>
                </a:path>
              </a:pathLst>
            </a:custGeom>
            <a:solidFill>
              <a:srgbClr val="9ACD51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FFE73548-6F58-4CC1-B35B-55C85C34F74B}"/>
                </a:ext>
              </a:extLst>
            </p:cNvPr>
            <p:cNvSpPr/>
            <p:nvPr/>
          </p:nvSpPr>
          <p:spPr>
            <a:xfrm>
              <a:off x="6610482" y="2040772"/>
              <a:ext cx="4309321" cy="4226947"/>
            </a:xfrm>
            <a:custGeom>
              <a:avLst/>
              <a:gdLst>
                <a:gd name="connsiteX0" fmla="*/ 1034486 w 4309321"/>
                <a:gd name="connsiteY0" fmla="*/ 4207210 h 4226947"/>
                <a:gd name="connsiteX1" fmla="*/ 1109093 w 4309321"/>
                <a:gd name="connsiteY1" fmla="*/ 4042749 h 4226947"/>
                <a:gd name="connsiteX2" fmla="*/ 1288253 w 4309321"/>
                <a:gd name="connsiteY2" fmla="*/ 3868474 h 4226947"/>
                <a:gd name="connsiteX3" fmla="*/ 1925248 w 4309321"/>
                <a:gd name="connsiteY3" fmla="*/ 3782666 h 4226947"/>
                <a:gd name="connsiteX4" fmla="*/ 2147070 w 4309321"/>
                <a:gd name="connsiteY4" fmla="*/ 3782666 h 4226947"/>
                <a:gd name="connsiteX5" fmla="*/ 2102097 w 4309321"/>
                <a:gd name="connsiteY5" fmla="*/ 3714133 h 4226947"/>
                <a:gd name="connsiteX6" fmla="*/ 2149592 w 4309321"/>
                <a:gd name="connsiteY6" fmla="*/ 3538030 h 4226947"/>
                <a:gd name="connsiteX7" fmla="*/ 2265705 w 4309321"/>
                <a:gd name="connsiteY7" fmla="*/ 3532439 h 4226947"/>
                <a:gd name="connsiteX8" fmla="*/ 2280732 w 4309321"/>
                <a:gd name="connsiteY8" fmla="*/ 3558289 h 4226947"/>
                <a:gd name="connsiteX9" fmla="*/ 2460419 w 4309321"/>
                <a:gd name="connsiteY9" fmla="*/ 3615852 h 4226947"/>
                <a:gd name="connsiteX10" fmla="*/ 2585463 w 4309321"/>
                <a:gd name="connsiteY10" fmla="*/ 3644318 h 4226947"/>
                <a:gd name="connsiteX11" fmla="*/ 2481225 w 4309321"/>
                <a:gd name="connsiteY11" fmla="*/ 3560948 h 4226947"/>
                <a:gd name="connsiteX12" fmla="*/ 2460419 w 4309321"/>
                <a:gd name="connsiteY12" fmla="*/ 3522152 h 4226947"/>
                <a:gd name="connsiteX13" fmla="*/ 2778495 w 4309321"/>
                <a:gd name="connsiteY13" fmla="*/ 3711422 h 4226947"/>
                <a:gd name="connsiteX14" fmla="*/ 2804449 w 4309321"/>
                <a:gd name="connsiteY14" fmla="*/ 3782666 h 4226947"/>
                <a:gd name="connsiteX15" fmla="*/ 2726691 w 4309321"/>
                <a:gd name="connsiteY15" fmla="*/ 3747916 h 4226947"/>
                <a:gd name="connsiteX16" fmla="*/ 2718915 w 4309321"/>
                <a:gd name="connsiteY16" fmla="*/ 3769794 h 4226947"/>
                <a:gd name="connsiteX17" fmla="*/ 2961124 w 4309321"/>
                <a:gd name="connsiteY17" fmla="*/ 3864303 h 4226947"/>
                <a:gd name="connsiteX18" fmla="*/ 3187675 w 4309321"/>
                <a:gd name="connsiteY18" fmla="*/ 3946675 h 4226947"/>
                <a:gd name="connsiteX19" fmla="*/ 3302634 w 4309321"/>
                <a:gd name="connsiteY19" fmla="*/ 4205476 h 4226947"/>
                <a:gd name="connsiteX20" fmla="*/ 2167876 w 4309321"/>
                <a:gd name="connsiteY20" fmla="*/ 4226891 h 4226947"/>
                <a:gd name="connsiteX21" fmla="*/ 1034486 w 4309321"/>
                <a:gd name="connsiteY21" fmla="*/ 4207210 h 4226947"/>
                <a:gd name="connsiteX22" fmla="*/ 2807917 w 4309321"/>
                <a:gd name="connsiteY22" fmla="*/ 4042024 h 4226947"/>
                <a:gd name="connsiteX23" fmla="*/ 2676463 w 4309321"/>
                <a:gd name="connsiteY23" fmla="*/ 3921676 h 4226947"/>
                <a:gd name="connsiteX24" fmla="*/ 2680772 w 4309321"/>
                <a:gd name="connsiteY24" fmla="*/ 3965369 h 4226947"/>
                <a:gd name="connsiteX25" fmla="*/ 2724485 w 4309321"/>
                <a:gd name="connsiteY25" fmla="*/ 4034868 h 4226947"/>
                <a:gd name="connsiteX26" fmla="*/ 2766200 w 4309321"/>
                <a:gd name="connsiteY26" fmla="*/ 4060686 h 4226947"/>
                <a:gd name="connsiteX27" fmla="*/ 2807917 w 4309321"/>
                <a:gd name="connsiteY27" fmla="*/ 4042024 h 4226947"/>
                <a:gd name="connsiteX28" fmla="*/ 2557723 w 4309321"/>
                <a:gd name="connsiteY28" fmla="*/ 3922801 h 4226947"/>
                <a:gd name="connsiteX29" fmla="*/ 2311415 w 4309321"/>
                <a:gd name="connsiteY29" fmla="*/ 3708774 h 4226947"/>
                <a:gd name="connsiteX30" fmla="*/ 2288719 w 4309321"/>
                <a:gd name="connsiteY30" fmla="*/ 3748347 h 4226947"/>
                <a:gd name="connsiteX31" fmla="*/ 2435935 w 4309321"/>
                <a:gd name="connsiteY31" fmla="*/ 3876029 h 4226947"/>
                <a:gd name="connsiteX32" fmla="*/ 2557723 w 4309321"/>
                <a:gd name="connsiteY32" fmla="*/ 3922801 h 4226947"/>
                <a:gd name="connsiteX33" fmla="*/ 2665324 w 4309321"/>
                <a:gd name="connsiteY33" fmla="*/ 3792145 h 4226947"/>
                <a:gd name="connsiteX34" fmla="*/ 2265705 w 4309321"/>
                <a:gd name="connsiteY34" fmla="*/ 3618059 h 4226947"/>
                <a:gd name="connsiteX35" fmla="*/ 2319191 w 4309321"/>
                <a:gd name="connsiteY35" fmla="*/ 3661719 h 4226947"/>
                <a:gd name="connsiteX36" fmla="*/ 2554990 w 4309321"/>
                <a:gd name="connsiteY36" fmla="*/ 3770992 h 4226947"/>
                <a:gd name="connsiteX37" fmla="*/ 2665324 w 4309321"/>
                <a:gd name="connsiteY37" fmla="*/ 3792145 h 4226947"/>
                <a:gd name="connsiteX38" fmla="*/ 2696743 w 4309321"/>
                <a:gd name="connsiteY38" fmla="*/ 3504425 h 4226947"/>
                <a:gd name="connsiteX39" fmla="*/ 2627180 w 4309321"/>
                <a:gd name="connsiteY39" fmla="*/ 3484817 h 4226947"/>
                <a:gd name="connsiteX40" fmla="*/ 2704939 w 4309321"/>
                <a:gd name="connsiteY40" fmla="*/ 3463592 h 4226947"/>
                <a:gd name="connsiteX41" fmla="*/ 2792156 w 4309321"/>
                <a:gd name="connsiteY41" fmla="*/ 3500894 h 4226947"/>
                <a:gd name="connsiteX42" fmla="*/ 2696743 w 4309321"/>
                <a:gd name="connsiteY42" fmla="*/ 3504425 h 4226947"/>
                <a:gd name="connsiteX43" fmla="*/ 712942 w 4309321"/>
                <a:gd name="connsiteY43" fmla="*/ 3005013 h 4226947"/>
                <a:gd name="connsiteX44" fmla="*/ 46315 w 4309321"/>
                <a:gd name="connsiteY44" fmla="*/ 2992329 h 4226947"/>
                <a:gd name="connsiteX45" fmla="*/ -129 w 4309321"/>
                <a:gd name="connsiteY45" fmla="*/ 2590136 h 4226947"/>
                <a:gd name="connsiteX46" fmla="*/ -129 w 4309321"/>
                <a:gd name="connsiteY46" fmla="*/ 2170122 h 4226947"/>
                <a:gd name="connsiteX47" fmla="*/ 413464 w 4309321"/>
                <a:gd name="connsiteY47" fmla="*/ 2170122 h 4226947"/>
                <a:gd name="connsiteX48" fmla="*/ 858793 w 4309321"/>
                <a:gd name="connsiteY48" fmla="*/ 2208277 h 4226947"/>
                <a:gd name="connsiteX49" fmla="*/ 1189057 w 4309321"/>
                <a:gd name="connsiteY49" fmla="*/ 2258725 h 4226947"/>
                <a:gd name="connsiteX50" fmla="*/ 1646365 w 4309321"/>
                <a:gd name="connsiteY50" fmla="*/ 2343735 h 4226947"/>
                <a:gd name="connsiteX51" fmla="*/ 2265075 w 4309321"/>
                <a:gd name="connsiteY51" fmla="*/ 2436290 h 4226947"/>
                <a:gd name="connsiteX52" fmla="*/ 2725009 w 4309321"/>
                <a:gd name="connsiteY52" fmla="*/ 2456149 h 4226947"/>
                <a:gd name="connsiteX53" fmla="*/ 2826622 w 4309321"/>
                <a:gd name="connsiteY53" fmla="*/ 2351511 h 4226947"/>
                <a:gd name="connsiteX54" fmla="*/ 3710552 w 4309321"/>
                <a:gd name="connsiteY54" fmla="*/ 2170122 h 4226947"/>
                <a:gd name="connsiteX55" fmla="*/ 4309192 w 4309321"/>
                <a:gd name="connsiteY55" fmla="*/ 2170122 h 4226947"/>
                <a:gd name="connsiteX56" fmla="*/ 4309192 w 4309321"/>
                <a:gd name="connsiteY56" fmla="*/ 2584441 h 4226947"/>
                <a:gd name="connsiteX57" fmla="*/ 4309192 w 4309321"/>
                <a:gd name="connsiteY57" fmla="*/ 2998750 h 4226947"/>
                <a:gd name="connsiteX58" fmla="*/ 4177212 w 4309321"/>
                <a:gd name="connsiteY58" fmla="*/ 2957842 h 4226947"/>
                <a:gd name="connsiteX59" fmla="*/ 3658222 w 4309321"/>
                <a:gd name="connsiteY59" fmla="*/ 2994788 h 4226947"/>
                <a:gd name="connsiteX60" fmla="*/ 3191984 w 4309321"/>
                <a:gd name="connsiteY60" fmla="*/ 2981097 h 4226947"/>
                <a:gd name="connsiteX61" fmla="*/ 905762 w 4309321"/>
                <a:gd name="connsiteY61" fmla="*/ 3018936 h 4226947"/>
                <a:gd name="connsiteX62" fmla="*/ 712942 w 4309321"/>
                <a:gd name="connsiteY62" fmla="*/ 3005013 h 4226947"/>
                <a:gd name="connsiteX63" fmla="*/ 2369945 w 4309321"/>
                <a:gd name="connsiteY63" fmla="*/ 2098090 h 4226947"/>
                <a:gd name="connsiteX64" fmla="*/ 1720972 w 4309321"/>
                <a:gd name="connsiteY64" fmla="*/ 2080730 h 4226947"/>
                <a:gd name="connsiteX65" fmla="*/ 1056343 w 4309321"/>
                <a:gd name="connsiteY65" fmla="*/ 2088643 h 4226947"/>
                <a:gd name="connsiteX66" fmla="*/ 1101421 w 4309321"/>
                <a:gd name="connsiteY66" fmla="*/ 1983427 h 4226947"/>
                <a:gd name="connsiteX67" fmla="*/ 1267027 w 4309321"/>
                <a:gd name="connsiteY67" fmla="*/ 1775348 h 4226947"/>
                <a:gd name="connsiteX68" fmla="*/ 1909905 w 4309321"/>
                <a:gd name="connsiteY68" fmla="*/ 1694762 h 4226947"/>
                <a:gd name="connsiteX69" fmla="*/ 2150012 w 4309321"/>
                <a:gd name="connsiteY69" fmla="*/ 1645196 h 4226947"/>
                <a:gd name="connsiteX70" fmla="*/ 2165250 w 4309321"/>
                <a:gd name="connsiteY70" fmla="*/ 1648832 h 4226947"/>
                <a:gd name="connsiteX71" fmla="*/ 2306476 w 4309321"/>
                <a:gd name="connsiteY71" fmla="*/ 1697484 h 4226947"/>
                <a:gd name="connsiteX72" fmla="*/ 3115170 w 4309321"/>
                <a:gd name="connsiteY72" fmla="*/ 1796164 h 4226947"/>
                <a:gd name="connsiteX73" fmla="*/ 3217098 w 4309321"/>
                <a:gd name="connsiteY73" fmla="*/ 1947847 h 4226947"/>
                <a:gd name="connsiteX74" fmla="*/ 3275732 w 4309321"/>
                <a:gd name="connsiteY74" fmla="*/ 2086720 h 4226947"/>
                <a:gd name="connsiteX75" fmla="*/ 2990337 w 4309321"/>
                <a:gd name="connsiteY75" fmla="*/ 2086720 h 4226947"/>
                <a:gd name="connsiteX76" fmla="*/ 2529561 w 4309321"/>
                <a:gd name="connsiteY76" fmla="*/ 2105036 h 4226947"/>
                <a:gd name="connsiteX77" fmla="*/ 2369945 w 4309321"/>
                <a:gd name="connsiteY77" fmla="*/ 2098090 h 4226947"/>
                <a:gd name="connsiteX78" fmla="*/ 3459727 w 4309321"/>
                <a:gd name="connsiteY78" fmla="*/ 2089211 h 4226947"/>
                <a:gd name="connsiteX79" fmla="*/ 3724529 w 4309321"/>
                <a:gd name="connsiteY79" fmla="*/ 2065536 h 4226947"/>
                <a:gd name="connsiteX80" fmla="*/ 3959172 w 4309321"/>
                <a:gd name="connsiteY80" fmla="*/ 2090839 h 4226947"/>
                <a:gd name="connsiteX81" fmla="*/ 3694265 w 4309321"/>
                <a:gd name="connsiteY81" fmla="*/ 2114524 h 4226947"/>
                <a:gd name="connsiteX82" fmla="*/ 3459727 w 4309321"/>
                <a:gd name="connsiteY82" fmla="*/ 2089211 h 4226947"/>
                <a:gd name="connsiteX83" fmla="*/ 653256 w 4309321"/>
                <a:gd name="connsiteY83" fmla="*/ 887802 h 4226947"/>
                <a:gd name="connsiteX84" fmla="*/ 323411 w 4309321"/>
                <a:gd name="connsiteY84" fmla="*/ 845927 h 4226947"/>
                <a:gd name="connsiteX85" fmla="*/ 74582 w 4309321"/>
                <a:gd name="connsiteY85" fmla="*/ 888800 h 4226947"/>
                <a:gd name="connsiteX86" fmla="*/ 21411 w 4309321"/>
                <a:gd name="connsiteY86" fmla="*/ 919021 h 4226947"/>
                <a:gd name="connsiteX87" fmla="*/ 6175 w 4309321"/>
                <a:gd name="connsiteY87" fmla="*/ 467230 h 4226947"/>
                <a:gd name="connsiteX88" fmla="*/ 13740 w 4309321"/>
                <a:gd name="connsiteY88" fmla="*/ 15440 h 4226947"/>
                <a:gd name="connsiteX89" fmla="*/ 392974 w 4309321"/>
                <a:gd name="connsiteY89" fmla="*/ 7727 h 4226947"/>
                <a:gd name="connsiteX90" fmla="*/ 772102 w 4309321"/>
                <a:gd name="connsiteY90" fmla="*/ 14 h 4226947"/>
                <a:gd name="connsiteX91" fmla="*/ 840193 w 4309321"/>
                <a:gd name="connsiteY91" fmla="*/ 80957 h 4226947"/>
                <a:gd name="connsiteX92" fmla="*/ 1211755 w 4309321"/>
                <a:gd name="connsiteY92" fmla="*/ 173217 h 4226947"/>
                <a:gd name="connsiteX93" fmla="*/ 1681882 w 4309321"/>
                <a:gd name="connsiteY93" fmla="*/ 257806 h 4226947"/>
                <a:gd name="connsiteX94" fmla="*/ 2288088 w 4309321"/>
                <a:gd name="connsiteY94" fmla="*/ 348889 h 4226947"/>
                <a:gd name="connsiteX95" fmla="*/ 2727427 w 4309321"/>
                <a:gd name="connsiteY95" fmla="*/ 366711 h 4226947"/>
                <a:gd name="connsiteX96" fmla="*/ 2785010 w 4309321"/>
                <a:gd name="connsiteY96" fmla="*/ 293502 h 4226947"/>
                <a:gd name="connsiteX97" fmla="*/ 3203332 w 4309321"/>
                <a:gd name="connsiteY97" fmla="*/ 44295 h 4226947"/>
                <a:gd name="connsiteX98" fmla="*/ 3825195 w 4309321"/>
                <a:gd name="connsiteY98" fmla="*/ 7800 h 4226947"/>
                <a:gd name="connsiteX99" fmla="*/ 4295322 w 4309321"/>
                <a:gd name="connsiteY99" fmla="*/ 15440 h 4226947"/>
                <a:gd name="connsiteX100" fmla="*/ 4302992 w 4309321"/>
                <a:gd name="connsiteY100" fmla="*/ 456586 h 4226947"/>
                <a:gd name="connsiteX101" fmla="*/ 4261277 w 4309321"/>
                <a:gd name="connsiteY101" fmla="*/ 877262 h 4226947"/>
                <a:gd name="connsiteX102" fmla="*/ 4014969 w 4309321"/>
                <a:gd name="connsiteY102" fmla="*/ 842848 h 4226947"/>
                <a:gd name="connsiteX103" fmla="*/ 3683232 w 4309321"/>
                <a:gd name="connsiteY103" fmla="*/ 888548 h 4226947"/>
                <a:gd name="connsiteX104" fmla="*/ 3548414 w 4309321"/>
                <a:gd name="connsiteY104" fmla="*/ 948191 h 4226947"/>
                <a:gd name="connsiteX105" fmla="*/ 3212895 w 4309321"/>
                <a:gd name="connsiteY105" fmla="*/ 893087 h 4226947"/>
                <a:gd name="connsiteX106" fmla="*/ 926148 w 4309321"/>
                <a:gd name="connsiteY106" fmla="*/ 914208 h 4226947"/>
                <a:gd name="connsiteX107" fmla="*/ 653256 w 4309321"/>
                <a:gd name="connsiteY107" fmla="*/ 887802 h 422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4309321" h="4226947">
                  <a:moveTo>
                    <a:pt x="1034486" y="4207210"/>
                  </a:moveTo>
                  <a:cubicBezTo>
                    <a:pt x="1040580" y="4195430"/>
                    <a:pt x="1074101" y="4121423"/>
                    <a:pt x="1109093" y="4042749"/>
                  </a:cubicBezTo>
                  <a:cubicBezTo>
                    <a:pt x="1165099" y="3916370"/>
                    <a:pt x="1186011" y="3896058"/>
                    <a:pt x="1288253" y="3868474"/>
                  </a:cubicBezTo>
                  <a:cubicBezTo>
                    <a:pt x="1508185" y="3809084"/>
                    <a:pt x="1704264" y="3782666"/>
                    <a:pt x="1925248" y="3782666"/>
                  </a:cubicBezTo>
                  <a:lnTo>
                    <a:pt x="2147070" y="3782666"/>
                  </a:lnTo>
                  <a:lnTo>
                    <a:pt x="2102097" y="3714133"/>
                  </a:lnTo>
                  <a:cubicBezTo>
                    <a:pt x="2036212" y="3613488"/>
                    <a:pt x="2046509" y="3575313"/>
                    <a:pt x="2149592" y="3538030"/>
                  </a:cubicBezTo>
                  <a:cubicBezTo>
                    <a:pt x="2254988" y="3499907"/>
                    <a:pt x="2352397" y="3495221"/>
                    <a:pt x="2265705" y="3532439"/>
                  </a:cubicBezTo>
                  <a:cubicBezTo>
                    <a:pt x="2215057" y="3554234"/>
                    <a:pt x="2216423" y="3556514"/>
                    <a:pt x="2280732" y="3558289"/>
                  </a:cubicBezTo>
                  <a:cubicBezTo>
                    <a:pt x="2319507" y="3559361"/>
                    <a:pt x="2400417" y="3585263"/>
                    <a:pt x="2460419" y="3615852"/>
                  </a:cubicBezTo>
                  <a:cubicBezTo>
                    <a:pt x="2586619" y="3680234"/>
                    <a:pt x="2585463" y="3679961"/>
                    <a:pt x="2585463" y="3644318"/>
                  </a:cubicBezTo>
                  <a:cubicBezTo>
                    <a:pt x="2585463" y="3629386"/>
                    <a:pt x="2538597" y="3591873"/>
                    <a:pt x="2481225" y="3560948"/>
                  </a:cubicBezTo>
                  <a:cubicBezTo>
                    <a:pt x="2382344" y="3507609"/>
                    <a:pt x="2381294" y="3505613"/>
                    <a:pt x="2460419" y="3522152"/>
                  </a:cubicBezTo>
                  <a:cubicBezTo>
                    <a:pt x="2565499" y="3544124"/>
                    <a:pt x="2692015" y="3619403"/>
                    <a:pt x="2778495" y="3711422"/>
                  </a:cubicBezTo>
                  <a:cubicBezTo>
                    <a:pt x="2826411" y="3762470"/>
                    <a:pt x="2833767" y="3782666"/>
                    <a:pt x="2804449" y="3782666"/>
                  </a:cubicBezTo>
                  <a:cubicBezTo>
                    <a:pt x="2781857" y="3782666"/>
                    <a:pt x="2746867" y="3767030"/>
                    <a:pt x="2726691" y="3747916"/>
                  </a:cubicBezTo>
                  <a:cubicBezTo>
                    <a:pt x="2696427" y="3719345"/>
                    <a:pt x="2695061" y="3723244"/>
                    <a:pt x="2718915" y="3769794"/>
                  </a:cubicBezTo>
                  <a:cubicBezTo>
                    <a:pt x="2741086" y="3813097"/>
                    <a:pt x="2798040" y="3835342"/>
                    <a:pt x="2961124" y="3864303"/>
                  </a:cubicBezTo>
                  <a:cubicBezTo>
                    <a:pt x="3109286" y="3890635"/>
                    <a:pt x="3178323" y="3915740"/>
                    <a:pt x="3187675" y="3946675"/>
                  </a:cubicBezTo>
                  <a:cubicBezTo>
                    <a:pt x="3198708" y="3983064"/>
                    <a:pt x="3245785" y="4088974"/>
                    <a:pt x="3302634" y="4205476"/>
                  </a:cubicBezTo>
                  <a:cubicBezTo>
                    <a:pt x="3307886" y="4216289"/>
                    <a:pt x="2797199" y="4225935"/>
                    <a:pt x="2167876" y="4226891"/>
                  </a:cubicBezTo>
                  <a:cubicBezTo>
                    <a:pt x="1538449" y="4227848"/>
                    <a:pt x="1028495" y="4218989"/>
                    <a:pt x="1034486" y="4207210"/>
                  </a:cubicBezTo>
                  <a:close/>
                  <a:moveTo>
                    <a:pt x="2807917" y="4042024"/>
                  </a:moveTo>
                  <a:cubicBezTo>
                    <a:pt x="2807917" y="4006234"/>
                    <a:pt x="2715552" y="3921676"/>
                    <a:pt x="2676463" y="3921676"/>
                  </a:cubicBezTo>
                  <a:cubicBezTo>
                    <a:pt x="2644309" y="3921676"/>
                    <a:pt x="2645149" y="3929704"/>
                    <a:pt x="2680772" y="3965369"/>
                  </a:cubicBezTo>
                  <a:cubicBezTo>
                    <a:pt x="2704834" y="3989390"/>
                    <a:pt x="2724485" y="4020672"/>
                    <a:pt x="2724485" y="4034868"/>
                  </a:cubicBezTo>
                  <a:cubicBezTo>
                    <a:pt x="2724485" y="4049065"/>
                    <a:pt x="2743293" y="4060686"/>
                    <a:pt x="2766200" y="4060686"/>
                  </a:cubicBezTo>
                  <a:cubicBezTo>
                    <a:pt x="2789108" y="4060686"/>
                    <a:pt x="2807917" y="4052291"/>
                    <a:pt x="2807917" y="4042024"/>
                  </a:cubicBezTo>
                  <a:close/>
                  <a:moveTo>
                    <a:pt x="2557723" y="3922801"/>
                  </a:moveTo>
                  <a:cubicBezTo>
                    <a:pt x="2557723" y="3879193"/>
                    <a:pt x="2411766" y="3752413"/>
                    <a:pt x="2311415" y="3708774"/>
                  </a:cubicBezTo>
                  <a:cubicBezTo>
                    <a:pt x="2185529" y="3654038"/>
                    <a:pt x="2171238" y="3678984"/>
                    <a:pt x="2288719" y="3748347"/>
                  </a:cubicBezTo>
                  <a:cubicBezTo>
                    <a:pt x="2340943" y="3779136"/>
                    <a:pt x="2407143" y="3836593"/>
                    <a:pt x="2435935" y="3876029"/>
                  </a:cubicBezTo>
                  <a:cubicBezTo>
                    <a:pt x="2487739" y="3947168"/>
                    <a:pt x="2557723" y="3974016"/>
                    <a:pt x="2557723" y="3922801"/>
                  </a:cubicBezTo>
                  <a:close/>
                  <a:moveTo>
                    <a:pt x="2665324" y="3792145"/>
                  </a:moveTo>
                  <a:cubicBezTo>
                    <a:pt x="2608896" y="3723884"/>
                    <a:pt x="2361538" y="3616146"/>
                    <a:pt x="2265705" y="3618059"/>
                  </a:cubicBezTo>
                  <a:cubicBezTo>
                    <a:pt x="2194778" y="3619477"/>
                    <a:pt x="2202762" y="3625982"/>
                    <a:pt x="2319191" y="3661719"/>
                  </a:cubicBezTo>
                  <a:cubicBezTo>
                    <a:pt x="2394428" y="3684816"/>
                    <a:pt x="2500558" y="3733982"/>
                    <a:pt x="2554990" y="3770992"/>
                  </a:cubicBezTo>
                  <a:cubicBezTo>
                    <a:pt x="2669633" y="3848877"/>
                    <a:pt x="2720281" y="3858597"/>
                    <a:pt x="2665324" y="3792145"/>
                  </a:cubicBezTo>
                  <a:close/>
                  <a:moveTo>
                    <a:pt x="2696743" y="3504425"/>
                  </a:moveTo>
                  <a:lnTo>
                    <a:pt x="2627180" y="3484817"/>
                  </a:lnTo>
                  <a:lnTo>
                    <a:pt x="2704939" y="3463592"/>
                  </a:lnTo>
                  <a:cubicBezTo>
                    <a:pt x="2787112" y="3441157"/>
                    <a:pt x="2835763" y="3461983"/>
                    <a:pt x="2792156" y="3500894"/>
                  </a:cubicBezTo>
                  <a:cubicBezTo>
                    <a:pt x="2777865" y="3513620"/>
                    <a:pt x="2734888" y="3515206"/>
                    <a:pt x="2696743" y="3504425"/>
                  </a:cubicBezTo>
                  <a:close/>
                  <a:moveTo>
                    <a:pt x="712942" y="3005013"/>
                  </a:moveTo>
                  <a:cubicBezTo>
                    <a:pt x="570243" y="2913709"/>
                    <a:pt x="266247" y="2907919"/>
                    <a:pt x="46315" y="2992329"/>
                  </a:cubicBezTo>
                  <a:cubicBezTo>
                    <a:pt x="4179" y="3008491"/>
                    <a:pt x="-129" y="2971061"/>
                    <a:pt x="-129" y="2590136"/>
                  </a:cubicBezTo>
                  <a:lnTo>
                    <a:pt x="-129" y="2170122"/>
                  </a:lnTo>
                  <a:lnTo>
                    <a:pt x="413464" y="2170122"/>
                  </a:lnTo>
                  <a:cubicBezTo>
                    <a:pt x="730175" y="2170122"/>
                    <a:pt x="834519" y="2179075"/>
                    <a:pt x="858793" y="2208277"/>
                  </a:cubicBezTo>
                  <a:cubicBezTo>
                    <a:pt x="880648" y="2234673"/>
                    <a:pt x="982472" y="2250214"/>
                    <a:pt x="1189057" y="2258725"/>
                  </a:cubicBezTo>
                  <a:cubicBezTo>
                    <a:pt x="1435155" y="2268876"/>
                    <a:pt x="1515435" y="2283798"/>
                    <a:pt x="1646365" y="2343735"/>
                  </a:cubicBezTo>
                  <a:cubicBezTo>
                    <a:pt x="1788959" y="2409021"/>
                    <a:pt x="1852112" y="2418468"/>
                    <a:pt x="2265075" y="2436290"/>
                  </a:cubicBezTo>
                  <a:lnTo>
                    <a:pt x="2725009" y="2456149"/>
                  </a:lnTo>
                  <a:lnTo>
                    <a:pt x="2826622" y="2351511"/>
                  </a:lnTo>
                  <a:cubicBezTo>
                    <a:pt x="2993279" y="2179884"/>
                    <a:pt x="3040879" y="2170122"/>
                    <a:pt x="3710552" y="2170122"/>
                  </a:cubicBezTo>
                  <a:lnTo>
                    <a:pt x="4309192" y="2170122"/>
                  </a:lnTo>
                  <a:lnTo>
                    <a:pt x="4309192" y="2584441"/>
                  </a:lnTo>
                  <a:lnTo>
                    <a:pt x="4309192" y="2998750"/>
                  </a:lnTo>
                  <a:lnTo>
                    <a:pt x="4177212" y="2957842"/>
                  </a:lnTo>
                  <a:cubicBezTo>
                    <a:pt x="4023165" y="2910136"/>
                    <a:pt x="3802813" y="2925825"/>
                    <a:pt x="3658222" y="2994788"/>
                  </a:cubicBezTo>
                  <a:cubicBezTo>
                    <a:pt x="3567749" y="3037934"/>
                    <a:pt x="3540323" y="3037135"/>
                    <a:pt x="3191984" y="2981097"/>
                  </a:cubicBezTo>
                  <a:cubicBezTo>
                    <a:pt x="2227142" y="2825914"/>
                    <a:pt x="1332282" y="2840731"/>
                    <a:pt x="905762" y="3018936"/>
                  </a:cubicBezTo>
                  <a:cubicBezTo>
                    <a:pt x="791226" y="3066768"/>
                    <a:pt x="811821" y="3068250"/>
                    <a:pt x="712942" y="3005013"/>
                  </a:cubicBezTo>
                  <a:close/>
                  <a:moveTo>
                    <a:pt x="2369945" y="2098090"/>
                  </a:moveTo>
                  <a:cubicBezTo>
                    <a:pt x="2379191" y="2083116"/>
                    <a:pt x="2114812" y="2076044"/>
                    <a:pt x="1720972" y="2080730"/>
                  </a:cubicBezTo>
                  <a:lnTo>
                    <a:pt x="1056343" y="2088643"/>
                  </a:lnTo>
                  <a:lnTo>
                    <a:pt x="1101421" y="1983427"/>
                  </a:lnTo>
                  <a:cubicBezTo>
                    <a:pt x="1177710" y="1805369"/>
                    <a:pt x="1183279" y="1798318"/>
                    <a:pt x="1267027" y="1775348"/>
                  </a:cubicBezTo>
                  <a:cubicBezTo>
                    <a:pt x="1425909" y="1731729"/>
                    <a:pt x="1685140" y="1699239"/>
                    <a:pt x="1909905" y="1694762"/>
                  </a:cubicBezTo>
                  <a:cubicBezTo>
                    <a:pt x="2094110" y="1691084"/>
                    <a:pt x="2140240" y="1681554"/>
                    <a:pt x="2150012" y="1645196"/>
                  </a:cubicBezTo>
                  <a:cubicBezTo>
                    <a:pt x="2160205" y="1606758"/>
                    <a:pt x="2162517" y="1607283"/>
                    <a:pt x="2165250" y="1648832"/>
                  </a:cubicBezTo>
                  <a:cubicBezTo>
                    <a:pt x="2167876" y="1688205"/>
                    <a:pt x="2194778" y="1697484"/>
                    <a:pt x="2306476" y="1697484"/>
                  </a:cubicBezTo>
                  <a:cubicBezTo>
                    <a:pt x="2437722" y="1697484"/>
                    <a:pt x="3023541" y="1768959"/>
                    <a:pt x="3115170" y="1796164"/>
                  </a:cubicBezTo>
                  <a:cubicBezTo>
                    <a:pt x="3139024" y="1803215"/>
                    <a:pt x="3184839" y="1871475"/>
                    <a:pt x="3217098" y="1947847"/>
                  </a:cubicBezTo>
                  <a:lnTo>
                    <a:pt x="3275732" y="2086720"/>
                  </a:lnTo>
                  <a:lnTo>
                    <a:pt x="2990337" y="2086720"/>
                  </a:lnTo>
                  <a:cubicBezTo>
                    <a:pt x="2833347" y="2086720"/>
                    <a:pt x="2626024" y="2094959"/>
                    <a:pt x="2529561" y="2105036"/>
                  </a:cubicBezTo>
                  <a:cubicBezTo>
                    <a:pt x="2426583" y="2115806"/>
                    <a:pt x="2360802" y="2112948"/>
                    <a:pt x="2369945" y="2098090"/>
                  </a:cubicBezTo>
                  <a:close/>
                  <a:moveTo>
                    <a:pt x="3459727" y="2089211"/>
                  </a:moveTo>
                  <a:cubicBezTo>
                    <a:pt x="3468344" y="2075298"/>
                    <a:pt x="3587505" y="2064643"/>
                    <a:pt x="3724529" y="2065536"/>
                  </a:cubicBezTo>
                  <a:cubicBezTo>
                    <a:pt x="3861657" y="2066429"/>
                    <a:pt x="3967157" y="2077820"/>
                    <a:pt x="3959172" y="2090839"/>
                  </a:cubicBezTo>
                  <a:cubicBezTo>
                    <a:pt x="3951080" y="2103869"/>
                    <a:pt x="3831919" y="2114524"/>
                    <a:pt x="3694265" y="2114524"/>
                  </a:cubicBezTo>
                  <a:cubicBezTo>
                    <a:pt x="3551042" y="2114524"/>
                    <a:pt x="3450795" y="2103712"/>
                    <a:pt x="3459727" y="2089211"/>
                  </a:cubicBezTo>
                  <a:close/>
                  <a:moveTo>
                    <a:pt x="653256" y="887802"/>
                  </a:moveTo>
                  <a:cubicBezTo>
                    <a:pt x="562467" y="843290"/>
                    <a:pt x="501836" y="835598"/>
                    <a:pt x="323411" y="845927"/>
                  </a:cubicBezTo>
                  <a:cubicBezTo>
                    <a:pt x="203200" y="852894"/>
                    <a:pt x="91184" y="872187"/>
                    <a:pt x="74582" y="888800"/>
                  </a:cubicBezTo>
                  <a:cubicBezTo>
                    <a:pt x="57979" y="905424"/>
                    <a:pt x="34021" y="919021"/>
                    <a:pt x="21411" y="919021"/>
                  </a:cubicBezTo>
                  <a:cubicBezTo>
                    <a:pt x="8802" y="919021"/>
                    <a:pt x="1971" y="715712"/>
                    <a:pt x="6175" y="467230"/>
                  </a:cubicBezTo>
                  <a:lnTo>
                    <a:pt x="13740" y="15440"/>
                  </a:lnTo>
                  <a:lnTo>
                    <a:pt x="392974" y="7727"/>
                  </a:lnTo>
                  <a:lnTo>
                    <a:pt x="772102" y="14"/>
                  </a:lnTo>
                  <a:lnTo>
                    <a:pt x="840193" y="80957"/>
                  </a:lnTo>
                  <a:cubicBezTo>
                    <a:pt x="906394" y="159620"/>
                    <a:pt x="916797" y="162215"/>
                    <a:pt x="1211755" y="173217"/>
                  </a:cubicBezTo>
                  <a:cubicBezTo>
                    <a:pt x="1462791" y="182590"/>
                    <a:pt x="1543807" y="197165"/>
                    <a:pt x="1681882" y="257806"/>
                  </a:cubicBezTo>
                  <a:cubicBezTo>
                    <a:pt x="1830571" y="323082"/>
                    <a:pt x="1896666" y="333012"/>
                    <a:pt x="2288088" y="348889"/>
                  </a:cubicBezTo>
                  <a:lnTo>
                    <a:pt x="2727427" y="366711"/>
                  </a:lnTo>
                  <a:lnTo>
                    <a:pt x="2785010" y="293502"/>
                  </a:lnTo>
                  <a:cubicBezTo>
                    <a:pt x="2865606" y="191081"/>
                    <a:pt x="3024907" y="96141"/>
                    <a:pt x="3203332" y="44295"/>
                  </a:cubicBezTo>
                  <a:cubicBezTo>
                    <a:pt x="3321127" y="10028"/>
                    <a:pt x="3460358" y="1863"/>
                    <a:pt x="3825195" y="7800"/>
                  </a:cubicBezTo>
                  <a:lnTo>
                    <a:pt x="4295322" y="15440"/>
                  </a:lnTo>
                  <a:lnTo>
                    <a:pt x="4302992" y="456586"/>
                  </a:lnTo>
                  <a:cubicBezTo>
                    <a:pt x="4310138" y="869938"/>
                    <a:pt x="4307511" y="896429"/>
                    <a:pt x="4261277" y="877262"/>
                  </a:cubicBezTo>
                  <a:cubicBezTo>
                    <a:pt x="4234165" y="866019"/>
                    <a:pt x="4123307" y="850530"/>
                    <a:pt x="4014969" y="842848"/>
                  </a:cubicBezTo>
                  <a:cubicBezTo>
                    <a:pt x="3853567" y="831405"/>
                    <a:pt x="3793776" y="839633"/>
                    <a:pt x="3683232" y="888548"/>
                  </a:cubicBezTo>
                  <a:lnTo>
                    <a:pt x="3548414" y="948191"/>
                  </a:lnTo>
                  <a:lnTo>
                    <a:pt x="3212895" y="893087"/>
                  </a:lnTo>
                  <a:cubicBezTo>
                    <a:pt x="2283990" y="740522"/>
                    <a:pt x="1231510" y="750242"/>
                    <a:pt x="926148" y="914208"/>
                  </a:cubicBezTo>
                  <a:cubicBezTo>
                    <a:pt x="844292" y="958163"/>
                    <a:pt x="785027" y="952426"/>
                    <a:pt x="653256" y="887802"/>
                  </a:cubicBezTo>
                  <a:close/>
                </a:path>
              </a:pathLst>
            </a:custGeom>
            <a:solidFill>
              <a:srgbClr val="15A1F9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4DF858C3-398D-4F3F-8165-EFB48D10BBB6}"/>
                </a:ext>
              </a:extLst>
            </p:cNvPr>
            <p:cNvSpPr/>
            <p:nvPr/>
          </p:nvSpPr>
          <p:spPr>
            <a:xfrm>
              <a:off x="6610482" y="2040772"/>
              <a:ext cx="4310791" cy="4227486"/>
            </a:xfrm>
            <a:custGeom>
              <a:avLst/>
              <a:gdLst>
                <a:gd name="connsiteX0" fmla="*/ 1034696 w 4310791"/>
                <a:gd name="connsiteY0" fmla="*/ 4206653 h 4227486"/>
                <a:gd name="connsiteX1" fmla="*/ 1109093 w 4310791"/>
                <a:gd name="connsiteY1" fmla="*/ 4042749 h 4227486"/>
                <a:gd name="connsiteX2" fmla="*/ 1288253 w 4310791"/>
                <a:gd name="connsiteY2" fmla="*/ 3868474 h 4227486"/>
                <a:gd name="connsiteX3" fmla="*/ 2150748 w 4310791"/>
                <a:gd name="connsiteY3" fmla="*/ 3824372 h 4227486"/>
                <a:gd name="connsiteX4" fmla="*/ 2198350 w 4310791"/>
                <a:gd name="connsiteY4" fmla="*/ 3866068 h 4227486"/>
                <a:gd name="connsiteX5" fmla="*/ 2213481 w 4310791"/>
                <a:gd name="connsiteY5" fmla="*/ 3822923 h 4227486"/>
                <a:gd name="connsiteX6" fmla="*/ 2342204 w 4310791"/>
                <a:gd name="connsiteY6" fmla="*/ 3872520 h 4227486"/>
                <a:gd name="connsiteX7" fmla="*/ 2418702 w 4310791"/>
                <a:gd name="connsiteY7" fmla="*/ 3950699 h 4227486"/>
                <a:gd name="connsiteX8" fmla="*/ 2321397 w 4310791"/>
                <a:gd name="connsiteY8" fmla="*/ 4064480 h 4227486"/>
                <a:gd name="connsiteX9" fmla="*/ 2224094 w 4310791"/>
                <a:gd name="connsiteY9" fmla="*/ 4190260 h 4227486"/>
                <a:gd name="connsiteX10" fmla="*/ 1623983 w 4310791"/>
                <a:gd name="connsiteY10" fmla="*/ 4227501 h 4227486"/>
                <a:gd name="connsiteX11" fmla="*/ 1034696 w 4310791"/>
                <a:gd name="connsiteY11" fmla="*/ 4206653 h 4227486"/>
                <a:gd name="connsiteX12" fmla="*/ 3226976 w 4310791"/>
                <a:gd name="connsiteY12" fmla="*/ 4160124 h 4227486"/>
                <a:gd name="connsiteX13" fmla="*/ 3084488 w 4310791"/>
                <a:gd name="connsiteY13" fmla="*/ 4060108 h 4227486"/>
                <a:gd name="connsiteX14" fmla="*/ 2961544 w 4310791"/>
                <a:gd name="connsiteY14" fmla="*/ 3960566 h 4227486"/>
                <a:gd name="connsiteX15" fmla="*/ 2864555 w 4310791"/>
                <a:gd name="connsiteY15" fmla="*/ 3893872 h 4227486"/>
                <a:gd name="connsiteX16" fmla="*/ 2794046 w 4310791"/>
                <a:gd name="connsiteY16" fmla="*/ 3866068 h 4227486"/>
                <a:gd name="connsiteX17" fmla="*/ 3026378 w 4310791"/>
                <a:gd name="connsiteY17" fmla="*/ 3875410 h 4227486"/>
                <a:gd name="connsiteX18" fmla="*/ 3210899 w 4310791"/>
                <a:gd name="connsiteY18" fmla="*/ 4013506 h 4227486"/>
                <a:gd name="connsiteX19" fmla="*/ 3281302 w 4310791"/>
                <a:gd name="connsiteY19" fmla="*/ 4158926 h 4227486"/>
                <a:gd name="connsiteX20" fmla="*/ 3226976 w 4310791"/>
                <a:gd name="connsiteY20" fmla="*/ 4160124 h 4227486"/>
                <a:gd name="connsiteX21" fmla="*/ -129 w 4310791"/>
                <a:gd name="connsiteY21" fmla="*/ 2590137 h 4227486"/>
                <a:gd name="connsiteX22" fmla="*/ -129 w 4310791"/>
                <a:gd name="connsiteY22" fmla="*/ 2170122 h 4227486"/>
                <a:gd name="connsiteX23" fmla="*/ 413464 w 4310791"/>
                <a:gd name="connsiteY23" fmla="*/ 2170122 h 4227486"/>
                <a:gd name="connsiteX24" fmla="*/ 858793 w 4310791"/>
                <a:gd name="connsiteY24" fmla="*/ 2208277 h 4227486"/>
                <a:gd name="connsiteX25" fmla="*/ 1190529 w 4310791"/>
                <a:gd name="connsiteY25" fmla="*/ 2258789 h 4227486"/>
                <a:gd name="connsiteX26" fmla="*/ 1679781 w 4310791"/>
                <a:gd name="connsiteY26" fmla="*/ 2359655 h 4227486"/>
                <a:gd name="connsiteX27" fmla="*/ 2300802 w 4310791"/>
                <a:gd name="connsiteY27" fmla="*/ 2448153 h 4227486"/>
                <a:gd name="connsiteX28" fmla="*/ 2732786 w 4310791"/>
                <a:gd name="connsiteY28" fmla="*/ 2448153 h 4227486"/>
                <a:gd name="connsiteX29" fmla="*/ 2830509 w 4310791"/>
                <a:gd name="connsiteY29" fmla="*/ 2347518 h 4227486"/>
                <a:gd name="connsiteX30" fmla="*/ 3710552 w 4310791"/>
                <a:gd name="connsiteY30" fmla="*/ 2170122 h 4227486"/>
                <a:gd name="connsiteX31" fmla="*/ 4309192 w 4310791"/>
                <a:gd name="connsiteY31" fmla="*/ 2170122 h 4227486"/>
                <a:gd name="connsiteX32" fmla="*/ 4309192 w 4310791"/>
                <a:gd name="connsiteY32" fmla="*/ 2584116 h 4227486"/>
                <a:gd name="connsiteX33" fmla="*/ 4309192 w 4310791"/>
                <a:gd name="connsiteY33" fmla="*/ 2998109 h 4227486"/>
                <a:gd name="connsiteX34" fmla="*/ 4163236 w 4310791"/>
                <a:gd name="connsiteY34" fmla="*/ 2955310 h 4227486"/>
                <a:gd name="connsiteX35" fmla="*/ 3857455 w 4310791"/>
                <a:gd name="connsiteY35" fmla="*/ 2938949 h 4227486"/>
                <a:gd name="connsiteX36" fmla="*/ 3697627 w 4310791"/>
                <a:gd name="connsiteY36" fmla="*/ 2965376 h 4227486"/>
                <a:gd name="connsiteX37" fmla="*/ 3697627 w 4310791"/>
                <a:gd name="connsiteY37" fmla="*/ 2878423 h 4227486"/>
                <a:gd name="connsiteX38" fmla="*/ 3625964 w 4310791"/>
                <a:gd name="connsiteY38" fmla="*/ 2724229 h 4227486"/>
                <a:gd name="connsiteX39" fmla="*/ 3554404 w 4310791"/>
                <a:gd name="connsiteY39" fmla="*/ 2656978 h 4227486"/>
                <a:gd name="connsiteX40" fmla="*/ 2659860 w 4310791"/>
                <a:gd name="connsiteY40" fmla="*/ 2656809 h 4227486"/>
                <a:gd name="connsiteX41" fmla="*/ 1014626 w 4310791"/>
                <a:gd name="connsiteY41" fmla="*/ 2739854 h 4227486"/>
                <a:gd name="connsiteX42" fmla="*/ 555952 w 4310791"/>
                <a:gd name="connsiteY42" fmla="*/ 2828153 h 4227486"/>
                <a:gd name="connsiteX43" fmla="*/ 586320 w 4310791"/>
                <a:gd name="connsiteY43" fmla="*/ 2897768 h 4227486"/>
                <a:gd name="connsiteX44" fmla="*/ 481977 w 4310791"/>
                <a:gd name="connsiteY44" fmla="*/ 2935985 h 4227486"/>
                <a:gd name="connsiteX45" fmla="*/ 46315 w 4310791"/>
                <a:gd name="connsiteY45" fmla="*/ 2992319 h 4227486"/>
                <a:gd name="connsiteX46" fmla="*/ -129 w 4310791"/>
                <a:gd name="connsiteY46" fmla="*/ 2590137 h 4227486"/>
                <a:gd name="connsiteX47" fmla="*/ 3459727 w 4310791"/>
                <a:gd name="connsiteY47" fmla="*/ 2089211 h 4227486"/>
                <a:gd name="connsiteX48" fmla="*/ 3724529 w 4310791"/>
                <a:gd name="connsiteY48" fmla="*/ 2065536 h 4227486"/>
                <a:gd name="connsiteX49" fmla="*/ 3959172 w 4310791"/>
                <a:gd name="connsiteY49" fmla="*/ 2090839 h 4227486"/>
                <a:gd name="connsiteX50" fmla="*/ 3694265 w 4310791"/>
                <a:gd name="connsiteY50" fmla="*/ 2114524 h 4227486"/>
                <a:gd name="connsiteX51" fmla="*/ 3459727 w 4310791"/>
                <a:gd name="connsiteY51" fmla="*/ 2089211 h 4227486"/>
                <a:gd name="connsiteX52" fmla="*/ 1101843 w 4310791"/>
                <a:gd name="connsiteY52" fmla="*/ 1982460 h 4227486"/>
                <a:gd name="connsiteX53" fmla="*/ 1166256 w 4310791"/>
                <a:gd name="connsiteY53" fmla="*/ 1837744 h 4227486"/>
                <a:gd name="connsiteX54" fmla="*/ 1771094 w 4310791"/>
                <a:gd name="connsiteY54" fmla="*/ 1703946 h 4227486"/>
                <a:gd name="connsiteX55" fmla="*/ 2140660 w 4310791"/>
                <a:gd name="connsiteY55" fmla="*/ 1741502 h 4227486"/>
                <a:gd name="connsiteX56" fmla="*/ 2161467 w 4310791"/>
                <a:gd name="connsiteY56" fmla="*/ 1781316 h 4227486"/>
                <a:gd name="connsiteX57" fmla="*/ 2223884 w 4310791"/>
                <a:gd name="connsiteY57" fmla="*/ 1808027 h 4227486"/>
                <a:gd name="connsiteX58" fmla="*/ 2210013 w 4310791"/>
                <a:gd name="connsiteY58" fmla="*/ 1877107 h 4227486"/>
                <a:gd name="connsiteX59" fmla="*/ 2208543 w 4310791"/>
                <a:gd name="connsiteY59" fmla="*/ 1961612 h 4227486"/>
                <a:gd name="connsiteX60" fmla="*/ 2325075 w 4310791"/>
                <a:gd name="connsiteY60" fmla="*/ 2003308 h 4227486"/>
                <a:gd name="connsiteX61" fmla="*/ 2374569 w 4310791"/>
                <a:gd name="connsiteY61" fmla="*/ 2069908 h 4227486"/>
                <a:gd name="connsiteX62" fmla="*/ 1693967 w 4310791"/>
                <a:gd name="connsiteY62" fmla="*/ 2086720 h 4227486"/>
                <a:gd name="connsiteX63" fmla="*/ 1057288 w 4310791"/>
                <a:gd name="connsiteY63" fmla="*/ 2086720 h 4227486"/>
                <a:gd name="connsiteX64" fmla="*/ 2667847 w 4310791"/>
                <a:gd name="connsiteY64" fmla="*/ 2046233 h 4227486"/>
                <a:gd name="connsiteX65" fmla="*/ 2586095 w 4310791"/>
                <a:gd name="connsiteY65" fmla="*/ 1947710 h 4227486"/>
                <a:gd name="connsiteX66" fmla="*/ 2461469 w 4310791"/>
                <a:gd name="connsiteY66" fmla="*/ 1930372 h 4227486"/>
                <a:gd name="connsiteX67" fmla="*/ 2463676 w 4310791"/>
                <a:gd name="connsiteY67" fmla="*/ 1860694 h 4227486"/>
                <a:gd name="connsiteX68" fmla="*/ 2400839 w 4310791"/>
                <a:gd name="connsiteY68" fmla="*/ 1767298 h 4227486"/>
                <a:gd name="connsiteX69" fmla="*/ 2251836 w 4310791"/>
                <a:gd name="connsiteY69" fmla="*/ 1729007 h 4227486"/>
                <a:gd name="connsiteX70" fmla="*/ 2313412 w 4310791"/>
                <a:gd name="connsiteY70" fmla="*/ 1699249 h 4227486"/>
                <a:gd name="connsiteX71" fmla="*/ 3115170 w 4310791"/>
                <a:gd name="connsiteY71" fmla="*/ 1796164 h 4227486"/>
                <a:gd name="connsiteX72" fmla="*/ 3217098 w 4310791"/>
                <a:gd name="connsiteY72" fmla="*/ 1947847 h 4227486"/>
                <a:gd name="connsiteX73" fmla="*/ 3275732 w 4310791"/>
                <a:gd name="connsiteY73" fmla="*/ 2086720 h 4227486"/>
                <a:gd name="connsiteX74" fmla="*/ 2955028 w 4310791"/>
                <a:gd name="connsiteY74" fmla="*/ 2086720 h 4227486"/>
                <a:gd name="connsiteX75" fmla="*/ 2667847 w 4310791"/>
                <a:gd name="connsiteY75" fmla="*/ 2046233 h 4227486"/>
                <a:gd name="connsiteX76" fmla="*/ 6175 w 4310791"/>
                <a:gd name="connsiteY76" fmla="*/ 467230 h 4227486"/>
                <a:gd name="connsiteX77" fmla="*/ 13740 w 4310791"/>
                <a:gd name="connsiteY77" fmla="*/ 15440 h 4227486"/>
                <a:gd name="connsiteX78" fmla="*/ 392974 w 4310791"/>
                <a:gd name="connsiteY78" fmla="*/ 7727 h 4227486"/>
                <a:gd name="connsiteX79" fmla="*/ 772102 w 4310791"/>
                <a:gd name="connsiteY79" fmla="*/ 14 h 4227486"/>
                <a:gd name="connsiteX80" fmla="*/ 840193 w 4310791"/>
                <a:gd name="connsiteY80" fmla="*/ 80957 h 4227486"/>
                <a:gd name="connsiteX81" fmla="*/ 1211755 w 4310791"/>
                <a:gd name="connsiteY81" fmla="*/ 172975 h 4227486"/>
                <a:gd name="connsiteX82" fmla="*/ 1681882 w 4310791"/>
                <a:gd name="connsiteY82" fmla="*/ 264332 h 4227486"/>
                <a:gd name="connsiteX83" fmla="*/ 2287247 w 4310791"/>
                <a:gd name="connsiteY83" fmla="*/ 356718 h 4227486"/>
                <a:gd name="connsiteX84" fmla="*/ 2725745 w 4310791"/>
                <a:gd name="connsiteY84" fmla="*/ 368823 h 4227486"/>
                <a:gd name="connsiteX85" fmla="*/ 2784169 w 4310791"/>
                <a:gd name="connsiteY85" fmla="*/ 294553 h 4227486"/>
                <a:gd name="connsiteX86" fmla="*/ 3203332 w 4310791"/>
                <a:gd name="connsiteY86" fmla="*/ 44295 h 4227486"/>
                <a:gd name="connsiteX87" fmla="*/ 3825195 w 4310791"/>
                <a:gd name="connsiteY87" fmla="*/ 7800 h 4227486"/>
                <a:gd name="connsiteX88" fmla="*/ 4295322 w 4310791"/>
                <a:gd name="connsiteY88" fmla="*/ 15440 h 4227486"/>
                <a:gd name="connsiteX89" fmla="*/ 4302992 w 4310791"/>
                <a:gd name="connsiteY89" fmla="*/ 454043 h 4227486"/>
                <a:gd name="connsiteX90" fmla="*/ 4310663 w 4310791"/>
                <a:gd name="connsiteY90" fmla="*/ 892635 h 4227486"/>
                <a:gd name="connsiteX91" fmla="*/ 4233535 w 4310791"/>
                <a:gd name="connsiteY91" fmla="*/ 871073 h 4227486"/>
                <a:gd name="connsiteX92" fmla="*/ 3926912 w 4310791"/>
                <a:gd name="connsiteY92" fmla="*/ 849510 h 4227486"/>
                <a:gd name="connsiteX93" fmla="*/ 3697627 w 4310791"/>
                <a:gd name="connsiteY93" fmla="*/ 802172 h 4227486"/>
                <a:gd name="connsiteX94" fmla="*/ 3560709 w 4310791"/>
                <a:gd name="connsiteY94" fmla="*/ 591834 h 4227486"/>
                <a:gd name="connsiteX95" fmla="*/ 1362230 w 4310791"/>
                <a:gd name="connsiteY95" fmla="*/ 610328 h 4227486"/>
                <a:gd name="connsiteX96" fmla="*/ 986884 w 4310791"/>
                <a:gd name="connsiteY96" fmla="*/ 655565 h 4227486"/>
                <a:gd name="connsiteX97" fmla="*/ 725867 w 4310791"/>
                <a:gd name="connsiteY97" fmla="*/ 695768 h 4227486"/>
                <a:gd name="connsiteX98" fmla="*/ 564989 w 4310791"/>
                <a:gd name="connsiteY98" fmla="*/ 724403 h 4227486"/>
                <a:gd name="connsiteX99" fmla="*/ 582748 w 4310791"/>
                <a:gd name="connsiteY99" fmla="*/ 778182 h 4227486"/>
                <a:gd name="connsiteX100" fmla="*/ 611434 w 4310791"/>
                <a:gd name="connsiteY100" fmla="*/ 840736 h 4227486"/>
                <a:gd name="connsiteX101" fmla="*/ 361976 w 4310791"/>
                <a:gd name="connsiteY101" fmla="*/ 850173 h 4227486"/>
                <a:gd name="connsiteX102" fmla="*/ 78469 w 4310791"/>
                <a:gd name="connsiteY102" fmla="*/ 884923 h 4227486"/>
                <a:gd name="connsiteX103" fmla="*/ 21411 w 4310791"/>
                <a:gd name="connsiteY103" fmla="*/ 919021 h 4227486"/>
                <a:gd name="connsiteX104" fmla="*/ 6175 w 4310791"/>
                <a:gd name="connsiteY104" fmla="*/ 467230 h 4227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4310791" h="4227486">
                  <a:moveTo>
                    <a:pt x="1034696" y="4206653"/>
                  </a:moveTo>
                  <a:cubicBezTo>
                    <a:pt x="1040686" y="4195178"/>
                    <a:pt x="1074101" y="4121423"/>
                    <a:pt x="1109093" y="4042749"/>
                  </a:cubicBezTo>
                  <a:cubicBezTo>
                    <a:pt x="1165099" y="3916370"/>
                    <a:pt x="1186011" y="3896058"/>
                    <a:pt x="1288253" y="3868474"/>
                  </a:cubicBezTo>
                  <a:cubicBezTo>
                    <a:pt x="1642057" y="3772936"/>
                    <a:pt x="2121536" y="3748421"/>
                    <a:pt x="2150748" y="3824372"/>
                  </a:cubicBezTo>
                  <a:cubicBezTo>
                    <a:pt x="2159469" y="3847301"/>
                    <a:pt x="2180907" y="3866068"/>
                    <a:pt x="2198350" y="3866068"/>
                  </a:cubicBezTo>
                  <a:cubicBezTo>
                    <a:pt x="2215793" y="3866068"/>
                    <a:pt x="2222518" y="3846650"/>
                    <a:pt x="2213481" y="3822923"/>
                  </a:cubicBezTo>
                  <a:cubicBezTo>
                    <a:pt x="2195512" y="3776067"/>
                    <a:pt x="2212221" y="3782520"/>
                    <a:pt x="2342204" y="3872520"/>
                  </a:cubicBezTo>
                  <a:cubicBezTo>
                    <a:pt x="2384236" y="3901638"/>
                    <a:pt x="2418702" y="3936819"/>
                    <a:pt x="2418702" y="3950699"/>
                  </a:cubicBezTo>
                  <a:cubicBezTo>
                    <a:pt x="2418702" y="3964581"/>
                    <a:pt x="2374883" y="4015775"/>
                    <a:pt x="2321397" y="4064480"/>
                  </a:cubicBezTo>
                  <a:cubicBezTo>
                    <a:pt x="2267807" y="4113184"/>
                    <a:pt x="2224094" y="4169780"/>
                    <a:pt x="2224094" y="4190260"/>
                  </a:cubicBezTo>
                  <a:cubicBezTo>
                    <a:pt x="2224094" y="4220229"/>
                    <a:pt x="2106825" y="4227501"/>
                    <a:pt x="1623983" y="4227501"/>
                  </a:cubicBezTo>
                  <a:cubicBezTo>
                    <a:pt x="1293927" y="4227501"/>
                    <a:pt x="1028811" y="4218117"/>
                    <a:pt x="1034696" y="4206653"/>
                  </a:cubicBezTo>
                  <a:close/>
                  <a:moveTo>
                    <a:pt x="3226976" y="4160124"/>
                  </a:moveTo>
                  <a:cubicBezTo>
                    <a:pt x="3192194" y="4123188"/>
                    <a:pt x="3128201" y="4078182"/>
                    <a:pt x="3084488" y="4060108"/>
                  </a:cubicBezTo>
                  <a:cubicBezTo>
                    <a:pt x="3040879" y="4042045"/>
                    <a:pt x="2985607" y="3997250"/>
                    <a:pt x="2961544" y="3960566"/>
                  </a:cubicBezTo>
                  <a:cubicBezTo>
                    <a:pt x="2937481" y="3923883"/>
                    <a:pt x="2893873" y="3893872"/>
                    <a:pt x="2864555" y="3893872"/>
                  </a:cubicBezTo>
                  <a:cubicBezTo>
                    <a:pt x="2835133" y="3893872"/>
                    <a:pt x="2803505" y="3881357"/>
                    <a:pt x="2794046" y="3866068"/>
                  </a:cubicBezTo>
                  <a:cubicBezTo>
                    <a:pt x="2771560" y="3829700"/>
                    <a:pt x="2842910" y="3832569"/>
                    <a:pt x="3026378" y="3875410"/>
                  </a:cubicBezTo>
                  <a:cubicBezTo>
                    <a:pt x="3162036" y="3907101"/>
                    <a:pt x="3178534" y="3919407"/>
                    <a:pt x="3210899" y="4013506"/>
                  </a:cubicBezTo>
                  <a:cubicBezTo>
                    <a:pt x="3230338" y="4070333"/>
                    <a:pt x="3262073" y="4135766"/>
                    <a:pt x="3281302" y="4158926"/>
                  </a:cubicBezTo>
                  <a:cubicBezTo>
                    <a:pt x="3340567" y="4230348"/>
                    <a:pt x="3293911" y="4231368"/>
                    <a:pt x="3226976" y="4160124"/>
                  </a:cubicBezTo>
                  <a:close/>
                  <a:moveTo>
                    <a:pt x="-129" y="2590137"/>
                  </a:moveTo>
                  <a:lnTo>
                    <a:pt x="-129" y="2170122"/>
                  </a:lnTo>
                  <a:lnTo>
                    <a:pt x="413464" y="2170122"/>
                  </a:lnTo>
                  <a:cubicBezTo>
                    <a:pt x="730175" y="2170122"/>
                    <a:pt x="834519" y="2179075"/>
                    <a:pt x="858793" y="2208277"/>
                  </a:cubicBezTo>
                  <a:cubicBezTo>
                    <a:pt x="880754" y="2234704"/>
                    <a:pt x="982682" y="2250235"/>
                    <a:pt x="1190529" y="2258789"/>
                  </a:cubicBezTo>
                  <a:cubicBezTo>
                    <a:pt x="1455121" y="2269696"/>
                    <a:pt x="1513019" y="2281623"/>
                    <a:pt x="1679781" y="2359655"/>
                  </a:cubicBezTo>
                  <a:cubicBezTo>
                    <a:pt x="1866823" y="2447207"/>
                    <a:pt x="1873442" y="2448153"/>
                    <a:pt x="2300802" y="2448153"/>
                  </a:cubicBezTo>
                  <a:lnTo>
                    <a:pt x="2732786" y="2448153"/>
                  </a:lnTo>
                  <a:lnTo>
                    <a:pt x="2830509" y="2347518"/>
                  </a:lnTo>
                  <a:cubicBezTo>
                    <a:pt x="2992963" y="2180294"/>
                    <a:pt x="3043401" y="2170122"/>
                    <a:pt x="3710552" y="2170122"/>
                  </a:cubicBezTo>
                  <a:lnTo>
                    <a:pt x="4309192" y="2170122"/>
                  </a:lnTo>
                  <a:lnTo>
                    <a:pt x="4309192" y="2584116"/>
                  </a:lnTo>
                  <a:lnTo>
                    <a:pt x="4309192" y="2998109"/>
                  </a:lnTo>
                  <a:lnTo>
                    <a:pt x="4163236" y="2955310"/>
                  </a:lnTo>
                  <a:cubicBezTo>
                    <a:pt x="4050171" y="2922136"/>
                    <a:pt x="3981344" y="2918459"/>
                    <a:pt x="3857455" y="2938949"/>
                  </a:cubicBezTo>
                  <a:lnTo>
                    <a:pt x="3697627" y="2965376"/>
                  </a:lnTo>
                  <a:lnTo>
                    <a:pt x="3697627" y="2878423"/>
                  </a:lnTo>
                  <a:cubicBezTo>
                    <a:pt x="3697627" y="2820955"/>
                    <a:pt x="3673355" y="2768678"/>
                    <a:pt x="3625964" y="2724229"/>
                  </a:cubicBezTo>
                  <a:lnTo>
                    <a:pt x="3554404" y="2656978"/>
                  </a:lnTo>
                  <a:lnTo>
                    <a:pt x="2659860" y="2656809"/>
                  </a:lnTo>
                  <a:cubicBezTo>
                    <a:pt x="1865877" y="2656673"/>
                    <a:pt x="1602022" y="2669987"/>
                    <a:pt x="1014626" y="2739854"/>
                  </a:cubicBezTo>
                  <a:cubicBezTo>
                    <a:pt x="845027" y="2760029"/>
                    <a:pt x="555952" y="2815680"/>
                    <a:pt x="555952" y="2828153"/>
                  </a:cubicBezTo>
                  <a:cubicBezTo>
                    <a:pt x="555952" y="2835236"/>
                    <a:pt x="569613" y="2866559"/>
                    <a:pt x="586320" y="2897768"/>
                  </a:cubicBezTo>
                  <a:cubicBezTo>
                    <a:pt x="615427" y="2952241"/>
                    <a:pt x="611224" y="2953765"/>
                    <a:pt x="481977" y="2935985"/>
                  </a:cubicBezTo>
                  <a:cubicBezTo>
                    <a:pt x="361030" y="2919352"/>
                    <a:pt x="173146" y="2943657"/>
                    <a:pt x="46315" y="2992319"/>
                  </a:cubicBezTo>
                  <a:cubicBezTo>
                    <a:pt x="4179" y="3008491"/>
                    <a:pt x="-129" y="2971061"/>
                    <a:pt x="-129" y="2590137"/>
                  </a:cubicBezTo>
                  <a:close/>
                  <a:moveTo>
                    <a:pt x="3459727" y="2089211"/>
                  </a:moveTo>
                  <a:cubicBezTo>
                    <a:pt x="3468344" y="2075298"/>
                    <a:pt x="3587505" y="2064643"/>
                    <a:pt x="3724529" y="2065536"/>
                  </a:cubicBezTo>
                  <a:cubicBezTo>
                    <a:pt x="3861657" y="2066429"/>
                    <a:pt x="3967157" y="2077820"/>
                    <a:pt x="3959172" y="2090839"/>
                  </a:cubicBezTo>
                  <a:cubicBezTo>
                    <a:pt x="3951080" y="2103869"/>
                    <a:pt x="3831919" y="2114524"/>
                    <a:pt x="3694265" y="2114524"/>
                  </a:cubicBezTo>
                  <a:cubicBezTo>
                    <a:pt x="3551042" y="2114524"/>
                    <a:pt x="3450795" y="2103712"/>
                    <a:pt x="3459727" y="2089211"/>
                  </a:cubicBezTo>
                  <a:close/>
                  <a:moveTo>
                    <a:pt x="1101843" y="1982460"/>
                  </a:moveTo>
                  <a:cubicBezTo>
                    <a:pt x="1126431" y="1925118"/>
                    <a:pt x="1155433" y="1860000"/>
                    <a:pt x="1166256" y="1837744"/>
                  </a:cubicBezTo>
                  <a:cubicBezTo>
                    <a:pt x="1195574" y="1777512"/>
                    <a:pt x="1420864" y="1727683"/>
                    <a:pt x="1771094" y="1703946"/>
                  </a:cubicBezTo>
                  <a:cubicBezTo>
                    <a:pt x="2112920" y="1680786"/>
                    <a:pt x="2140660" y="1683603"/>
                    <a:pt x="2140660" y="1741502"/>
                  </a:cubicBezTo>
                  <a:cubicBezTo>
                    <a:pt x="2140660" y="1763169"/>
                    <a:pt x="2150013" y="1781085"/>
                    <a:pt x="2161467" y="1781316"/>
                  </a:cubicBezTo>
                  <a:cubicBezTo>
                    <a:pt x="2172920" y="1781547"/>
                    <a:pt x="2201082" y="1793568"/>
                    <a:pt x="2223884" y="1808027"/>
                  </a:cubicBezTo>
                  <a:cubicBezTo>
                    <a:pt x="2259611" y="1830577"/>
                    <a:pt x="2257614" y="1840371"/>
                    <a:pt x="2210013" y="1877107"/>
                  </a:cubicBezTo>
                  <a:cubicBezTo>
                    <a:pt x="2155161" y="1919412"/>
                    <a:pt x="2155161" y="1920379"/>
                    <a:pt x="2208543" y="1961612"/>
                  </a:cubicBezTo>
                  <a:cubicBezTo>
                    <a:pt x="2238175" y="1984541"/>
                    <a:pt x="2290609" y="2003308"/>
                    <a:pt x="2325075" y="2003308"/>
                  </a:cubicBezTo>
                  <a:cubicBezTo>
                    <a:pt x="2401889" y="2003308"/>
                    <a:pt x="2434359" y="2046958"/>
                    <a:pt x="2374569" y="2069908"/>
                  </a:cubicBezTo>
                  <a:cubicBezTo>
                    <a:pt x="2350399" y="2079154"/>
                    <a:pt x="2044197" y="2086720"/>
                    <a:pt x="1693967" y="2086720"/>
                  </a:cubicBezTo>
                  <a:lnTo>
                    <a:pt x="1057288" y="2086720"/>
                  </a:lnTo>
                  <a:close/>
                  <a:moveTo>
                    <a:pt x="2667847" y="2046233"/>
                  </a:moveTo>
                  <a:cubicBezTo>
                    <a:pt x="2714816" y="1989658"/>
                    <a:pt x="2680036" y="1947710"/>
                    <a:pt x="2586095" y="1947710"/>
                  </a:cubicBezTo>
                  <a:cubicBezTo>
                    <a:pt x="2542381" y="1947710"/>
                    <a:pt x="2486267" y="1939903"/>
                    <a:pt x="2461469" y="1930372"/>
                  </a:cubicBezTo>
                  <a:cubicBezTo>
                    <a:pt x="2420068" y="1914505"/>
                    <a:pt x="2420278" y="1908599"/>
                    <a:pt x="2463676" y="1860694"/>
                  </a:cubicBezTo>
                  <a:cubicBezTo>
                    <a:pt x="2519578" y="1798844"/>
                    <a:pt x="2507705" y="1781159"/>
                    <a:pt x="2400839" y="1767298"/>
                  </a:cubicBezTo>
                  <a:cubicBezTo>
                    <a:pt x="2357126" y="1761635"/>
                    <a:pt x="2290085" y="1744402"/>
                    <a:pt x="2251836" y="1729007"/>
                  </a:cubicBezTo>
                  <a:cubicBezTo>
                    <a:pt x="2190258" y="1704177"/>
                    <a:pt x="2197194" y="1700815"/>
                    <a:pt x="2313412" y="1699249"/>
                  </a:cubicBezTo>
                  <a:cubicBezTo>
                    <a:pt x="2436776" y="1697589"/>
                    <a:pt x="3021019" y="1768213"/>
                    <a:pt x="3115170" y="1796164"/>
                  </a:cubicBezTo>
                  <a:cubicBezTo>
                    <a:pt x="3139024" y="1803215"/>
                    <a:pt x="3184839" y="1871475"/>
                    <a:pt x="3217098" y="1947847"/>
                  </a:cubicBezTo>
                  <a:lnTo>
                    <a:pt x="3275732" y="2086720"/>
                  </a:lnTo>
                  <a:lnTo>
                    <a:pt x="2955028" y="2086720"/>
                  </a:lnTo>
                  <a:cubicBezTo>
                    <a:pt x="2677408" y="2086720"/>
                    <a:pt x="2638739" y="2081277"/>
                    <a:pt x="2667847" y="2046233"/>
                  </a:cubicBezTo>
                  <a:close/>
                  <a:moveTo>
                    <a:pt x="6175" y="467230"/>
                  </a:moveTo>
                  <a:lnTo>
                    <a:pt x="13740" y="15440"/>
                  </a:lnTo>
                  <a:lnTo>
                    <a:pt x="392974" y="7727"/>
                  </a:lnTo>
                  <a:lnTo>
                    <a:pt x="772102" y="14"/>
                  </a:lnTo>
                  <a:lnTo>
                    <a:pt x="840193" y="80957"/>
                  </a:lnTo>
                  <a:cubicBezTo>
                    <a:pt x="906394" y="159662"/>
                    <a:pt x="916691" y="162205"/>
                    <a:pt x="1211755" y="172975"/>
                  </a:cubicBezTo>
                  <a:cubicBezTo>
                    <a:pt x="1475926" y="182621"/>
                    <a:pt x="1536663" y="194412"/>
                    <a:pt x="1681882" y="264332"/>
                  </a:cubicBezTo>
                  <a:cubicBezTo>
                    <a:pt x="1839291" y="340084"/>
                    <a:pt x="1873442" y="345295"/>
                    <a:pt x="2287247" y="356718"/>
                  </a:cubicBezTo>
                  <a:lnTo>
                    <a:pt x="2725745" y="368823"/>
                  </a:lnTo>
                  <a:lnTo>
                    <a:pt x="2784169" y="294553"/>
                  </a:lnTo>
                  <a:cubicBezTo>
                    <a:pt x="2865606" y="191143"/>
                    <a:pt x="3024381" y="96319"/>
                    <a:pt x="3203332" y="44295"/>
                  </a:cubicBezTo>
                  <a:cubicBezTo>
                    <a:pt x="3321127" y="10028"/>
                    <a:pt x="3460358" y="1863"/>
                    <a:pt x="3825195" y="7800"/>
                  </a:cubicBezTo>
                  <a:lnTo>
                    <a:pt x="4295322" y="15440"/>
                  </a:lnTo>
                  <a:lnTo>
                    <a:pt x="4302992" y="454043"/>
                  </a:lnTo>
                  <a:lnTo>
                    <a:pt x="4310663" y="892635"/>
                  </a:lnTo>
                  <a:lnTo>
                    <a:pt x="4233535" y="871073"/>
                  </a:lnTo>
                  <a:cubicBezTo>
                    <a:pt x="4191082" y="859220"/>
                    <a:pt x="4053113" y="849510"/>
                    <a:pt x="3926912" y="849510"/>
                  </a:cubicBezTo>
                  <a:cubicBezTo>
                    <a:pt x="3729467" y="849510"/>
                    <a:pt x="3697523" y="842933"/>
                    <a:pt x="3697627" y="802172"/>
                  </a:cubicBezTo>
                  <a:cubicBezTo>
                    <a:pt x="3697627" y="712287"/>
                    <a:pt x="3632162" y="611799"/>
                    <a:pt x="3560709" y="591834"/>
                  </a:cubicBezTo>
                  <a:cubicBezTo>
                    <a:pt x="3441234" y="558450"/>
                    <a:pt x="1650989" y="573508"/>
                    <a:pt x="1362230" y="610328"/>
                  </a:cubicBezTo>
                  <a:cubicBezTo>
                    <a:pt x="1216905" y="628843"/>
                    <a:pt x="1048041" y="649207"/>
                    <a:pt x="986884" y="655565"/>
                  </a:cubicBezTo>
                  <a:cubicBezTo>
                    <a:pt x="925728" y="661933"/>
                    <a:pt x="808249" y="680017"/>
                    <a:pt x="725867" y="695768"/>
                  </a:cubicBezTo>
                  <a:cubicBezTo>
                    <a:pt x="643485" y="711520"/>
                    <a:pt x="571083" y="724403"/>
                    <a:pt x="564989" y="724403"/>
                  </a:cubicBezTo>
                  <a:cubicBezTo>
                    <a:pt x="558894" y="724403"/>
                    <a:pt x="566881" y="748602"/>
                    <a:pt x="582748" y="778182"/>
                  </a:cubicBezTo>
                  <a:cubicBezTo>
                    <a:pt x="598615" y="807762"/>
                    <a:pt x="611434" y="835903"/>
                    <a:pt x="611434" y="840736"/>
                  </a:cubicBezTo>
                  <a:cubicBezTo>
                    <a:pt x="611434" y="845560"/>
                    <a:pt x="499104" y="849805"/>
                    <a:pt x="361976" y="850173"/>
                  </a:cubicBezTo>
                  <a:cubicBezTo>
                    <a:pt x="202884" y="850593"/>
                    <a:pt x="100221" y="863181"/>
                    <a:pt x="78469" y="884923"/>
                  </a:cubicBezTo>
                  <a:cubicBezTo>
                    <a:pt x="59661" y="903679"/>
                    <a:pt x="34021" y="919021"/>
                    <a:pt x="21411" y="919021"/>
                  </a:cubicBezTo>
                  <a:cubicBezTo>
                    <a:pt x="8802" y="919021"/>
                    <a:pt x="1971" y="715712"/>
                    <a:pt x="6175" y="467230"/>
                  </a:cubicBezTo>
                  <a:close/>
                </a:path>
              </a:pathLst>
            </a:custGeom>
            <a:solidFill>
              <a:srgbClr val="62CD02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26DFD05B-25A7-4729-A1C8-4483A8299C82}"/>
                </a:ext>
              </a:extLst>
            </p:cNvPr>
            <p:cNvSpPr/>
            <p:nvPr/>
          </p:nvSpPr>
          <p:spPr>
            <a:xfrm>
              <a:off x="6609116" y="2040772"/>
              <a:ext cx="4312157" cy="2998735"/>
            </a:xfrm>
            <a:custGeom>
              <a:avLst/>
              <a:gdLst>
                <a:gd name="connsiteX0" fmla="*/ 1237 w 4312157"/>
                <a:gd name="connsiteY0" fmla="*/ 2584425 h 2998735"/>
                <a:gd name="connsiteX1" fmla="*/ 1237 w 4312157"/>
                <a:gd name="connsiteY1" fmla="*/ 2170106 h 2998735"/>
                <a:gd name="connsiteX2" fmla="*/ 414830 w 4312157"/>
                <a:gd name="connsiteY2" fmla="*/ 2170106 h 2998735"/>
                <a:gd name="connsiteX3" fmla="*/ 860159 w 4312157"/>
                <a:gd name="connsiteY3" fmla="*/ 2208260 h 2998735"/>
                <a:gd name="connsiteX4" fmla="*/ 1191895 w 4312157"/>
                <a:gd name="connsiteY4" fmla="*/ 2258772 h 2998735"/>
                <a:gd name="connsiteX5" fmla="*/ 1681147 w 4312157"/>
                <a:gd name="connsiteY5" fmla="*/ 2359638 h 2998735"/>
                <a:gd name="connsiteX6" fmla="*/ 2302168 w 4312157"/>
                <a:gd name="connsiteY6" fmla="*/ 2448137 h 2998735"/>
                <a:gd name="connsiteX7" fmla="*/ 2734152 w 4312157"/>
                <a:gd name="connsiteY7" fmla="*/ 2448137 h 2998735"/>
                <a:gd name="connsiteX8" fmla="*/ 2831875 w 4312157"/>
                <a:gd name="connsiteY8" fmla="*/ 2347502 h 2998735"/>
                <a:gd name="connsiteX9" fmla="*/ 3711918 w 4312157"/>
                <a:gd name="connsiteY9" fmla="*/ 2170106 h 2998735"/>
                <a:gd name="connsiteX10" fmla="*/ 4310559 w 4312157"/>
                <a:gd name="connsiteY10" fmla="*/ 2170106 h 2998735"/>
                <a:gd name="connsiteX11" fmla="*/ 4310559 w 4312157"/>
                <a:gd name="connsiteY11" fmla="*/ 2583868 h 2998735"/>
                <a:gd name="connsiteX12" fmla="*/ 4310559 w 4312157"/>
                <a:gd name="connsiteY12" fmla="*/ 2997630 h 2998735"/>
                <a:gd name="connsiteX13" fmla="*/ 4206319 w 4312157"/>
                <a:gd name="connsiteY13" fmla="*/ 2960422 h 2998735"/>
                <a:gd name="connsiteX14" fmla="*/ 3770238 w 4312157"/>
                <a:gd name="connsiteY14" fmla="*/ 2947886 h 2998735"/>
                <a:gd name="connsiteX15" fmla="*/ 3698993 w 4312157"/>
                <a:gd name="connsiteY15" fmla="*/ 2883230 h 2998735"/>
                <a:gd name="connsiteX16" fmla="*/ 3627330 w 4312157"/>
                <a:gd name="connsiteY16" fmla="*/ 2724213 h 2998735"/>
                <a:gd name="connsiteX17" fmla="*/ 3555770 w 4312157"/>
                <a:gd name="connsiteY17" fmla="*/ 2656962 h 2998735"/>
                <a:gd name="connsiteX18" fmla="*/ 2661226 w 4312157"/>
                <a:gd name="connsiteY18" fmla="*/ 2656793 h 2998735"/>
                <a:gd name="connsiteX19" fmla="*/ 1015992 w 4312157"/>
                <a:gd name="connsiteY19" fmla="*/ 2739838 h 2998735"/>
                <a:gd name="connsiteX20" fmla="*/ 557318 w 4312157"/>
                <a:gd name="connsiteY20" fmla="*/ 2828136 h 2998735"/>
                <a:gd name="connsiteX21" fmla="*/ 585164 w 4312157"/>
                <a:gd name="connsiteY21" fmla="*/ 2893212 h 2998735"/>
                <a:gd name="connsiteX22" fmla="*/ 439209 w 4312157"/>
                <a:gd name="connsiteY22" fmla="*/ 2931177 h 2998735"/>
                <a:gd name="connsiteX23" fmla="*/ 133321 w 4312157"/>
                <a:gd name="connsiteY23" fmla="*/ 2957836 h 2998735"/>
                <a:gd name="connsiteX24" fmla="*/ 1237 w 4312157"/>
                <a:gd name="connsiteY24" fmla="*/ 2998734 h 2998735"/>
                <a:gd name="connsiteX25" fmla="*/ 3455103 w 4312157"/>
                <a:gd name="connsiteY25" fmla="*/ 2098893 h 2998735"/>
                <a:gd name="connsiteX26" fmla="*/ 3943305 w 4312157"/>
                <a:gd name="connsiteY26" fmla="*/ 2099398 h 2998735"/>
                <a:gd name="connsiteX27" fmla="*/ 3698993 w 4312157"/>
                <a:gd name="connsiteY27" fmla="*/ 2114508 h 2998735"/>
                <a:gd name="connsiteX28" fmla="*/ 3455103 w 4312157"/>
                <a:gd name="connsiteY28" fmla="*/ 2098893 h 2998735"/>
                <a:gd name="connsiteX29" fmla="*/ 7541 w 4312157"/>
                <a:gd name="connsiteY29" fmla="*/ 464198 h 2998735"/>
                <a:gd name="connsiteX30" fmla="*/ 15106 w 4312157"/>
                <a:gd name="connsiteY30" fmla="*/ 15423 h 2998735"/>
                <a:gd name="connsiteX31" fmla="*/ 394340 w 4312157"/>
                <a:gd name="connsiteY31" fmla="*/ 7711 h 2998735"/>
                <a:gd name="connsiteX32" fmla="*/ 773468 w 4312157"/>
                <a:gd name="connsiteY32" fmla="*/ -2 h 2998735"/>
                <a:gd name="connsiteX33" fmla="*/ 841559 w 4312157"/>
                <a:gd name="connsiteY33" fmla="*/ 80941 h 2998735"/>
                <a:gd name="connsiteX34" fmla="*/ 1213121 w 4312157"/>
                <a:gd name="connsiteY34" fmla="*/ 172959 h 2998735"/>
                <a:gd name="connsiteX35" fmla="*/ 1683248 w 4312157"/>
                <a:gd name="connsiteY35" fmla="*/ 264316 h 2998735"/>
                <a:gd name="connsiteX36" fmla="*/ 2288613 w 4312157"/>
                <a:gd name="connsiteY36" fmla="*/ 356702 h 2998735"/>
                <a:gd name="connsiteX37" fmla="*/ 2727111 w 4312157"/>
                <a:gd name="connsiteY37" fmla="*/ 368807 h 2998735"/>
                <a:gd name="connsiteX38" fmla="*/ 2785535 w 4312157"/>
                <a:gd name="connsiteY38" fmla="*/ 294536 h 2998735"/>
                <a:gd name="connsiteX39" fmla="*/ 3204699 w 4312157"/>
                <a:gd name="connsiteY39" fmla="*/ 44278 h 2998735"/>
                <a:gd name="connsiteX40" fmla="*/ 3826561 w 4312157"/>
                <a:gd name="connsiteY40" fmla="*/ 7784 h 2998735"/>
                <a:gd name="connsiteX41" fmla="*/ 4296688 w 4312157"/>
                <a:gd name="connsiteY41" fmla="*/ 15423 h 2998735"/>
                <a:gd name="connsiteX42" fmla="*/ 4304358 w 4312157"/>
                <a:gd name="connsiteY42" fmla="*/ 455414 h 2998735"/>
                <a:gd name="connsiteX43" fmla="*/ 4312029 w 4312157"/>
                <a:gd name="connsiteY43" fmla="*/ 895404 h 2998735"/>
                <a:gd name="connsiteX44" fmla="*/ 4248772 w 4312157"/>
                <a:gd name="connsiteY44" fmla="*/ 872454 h 2998735"/>
                <a:gd name="connsiteX45" fmla="*/ 3942253 w 4312157"/>
                <a:gd name="connsiteY45" fmla="*/ 849494 h 2998735"/>
                <a:gd name="connsiteX46" fmla="*/ 3698993 w 4312157"/>
                <a:gd name="connsiteY46" fmla="*/ 802156 h 2998735"/>
                <a:gd name="connsiteX47" fmla="*/ 3562181 w 4312157"/>
                <a:gd name="connsiteY47" fmla="*/ 591818 h 2998735"/>
                <a:gd name="connsiteX48" fmla="*/ 1363596 w 4312157"/>
                <a:gd name="connsiteY48" fmla="*/ 610312 h 2998735"/>
                <a:gd name="connsiteX49" fmla="*/ 988250 w 4312157"/>
                <a:gd name="connsiteY49" fmla="*/ 655549 h 2998735"/>
                <a:gd name="connsiteX50" fmla="*/ 727233 w 4312157"/>
                <a:gd name="connsiteY50" fmla="*/ 695752 h 2998735"/>
                <a:gd name="connsiteX51" fmla="*/ 566461 w 4312157"/>
                <a:gd name="connsiteY51" fmla="*/ 724386 h 2998735"/>
                <a:gd name="connsiteX52" fmla="*/ 584114 w 4312157"/>
                <a:gd name="connsiteY52" fmla="*/ 778166 h 2998735"/>
                <a:gd name="connsiteX53" fmla="*/ 612906 w 4312157"/>
                <a:gd name="connsiteY53" fmla="*/ 840720 h 2998735"/>
                <a:gd name="connsiteX54" fmla="*/ 424602 w 4312157"/>
                <a:gd name="connsiteY54" fmla="*/ 840510 h 2998735"/>
                <a:gd name="connsiteX55" fmla="*/ 118086 w 4312157"/>
                <a:gd name="connsiteY55" fmla="*/ 872244 h 2998735"/>
                <a:gd name="connsiteX56" fmla="*/ -129 w 4312157"/>
                <a:gd name="connsiteY56" fmla="*/ 912962 h 299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312157" h="2998735">
                  <a:moveTo>
                    <a:pt x="1237" y="2584425"/>
                  </a:moveTo>
                  <a:lnTo>
                    <a:pt x="1237" y="2170106"/>
                  </a:lnTo>
                  <a:lnTo>
                    <a:pt x="414830" y="2170106"/>
                  </a:lnTo>
                  <a:cubicBezTo>
                    <a:pt x="731541" y="2170106"/>
                    <a:pt x="835885" y="2179059"/>
                    <a:pt x="860159" y="2208260"/>
                  </a:cubicBezTo>
                  <a:cubicBezTo>
                    <a:pt x="882120" y="2234688"/>
                    <a:pt x="984048" y="2250218"/>
                    <a:pt x="1191895" y="2258772"/>
                  </a:cubicBezTo>
                  <a:cubicBezTo>
                    <a:pt x="1456487" y="2269679"/>
                    <a:pt x="1514385" y="2281606"/>
                    <a:pt x="1681147" y="2359638"/>
                  </a:cubicBezTo>
                  <a:cubicBezTo>
                    <a:pt x="1868189" y="2447191"/>
                    <a:pt x="1874808" y="2448137"/>
                    <a:pt x="2302168" y="2448137"/>
                  </a:cubicBezTo>
                  <a:lnTo>
                    <a:pt x="2734152" y="2448137"/>
                  </a:lnTo>
                  <a:lnTo>
                    <a:pt x="2831875" y="2347502"/>
                  </a:lnTo>
                  <a:cubicBezTo>
                    <a:pt x="2994329" y="2180278"/>
                    <a:pt x="3044767" y="2170106"/>
                    <a:pt x="3711918" y="2170106"/>
                  </a:cubicBezTo>
                  <a:lnTo>
                    <a:pt x="4310559" y="2170106"/>
                  </a:lnTo>
                  <a:lnTo>
                    <a:pt x="4310559" y="2583868"/>
                  </a:lnTo>
                  <a:lnTo>
                    <a:pt x="4310559" y="2997630"/>
                  </a:lnTo>
                  <a:lnTo>
                    <a:pt x="4206319" y="2960422"/>
                  </a:lnTo>
                  <a:cubicBezTo>
                    <a:pt x="4082325" y="2916172"/>
                    <a:pt x="3869748" y="2910057"/>
                    <a:pt x="3770238" y="2947886"/>
                  </a:cubicBezTo>
                  <a:cubicBezTo>
                    <a:pt x="3702671" y="2973598"/>
                    <a:pt x="3698993" y="2970257"/>
                    <a:pt x="3698993" y="2883230"/>
                  </a:cubicBezTo>
                  <a:cubicBezTo>
                    <a:pt x="3698993" y="2820571"/>
                    <a:pt x="3676192" y="2770122"/>
                    <a:pt x="3627330" y="2724213"/>
                  </a:cubicBezTo>
                  <a:lnTo>
                    <a:pt x="3555770" y="2656962"/>
                  </a:lnTo>
                  <a:lnTo>
                    <a:pt x="2661226" y="2656793"/>
                  </a:lnTo>
                  <a:cubicBezTo>
                    <a:pt x="1867243" y="2656657"/>
                    <a:pt x="1603388" y="2669971"/>
                    <a:pt x="1015992" y="2739838"/>
                  </a:cubicBezTo>
                  <a:cubicBezTo>
                    <a:pt x="846394" y="2760013"/>
                    <a:pt x="557318" y="2815664"/>
                    <a:pt x="557318" y="2828136"/>
                  </a:cubicBezTo>
                  <a:cubicBezTo>
                    <a:pt x="557318" y="2835219"/>
                    <a:pt x="569823" y="2864504"/>
                    <a:pt x="585164" y="2893212"/>
                  </a:cubicBezTo>
                  <a:cubicBezTo>
                    <a:pt x="611540" y="2942306"/>
                    <a:pt x="602818" y="2944555"/>
                    <a:pt x="439209" y="2931177"/>
                  </a:cubicBezTo>
                  <a:cubicBezTo>
                    <a:pt x="326669" y="2921962"/>
                    <a:pt x="218751" y="2931378"/>
                    <a:pt x="133321" y="2957836"/>
                  </a:cubicBezTo>
                  <a:lnTo>
                    <a:pt x="1237" y="2998734"/>
                  </a:lnTo>
                  <a:close/>
                  <a:moveTo>
                    <a:pt x="3455103" y="2098893"/>
                  </a:moveTo>
                  <a:cubicBezTo>
                    <a:pt x="3475069" y="2078865"/>
                    <a:pt x="3923234" y="2079327"/>
                    <a:pt x="3943305" y="2099398"/>
                  </a:cubicBezTo>
                  <a:cubicBezTo>
                    <a:pt x="3951606" y="2107709"/>
                    <a:pt x="3841692" y="2114508"/>
                    <a:pt x="3698993" y="2114508"/>
                  </a:cubicBezTo>
                  <a:cubicBezTo>
                    <a:pt x="3556191" y="2114508"/>
                    <a:pt x="3446487" y="2107478"/>
                    <a:pt x="3455103" y="2098893"/>
                  </a:cubicBezTo>
                  <a:close/>
                  <a:moveTo>
                    <a:pt x="7541" y="464198"/>
                  </a:moveTo>
                  <a:lnTo>
                    <a:pt x="15106" y="15423"/>
                  </a:lnTo>
                  <a:lnTo>
                    <a:pt x="394340" y="7711"/>
                  </a:lnTo>
                  <a:lnTo>
                    <a:pt x="773468" y="-2"/>
                  </a:lnTo>
                  <a:lnTo>
                    <a:pt x="841559" y="80941"/>
                  </a:lnTo>
                  <a:cubicBezTo>
                    <a:pt x="907760" y="159645"/>
                    <a:pt x="918057" y="162188"/>
                    <a:pt x="1213121" y="172959"/>
                  </a:cubicBezTo>
                  <a:cubicBezTo>
                    <a:pt x="1477292" y="182605"/>
                    <a:pt x="1538029" y="194395"/>
                    <a:pt x="1683248" y="264316"/>
                  </a:cubicBezTo>
                  <a:cubicBezTo>
                    <a:pt x="1840658" y="340067"/>
                    <a:pt x="1874808" y="345279"/>
                    <a:pt x="2288613" y="356702"/>
                  </a:cubicBezTo>
                  <a:lnTo>
                    <a:pt x="2727111" y="368807"/>
                  </a:lnTo>
                  <a:lnTo>
                    <a:pt x="2785535" y="294536"/>
                  </a:lnTo>
                  <a:cubicBezTo>
                    <a:pt x="2866972" y="191127"/>
                    <a:pt x="3025747" y="96303"/>
                    <a:pt x="3204699" y="44278"/>
                  </a:cubicBezTo>
                  <a:cubicBezTo>
                    <a:pt x="3322597" y="10012"/>
                    <a:pt x="3461724" y="1847"/>
                    <a:pt x="3826561" y="7784"/>
                  </a:cubicBezTo>
                  <a:lnTo>
                    <a:pt x="4296688" y="15423"/>
                  </a:lnTo>
                  <a:lnTo>
                    <a:pt x="4304358" y="455414"/>
                  </a:lnTo>
                  <a:lnTo>
                    <a:pt x="4312029" y="895404"/>
                  </a:lnTo>
                  <a:lnTo>
                    <a:pt x="4248772" y="872454"/>
                  </a:lnTo>
                  <a:cubicBezTo>
                    <a:pt x="4213990" y="859824"/>
                    <a:pt x="4076021" y="849494"/>
                    <a:pt x="3942253" y="849494"/>
                  </a:cubicBezTo>
                  <a:cubicBezTo>
                    <a:pt x="3731569" y="849494"/>
                    <a:pt x="3698889" y="843137"/>
                    <a:pt x="3698993" y="802156"/>
                  </a:cubicBezTo>
                  <a:cubicBezTo>
                    <a:pt x="3698993" y="712270"/>
                    <a:pt x="3633634" y="611783"/>
                    <a:pt x="3562181" y="591818"/>
                  </a:cubicBezTo>
                  <a:cubicBezTo>
                    <a:pt x="3442600" y="558434"/>
                    <a:pt x="1652355" y="573492"/>
                    <a:pt x="1363596" y="610312"/>
                  </a:cubicBezTo>
                  <a:cubicBezTo>
                    <a:pt x="1218271" y="628827"/>
                    <a:pt x="1049407" y="649191"/>
                    <a:pt x="988250" y="655549"/>
                  </a:cubicBezTo>
                  <a:cubicBezTo>
                    <a:pt x="927094" y="661916"/>
                    <a:pt x="809615" y="680001"/>
                    <a:pt x="727233" y="695752"/>
                  </a:cubicBezTo>
                  <a:cubicBezTo>
                    <a:pt x="644851" y="711504"/>
                    <a:pt x="572555" y="724386"/>
                    <a:pt x="566461" y="724386"/>
                  </a:cubicBezTo>
                  <a:cubicBezTo>
                    <a:pt x="560366" y="724386"/>
                    <a:pt x="568247" y="748586"/>
                    <a:pt x="584114" y="778166"/>
                  </a:cubicBezTo>
                  <a:cubicBezTo>
                    <a:pt x="599981" y="807746"/>
                    <a:pt x="612906" y="835887"/>
                    <a:pt x="612906" y="840720"/>
                  </a:cubicBezTo>
                  <a:cubicBezTo>
                    <a:pt x="613010" y="845543"/>
                    <a:pt x="528212" y="845459"/>
                    <a:pt x="424602" y="840510"/>
                  </a:cubicBezTo>
                  <a:cubicBezTo>
                    <a:pt x="308700" y="834983"/>
                    <a:pt x="190801" y="847193"/>
                    <a:pt x="118086" y="872244"/>
                  </a:cubicBezTo>
                  <a:lnTo>
                    <a:pt x="-129" y="912962"/>
                  </a:lnTo>
                  <a:close/>
                </a:path>
              </a:pathLst>
            </a:custGeom>
            <a:solidFill>
              <a:srgbClr val="0163CC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5F181DF6-A125-4C43-95EA-ED64A4927946}"/>
                </a:ext>
              </a:extLst>
            </p:cNvPr>
            <p:cNvSpPr/>
            <p:nvPr/>
          </p:nvSpPr>
          <p:spPr>
            <a:xfrm>
              <a:off x="6609116" y="2040772"/>
              <a:ext cx="4310687" cy="3000881"/>
            </a:xfrm>
            <a:custGeom>
              <a:avLst/>
              <a:gdLst>
                <a:gd name="connsiteX0" fmla="*/ 1237 w 4310687"/>
                <a:gd name="connsiteY0" fmla="*/ 2584425 h 3000881"/>
                <a:gd name="connsiteX1" fmla="*/ 1237 w 4310687"/>
                <a:gd name="connsiteY1" fmla="*/ 2170106 h 3000881"/>
                <a:gd name="connsiteX2" fmla="*/ 414830 w 4310687"/>
                <a:gd name="connsiteY2" fmla="*/ 2170106 h 3000881"/>
                <a:gd name="connsiteX3" fmla="*/ 860159 w 4310687"/>
                <a:gd name="connsiteY3" fmla="*/ 2208260 h 3000881"/>
                <a:gd name="connsiteX4" fmla="*/ 1190423 w 4310687"/>
                <a:gd name="connsiteY4" fmla="*/ 2258709 h 3000881"/>
                <a:gd name="connsiteX5" fmla="*/ 1648677 w 4310687"/>
                <a:gd name="connsiteY5" fmla="*/ 2344139 h 3000881"/>
                <a:gd name="connsiteX6" fmla="*/ 1808399 w 4310687"/>
                <a:gd name="connsiteY6" fmla="*/ 2427877 h 3000881"/>
                <a:gd name="connsiteX7" fmla="*/ 1729799 w 4310687"/>
                <a:gd name="connsiteY7" fmla="*/ 2426974 h 3000881"/>
                <a:gd name="connsiteX8" fmla="*/ 818232 w 4310687"/>
                <a:gd name="connsiteY8" fmla="*/ 2516932 h 3000881"/>
                <a:gd name="connsiteX9" fmla="*/ 568773 w 4310687"/>
                <a:gd name="connsiteY9" fmla="*/ 2870305 h 3000881"/>
                <a:gd name="connsiteX10" fmla="*/ 607652 w 4310687"/>
                <a:gd name="connsiteY10" fmla="*/ 2944933 h 3000881"/>
                <a:gd name="connsiteX11" fmla="*/ 436477 w 4310687"/>
                <a:gd name="connsiteY11" fmla="*/ 2930947 h 3000881"/>
                <a:gd name="connsiteX12" fmla="*/ 133321 w 4310687"/>
                <a:gd name="connsiteY12" fmla="*/ 2957847 h 3000881"/>
                <a:gd name="connsiteX13" fmla="*/ 1237 w 4310687"/>
                <a:gd name="connsiteY13" fmla="*/ 2998734 h 3000881"/>
                <a:gd name="connsiteX14" fmla="*/ 4199384 w 4310687"/>
                <a:gd name="connsiteY14" fmla="*/ 2960726 h 3000881"/>
                <a:gd name="connsiteX15" fmla="*/ 3770238 w 4310687"/>
                <a:gd name="connsiteY15" fmla="*/ 2947886 h 3000881"/>
                <a:gd name="connsiteX16" fmla="*/ 3698993 w 4310687"/>
                <a:gd name="connsiteY16" fmla="*/ 2882168 h 3000881"/>
                <a:gd name="connsiteX17" fmla="*/ 3097412 w 4310687"/>
                <a:gd name="connsiteY17" fmla="*/ 2503356 h 3000881"/>
                <a:gd name="connsiteX18" fmla="*/ 2788478 w 4310687"/>
                <a:gd name="connsiteY18" fmla="*/ 2391162 h 3000881"/>
                <a:gd name="connsiteX19" fmla="*/ 2931912 w 4310687"/>
                <a:gd name="connsiteY19" fmla="*/ 2259613 h 3000881"/>
                <a:gd name="connsiteX20" fmla="*/ 3040669 w 4310687"/>
                <a:gd name="connsiteY20" fmla="*/ 2184008 h 3000881"/>
                <a:gd name="connsiteX21" fmla="*/ 3675666 w 4310687"/>
                <a:gd name="connsiteY21" fmla="*/ 2175612 h 3000881"/>
                <a:gd name="connsiteX22" fmla="*/ 4310559 w 4310687"/>
                <a:gd name="connsiteY22" fmla="*/ 2167206 h 3000881"/>
                <a:gd name="connsiteX23" fmla="*/ 4310559 w 4310687"/>
                <a:gd name="connsiteY23" fmla="*/ 2585697 h 3000881"/>
                <a:gd name="connsiteX24" fmla="*/ 4303624 w 4310687"/>
                <a:gd name="connsiteY24" fmla="*/ 3000866 h 3000881"/>
                <a:gd name="connsiteX25" fmla="*/ 4199384 w 4310687"/>
                <a:gd name="connsiteY25" fmla="*/ 2960726 h 3000881"/>
                <a:gd name="connsiteX26" fmla="*/ 3455103 w 4310687"/>
                <a:gd name="connsiteY26" fmla="*/ 2098893 h 3000881"/>
                <a:gd name="connsiteX27" fmla="*/ 3943305 w 4310687"/>
                <a:gd name="connsiteY27" fmla="*/ 2099398 h 3000881"/>
                <a:gd name="connsiteX28" fmla="*/ 3698993 w 4310687"/>
                <a:gd name="connsiteY28" fmla="*/ 2114508 h 3000881"/>
                <a:gd name="connsiteX29" fmla="*/ 3455103 w 4310687"/>
                <a:gd name="connsiteY29" fmla="*/ 2098893 h 3000881"/>
                <a:gd name="connsiteX30" fmla="*/ 7541 w 4310687"/>
                <a:gd name="connsiteY30" fmla="*/ 464198 h 3000881"/>
                <a:gd name="connsiteX31" fmla="*/ 15106 w 4310687"/>
                <a:gd name="connsiteY31" fmla="*/ 15423 h 3000881"/>
                <a:gd name="connsiteX32" fmla="*/ 394340 w 4310687"/>
                <a:gd name="connsiteY32" fmla="*/ 7711 h 3000881"/>
                <a:gd name="connsiteX33" fmla="*/ 773468 w 4310687"/>
                <a:gd name="connsiteY33" fmla="*/ -2 h 3000881"/>
                <a:gd name="connsiteX34" fmla="*/ 841559 w 4310687"/>
                <a:gd name="connsiteY34" fmla="*/ 80941 h 3000881"/>
                <a:gd name="connsiteX35" fmla="*/ 1213121 w 4310687"/>
                <a:gd name="connsiteY35" fmla="*/ 173064 h 3000881"/>
                <a:gd name="connsiteX36" fmla="*/ 1669379 w 4310687"/>
                <a:gd name="connsiteY36" fmla="*/ 254837 h 3000881"/>
                <a:gd name="connsiteX37" fmla="*/ 1822268 w 4310687"/>
                <a:gd name="connsiteY37" fmla="*/ 325440 h 3000881"/>
                <a:gd name="connsiteX38" fmla="*/ 1423491 w 4310687"/>
                <a:gd name="connsiteY38" fmla="*/ 343798 h 3000881"/>
                <a:gd name="connsiteX39" fmla="*/ 568351 w 4310687"/>
                <a:gd name="connsiteY39" fmla="*/ 774426 h 3000881"/>
                <a:gd name="connsiteX40" fmla="*/ 607336 w 4310687"/>
                <a:gd name="connsiteY40" fmla="*/ 849494 h 3000881"/>
                <a:gd name="connsiteX41" fmla="*/ 421766 w 4310687"/>
                <a:gd name="connsiteY41" fmla="*/ 840510 h 3000881"/>
                <a:gd name="connsiteX42" fmla="*/ 118086 w 4310687"/>
                <a:gd name="connsiteY42" fmla="*/ 872244 h 3000881"/>
                <a:gd name="connsiteX43" fmla="*/ -129 w 4310687"/>
                <a:gd name="connsiteY43" fmla="*/ 912962 h 3000881"/>
                <a:gd name="connsiteX44" fmla="*/ 4199384 w 4310687"/>
                <a:gd name="connsiteY44" fmla="*/ 859172 h 3000881"/>
                <a:gd name="connsiteX45" fmla="*/ 3914407 w 4310687"/>
                <a:gd name="connsiteY45" fmla="*/ 842433 h 3000881"/>
                <a:gd name="connsiteX46" fmla="*/ 3698993 w 4310687"/>
                <a:gd name="connsiteY46" fmla="*/ 854202 h 3000881"/>
                <a:gd name="connsiteX47" fmla="*/ 3698993 w 4310687"/>
                <a:gd name="connsiteY47" fmla="*/ 771725 h 3000881"/>
                <a:gd name="connsiteX48" fmla="*/ 3361162 w 4310687"/>
                <a:gd name="connsiteY48" fmla="*/ 461613 h 3000881"/>
                <a:gd name="connsiteX49" fmla="*/ 2987078 w 4310687"/>
                <a:gd name="connsiteY49" fmla="*/ 387185 h 3000881"/>
                <a:gd name="connsiteX50" fmla="*/ 2753697 w 4310687"/>
                <a:gd name="connsiteY50" fmla="*/ 336137 h 3000881"/>
                <a:gd name="connsiteX51" fmla="*/ 2830089 w 4310687"/>
                <a:gd name="connsiteY51" fmla="*/ 248112 h 3000881"/>
                <a:gd name="connsiteX52" fmla="*/ 3826561 w 4310687"/>
                <a:gd name="connsiteY52" fmla="*/ 7784 h 3000881"/>
                <a:gd name="connsiteX53" fmla="*/ 4296688 w 4310687"/>
                <a:gd name="connsiteY53" fmla="*/ 15423 h 3000881"/>
                <a:gd name="connsiteX54" fmla="*/ 4304358 w 4310687"/>
                <a:gd name="connsiteY54" fmla="*/ 453312 h 3000881"/>
                <a:gd name="connsiteX55" fmla="*/ 4290489 w 4310687"/>
                <a:gd name="connsiteY55" fmla="*/ 889435 h 3000881"/>
                <a:gd name="connsiteX56" fmla="*/ 4199384 w 4310687"/>
                <a:gd name="connsiteY56" fmla="*/ 859172 h 3000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310687" h="3000881">
                  <a:moveTo>
                    <a:pt x="1237" y="2584425"/>
                  </a:moveTo>
                  <a:lnTo>
                    <a:pt x="1237" y="2170106"/>
                  </a:lnTo>
                  <a:lnTo>
                    <a:pt x="414830" y="2170106"/>
                  </a:lnTo>
                  <a:cubicBezTo>
                    <a:pt x="731541" y="2170106"/>
                    <a:pt x="835885" y="2179059"/>
                    <a:pt x="860159" y="2208260"/>
                  </a:cubicBezTo>
                  <a:cubicBezTo>
                    <a:pt x="882014" y="2234657"/>
                    <a:pt x="983838" y="2250197"/>
                    <a:pt x="1190423" y="2258709"/>
                  </a:cubicBezTo>
                  <a:cubicBezTo>
                    <a:pt x="1437046" y="2268881"/>
                    <a:pt x="1516697" y="2283728"/>
                    <a:pt x="1648677" y="2344139"/>
                  </a:cubicBezTo>
                  <a:cubicBezTo>
                    <a:pt x="1736524" y="2384353"/>
                    <a:pt x="1808399" y="2422034"/>
                    <a:pt x="1808399" y="2427877"/>
                  </a:cubicBezTo>
                  <a:cubicBezTo>
                    <a:pt x="1808399" y="2433720"/>
                    <a:pt x="1773092" y="2433320"/>
                    <a:pt x="1729799" y="2426974"/>
                  </a:cubicBezTo>
                  <a:cubicBezTo>
                    <a:pt x="1604018" y="2408511"/>
                    <a:pt x="973645" y="2470718"/>
                    <a:pt x="818232" y="2516932"/>
                  </a:cubicBezTo>
                  <a:cubicBezTo>
                    <a:pt x="556162" y="2594922"/>
                    <a:pt x="480821" y="2701673"/>
                    <a:pt x="568773" y="2870305"/>
                  </a:cubicBezTo>
                  <a:lnTo>
                    <a:pt x="607652" y="2944933"/>
                  </a:lnTo>
                  <a:lnTo>
                    <a:pt x="436477" y="2930947"/>
                  </a:lnTo>
                  <a:cubicBezTo>
                    <a:pt x="326669" y="2921973"/>
                    <a:pt x="218015" y="2931609"/>
                    <a:pt x="133321" y="2957847"/>
                  </a:cubicBezTo>
                  <a:lnTo>
                    <a:pt x="1237" y="2998734"/>
                  </a:lnTo>
                  <a:close/>
                  <a:moveTo>
                    <a:pt x="4199384" y="2960726"/>
                  </a:moveTo>
                  <a:cubicBezTo>
                    <a:pt x="4082956" y="2916688"/>
                    <a:pt x="3869118" y="2910288"/>
                    <a:pt x="3770238" y="2947886"/>
                  </a:cubicBezTo>
                  <a:cubicBezTo>
                    <a:pt x="3702567" y="2973641"/>
                    <a:pt x="3698993" y="2970331"/>
                    <a:pt x="3698993" y="2882168"/>
                  </a:cubicBezTo>
                  <a:cubicBezTo>
                    <a:pt x="3698993" y="2698699"/>
                    <a:pt x="3480113" y="2560898"/>
                    <a:pt x="3097412" y="2503356"/>
                  </a:cubicBezTo>
                  <a:cubicBezTo>
                    <a:pt x="2730683" y="2448220"/>
                    <a:pt x="2748967" y="2454882"/>
                    <a:pt x="2788478" y="2391162"/>
                  </a:cubicBezTo>
                  <a:cubicBezTo>
                    <a:pt x="2807603" y="2360395"/>
                    <a:pt x="2872122" y="2301193"/>
                    <a:pt x="2931912" y="2259613"/>
                  </a:cubicBezTo>
                  <a:lnTo>
                    <a:pt x="3040669" y="2184008"/>
                  </a:lnTo>
                  <a:lnTo>
                    <a:pt x="3675666" y="2175612"/>
                  </a:lnTo>
                  <a:lnTo>
                    <a:pt x="4310559" y="2167206"/>
                  </a:lnTo>
                  <a:lnTo>
                    <a:pt x="4310559" y="2585697"/>
                  </a:lnTo>
                  <a:cubicBezTo>
                    <a:pt x="4310559" y="2815863"/>
                    <a:pt x="4307511" y="3002685"/>
                    <a:pt x="4303624" y="3000866"/>
                  </a:cubicBezTo>
                  <a:cubicBezTo>
                    <a:pt x="4299840" y="2999039"/>
                    <a:pt x="4252870" y="2980975"/>
                    <a:pt x="4199384" y="2960726"/>
                  </a:cubicBezTo>
                  <a:close/>
                  <a:moveTo>
                    <a:pt x="3455103" y="2098893"/>
                  </a:moveTo>
                  <a:cubicBezTo>
                    <a:pt x="3475069" y="2078865"/>
                    <a:pt x="3923234" y="2079327"/>
                    <a:pt x="3943305" y="2099398"/>
                  </a:cubicBezTo>
                  <a:cubicBezTo>
                    <a:pt x="3951606" y="2107709"/>
                    <a:pt x="3841692" y="2114508"/>
                    <a:pt x="3698993" y="2114508"/>
                  </a:cubicBezTo>
                  <a:cubicBezTo>
                    <a:pt x="3556191" y="2114508"/>
                    <a:pt x="3446487" y="2107478"/>
                    <a:pt x="3455103" y="2098893"/>
                  </a:cubicBezTo>
                  <a:close/>
                  <a:moveTo>
                    <a:pt x="7541" y="464198"/>
                  </a:moveTo>
                  <a:lnTo>
                    <a:pt x="15106" y="15423"/>
                  </a:lnTo>
                  <a:lnTo>
                    <a:pt x="394340" y="7711"/>
                  </a:lnTo>
                  <a:lnTo>
                    <a:pt x="773468" y="-2"/>
                  </a:lnTo>
                  <a:lnTo>
                    <a:pt x="841559" y="80941"/>
                  </a:lnTo>
                  <a:cubicBezTo>
                    <a:pt x="907760" y="159635"/>
                    <a:pt x="918163" y="162188"/>
                    <a:pt x="1213121" y="173064"/>
                  </a:cubicBezTo>
                  <a:cubicBezTo>
                    <a:pt x="1464052" y="182311"/>
                    <a:pt x="1542861" y="196434"/>
                    <a:pt x="1669379" y="254837"/>
                  </a:cubicBezTo>
                  <a:lnTo>
                    <a:pt x="1822268" y="325440"/>
                  </a:lnTo>
                  <a:lnTo>
                    <a:pt x="1423491" y="343798"/>
                  </a:lnTo>
                  <a:cubicBezTo>
                    <a:pt x="702329" y="376993"/>
                    <a:pt x="432799" y="512724"/>
                    <a:pt x="568351" y="774426"/>
                  </a:cubicBezTo>
                  <a:lnTo>
                    <a:pt x="607336" y="849494"/>
                  </a:lnTo>
                  <a:lnTo>
                    <a:pt x="421766" y="840510"/>
                  </a:lnTo>
                  <a:cubicBezTo>
                    <a:pt x="308280" y="835014"/>
                    <a:pt x="190379" y="847340"/>
                    <a:pt x="118086" y="872244"/>
                  </a:cubicBezTo>
                  <a:lnTo>
                    <a:pt x="-129" y="912962"/>
                  </a:lnTo>
                  <a:close/>
                  <a:moveTo>
                    <a:pt x="4199384" y="859172"/>
                  </a:moveTo>
                  <a:cubicBezTo>
                    <a:pt x="4161135" y="843484"/>
                    <a:pt x="4032938" y="835960"/>
                    <a:pt x="3914407" y="842433"/>
                  </a:cubicBezTo>
                  <a:lnTo>
                    <a:pt x="3698993" y="854202"/>
                  </a:lnTo>
                  <a:lnTo>
                    <a:pt x="3698993" y="771725"/>
                  </a:lnTo>
                  <a:cubicBezTo>
                    <a:pt x="3698993" y="659016"/>
                    <a:pt x="3542635" y="515498"/>
                    <a:pt x="3361162" y="461613"/>
                  </a:cubicBezTo>
                  <a:cubicBezTo>
                    <a:pt x="3283824" y="438643"/>
                    <a:pt x="3115486" y="405143"/>
                    <a:pt x="2987078" y="387185"/>
                  </a:cubicBezTo>
                  <a:cubicBezTo>
                    <a:pt x="2858671" y="369227"/>
                    <a:pt x="2753697" y="346256"/>
                    <a:pt x="2753697" y="336137"/>
                  </a:cubicBezTo>
                  <a:cubicBezTo>
                    <a:pt x="2753697" y="326029"/>
                    <a:pt x="2788058" y="286414"/>
                    <a:pt x="2830089" y="248112"/>
                  </a:cubicBezTo>
                  <a:cubicBezTo>
                    <a:pt x="3058322" y="40254"/>
                    <a:pt x="3232965" y="-1862"/>
                    <a:pt x="3826561" y="7784"/>
                  </a:cubicBezTo>
                  <a:lnTo>
                    <a:pt x="4296688" y="15423"/>
                  </a:lnTo>
                  <a:lnTo>
                    <a:pt x="4304358" y="453312"/>
                  </a:lnTo>
                  <a:cubicBezTo>
                    <a:pt x="4308562" y="694155"/>
                    <a:pt x="4302258" y="890412"/>
                    <a:pt x="4290489" y="889435"/>
                  </a:cubicBezTo>
                  <a:cubicBezTo>
                    <a:pt x="4278614" y="888468"/>
                    <a:pt x="4237633" y="874850"/>
                    <a:pt x="4199384" y="859172"/>
                  </a:cubicBezTo>
                  <a:close/>
                </a:path>
              </a:pathLst>
            </a:custGeom>
            <a:solidFill>
              <a:srgbClr val="619A01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0" name="Forme libre : forme 69">
              <a:extLst>
                <a:ext uri="{FF2B5EF4-FFF2-40B4-BE49-F238E27FC236}">
                  <a16:creationId xmlns:a16="http://schemas.microsoft.com/office/drawing/2014/main" id="{4362CFD6-6D65-4E81-BCB0-1314CA9A27C9}"/>
                </a:ext>
              </a:extLst>
            </p:cNvPr>
            <p:cNvSpPr/>
            <p:nvPr/>
          </p:nvSpPr>
          <p:spPr>
            <a:xfrm>
              <a:off x="7533157" y="2042883"/>
              <a:ext cx="2947393" cy="2609524"/>
            </a:xfrm>
            <a:custGeom>
              <a:avLst/>
              <a:gdLst>
                <a:gd name="connsiteX0" fmla="*/ 2477899 w 2947393"/>
                <a:gd name="connsiteY0" fmla="*/ 2572170 h 2609524"/>
                <a:gd name="connsiteX1" fmla="*/ 2172116 w 2947393"/>
                <a:gd name="connsiteY1" fmla="*/ 2501020 h 2609524"/>
                <a:gd name="connsiteX2" fmla="*/ 1888401 w 2947393"/>
                <a:gd name="connsiteY2" fmla="*/ 2455720 h 2609524"/>
                <a:gd name="connsiteX3" fmla="*/ 1822096 w 2947393"/>
                <a:gd name="connsiteY3" fmla="*/ 2443057 h 2609524"/>
                <a:gd name="connsiteX4" fmla="*/ 1902272 w 2947393"/>
                <a:gd name="connsiteY4" fmla="*/ 2358584 h 2609524"/>
                <a:gd name="connsiteX5" fmla="*/ 2510684 w 2947393"/>
                <a:gd name="connsiteY5" fmla="*/ 2167990 h 2609524"/>
                <a:gd name="connsiteX6" fmla="*/ 2832439 w 2947393"/>
                <a:gd name="connsiteY6" fmla="*/ 2167990 h 2609524"/>
                <a:gd name="connsiteX7" fmla="*/ 2737026 w 2947393"/>
                <a:gd name="connsiteY7" fmla="*/ 2251760 h 2609524"/>
                <a:gd name="connsiteX8" fmla="*/ 2567532 w 2947393"/>
                <a:gd name="connsiteY8" fmla="*/ 2586859 h 2609524"/>
                <a:gd name="connsiteX9" fmla="*/ 2477899 w 2947393"/>
                <a:gd name="connsiteY9" fmla="*/ 2572170 h 2609524"/>
                <a:gd name="connsiteX10" fmla="*/ 22499 w 2947393"/>
                <a:gd name="connsiteY10" fmla="*/ 2406784 h 2609524"/>
                <a:gd name="connsiteX11" fmla="*/ 5582 w 2947393"/>
                <a:gd name="connsiteY11" fmla="*/ 2295379 h 2609524"/>
                <a:gd name="connsiteX12" fmla="*/ 184953 w 2947393"/>
                <a:gd name="connsiteY12" fmla="*/ 2251403 h 2609524"/>
                <a:gd name="connsiteX13" fmla="*/ 780125 w 2947393"/>
                <a:gd name="connsiteY13" fmla="*/ 2366601 h 2609524"/>
                <a:gd name="connsiteX14" fmla="*/ 884155 w 2947393"/>
                <a:gd name="connsiteY14" fmla="*/ 2425730 h 2609524"/>
                <a:gd name="connsiteX15" fmla="*/ 654766 w 2947393"/>
                <a:gd name="connsiteY15" fmla="*/ 2434010 h 2609524"/>
                <a:gd name="connsiteX16" fmla="*/ 224042 w 2947393"/>
                <a:gd name="connsiteY16" fmla="*/ 2455058 h 2609524"/>
                <a:gd name="connsiteX17" fmla="*/ 22499 w 2947393"/>
                <a:gd name="connsiteY17" fmla="*/ 2406784 h 2609524"/>
                <a:gd name="connsiteX18" fmla="*/ 2469072 w 2947393"/>
                <a:gd name="connsiteY18" fmla="*/ 466969 h 2609524"/>
                <a:gd name="connsiteX19" fmla="*/ 2114114 w 2947393"/>
                <a:gd name="connsiteY19" fmla="*/ 393739 h 2609524"/>
                <a:gd name="connsiteX20" fmla="*/ 1828717 w 2947393"/>
                <a:gd name="connsiteY20" fmla="*/ 346768 h 2609524"/>
                <a:gd name="connsiteX21" fmla="*/ 1872114 w 2947393"/>
                <a:gd name="connsiteY21" fmla="*/ 284719 h 2609524"/>
                <a:gd name="connsiteX22" fmla="*/ 2325954 w 2947393"/>
                <a:gd name="connsiteY22" fmla="*/ 37234 h 2609524"/>
                <a:gd name="connsiteX23" fmla="*/ 2733244 w 2947393"/>
                <a:gd name="connsiteY23" fmla="*/ 15 h 2609524"/>
                <a:gd name="connsiteX24" fmla="*/ 2900004 w 2947393"/>
                <a:gd name="connsiteY24" fmla="*/ 43045 h 2609524"/>
                <a:gd name="connsiteX25" fmla="*/ 2597480 w 2947393"/>
                <a:gd name="connsiteY25" fmla="*/ 364484 h 2609524"/>
                <a:gd name="connsiteX26" fmla="*/ 2469072 w 2947393"/>
                <a:gd name="connsiteY26" fmla="*/ 466969 h 2609524"/>
                <a:gd name="connsiteX27" fmla="*/ 22499 w 2947393"/>
                <a:gd name="connsiteY27" fmla="*/ 317556 h 2609524"/>
                <a:gd name="connsiteX28" fmla="*/ 4111 w 2947393"/>
                <a:gd name="connsiteY28" fmla="*/ 206360 h 2609524"/>
                <a:gd name="connsiteX29" fmla="*/ 275217 w 2947393"/>
                <a:gd name="connsiteY29" fmla="*/ 172662 h 2609524"/>
                <a:gd name="connsiteX30" fmla="*/ 731473 w 2947393"/>
                <a:gd name="connsiteY30" fmla="*/ 252501 h 2609524"/>
                <a:gd name="connsiteX31" fmla="*/ 898234 w 2947393"/>
                <a:gd name="connsiteY31" fmla="*/ 318229 h 2609524"/>
                <a:gd name="connsiteX32" fmla="*/ 522890 w 2947393"/>
                <a:gd name="connsiteY32" fmla="*/ 338026 h 2609524"/>
                <a:gd name="connsiteX33" fmla="*/ 85022 w 2947393"/>
                <a:gd name="connsiteY33" fmla="*/ 369371 h 2609524"/>
                <a:gd name="connsiteX34" fmla="*/ 22499 w 2947393"/>
                <a:gd name="connsiteY34" fmla="*/ 317556 h 2609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947393" h="2609524">
                  <a:moveTo>
                    <a:pt x="2477899" y="2572170"/>
                  </a:moveTo>
                  <a:cubicBezTo>
                    <a:pt x="2429247" y="2550996"/>
                    <a:pt x="2291593" y="2518988"/>
                    <a:pt x="2172116" y="2501020"/>
                  </a:cubicBezTo>
                  <a:cubicBezTo>
                    <a:pt x="2052536" y="2483061"/>
                    <a:pt x="1924864" y="2462677"/>
                    <a:pt x="1888401" y="2455720"/>
                  </a:cubicBezTo>
                  <a:lnTo>
                    <a:pt x="1822096" y="2443057"/>
                  </a:lnTo>
                  <a:lnTo>
                    <a:pt x="1902272" y="2358584"/>
                  </a:lnTo>
                  <a:cubicBezTo>
                    <a:pt x="2053377" y="2199535"/>
                    <a:pt x="2154043" y="2167990"/>
                    <a:pt x="2510684" y="2167990"/>
                  </a:cubicBezTo>
                  <a:lnTo>
                    <a:pt x="2832439" y="2167990"/>
                  </a:lnTo>
                  <a:lnTo>
                    <a:pt x="2737026" y="2251760"/>
                  </a:lnTo>
                  <a:cubicBezTo>
                    <a:pt x="2640563" y="2336496"/>
                    <a:pt x="2538005" y="2539133"/>
                    <a:pt x="2567532" y="2586859"/>
                  </a:cubicBezTo>
                  <a:cubicBezTo>
                    <a:pt x="2587603" y="2619329"/>
                    <a:pt x="2585607" y="2618993"/>
                    <a:pt x="2477899" y="2572170"/>
                  </a:cubicBezTo>
                  <a:close/>
                  <a:moveTo>
                    <a:pt x="22499" y="2406784"/>
                  </a:moveTo>
                  <a:cubicBezTo>
                    <a:pt x="22499" y="2369702"/>
                    <a:pt x="14828" y="2319568"/>
                    <a:pt x="5582" y="2295379"/>
                  </a:cubicBezTo>
                  <a:cubicBezTo>
                    <a:pt x="-8814" y="2257834"/>
                    <a:pt x="17456" y="2251403"/>
                    <a:pt x="184953" y="2251403"/>
                  </a:cubicBezTo>
                  <a:cubicBezTo>
                    <a:pt x="417390" y="2251403"/>
                    <a:pt x="636060" y="2293729"/>
                    <a:pt x="780125" y="2366601"/>
                  </a:cubicBezTo>
                  <a:cubicBezTo>
                    <a:pt x="837393" y="2395614"/>
                    <a:pt x="884259" y="2422221"/>
                    <a:pt x="884155" y="2425730"/>
                  </a:cubicBezTo>
                  <a:cubicBezTo>
                    <a:pt x="884049" y="2429239"/>
                    <a:pt x="780861" y="2432970"/>
                    <a:pt x="654766" y="2434010"/>
                  </a:cubicBezTo>
                  <a:cubicBezTo>
                    <a:pt x="528774" y="2435051"/>
                    <a:pt x="334902" y="2444529"/>
                    <a:pt x="224042" y="2455058"/>
                  </a:cubicBezTo>
                  <a:cubicBezTo>
                    <a:pt x="23971" y="2474067"/>
                    <a:pt x="22499" y="2473709"/>
                    <a:pt x="22499" y="2406784"/>
                  </a:cubicBezTo>
                  <a:close/>
                  <a:moveTo>
                    <a:pt x="2469072" y="466969"/>
                  </a:moveTo>
                  <a:cubicBezTo>
                    <a:pt x="2430823" y="452521"/>
                    <a:pt x="2271102" y="419567"/>
                    <a:pt x="2114114" y="393739"/>
                  </a:cubicBezTo>
                  <a:lnTo>
                    <a:pt x="1828717" y="346768"/>
                  </a:lnTo>
                  <a:lnTo>
                    <a:pt x="1872114" y="284719"/>
                  </a:lnTo>
                  <a:cubicBezTo>
                    <a:pt x="1935477" y="194287"/>
                    <a:pt x="2145636" y="79676"/>
                    <a:pt x="2325954" y="37234"/>
                  </a:cubicBezTo>
                  <a:cubicBezTo>
                    <a:pt x="2412330" y="16912"/>
                    <a:pt x="2595588" y="162"/>
                    <a:pt x="2733244" y="15"/>
                  </a:cubicBezTo>
                  <a:cubicBezTo>
                    <a:pt x="2976818" y="-237"/>
                    <a:pt x="2981232" y="898"/>
                    <a:pt x="2900004" y="43045"/>
                  </a:cubicBezTo>
                  <a:cubicBezTo>
                    <a:pt x="2768235" y="111421"/>
                    <a:pt x="2661369" y="225033"/>
                    <a:pt x="2597480" y="364484"/>
                  </a:cubicBezTo>
                  <a:cubicBezTo>
                    <a:pt x="2542944" y="483656"/>
                    <a:pt x="2533381" y="491285"/>
                    <a:pt x="2469072" y="466969"/>
                  </a:cubicBezTo>
                  <a:close/>
                  <a:moveTo>
                    <a:pt x="22499" y="317556"/>
                  </a:moveTo>
                  <a:cubicBezTo>
                    <a:pt x="22499" y="282701"/>
                    <a:pt x="14198" y="232662"/>
                    <a:pt x="4111" y="206360"/>
                  </a:cubicBezTo>
                  <a:cubicBezTo>
                    <a:pt x="-12702" y="162490"/>
                    <a:pt x="9680" y="159705"/>
                    <a:pt x="275217" y="172662"/>
                  </a:cubicBezTo>
                  <a:cubicBezTo>
                    <a:pt x="488529" y="183064"/>
                    <a:pt x="608424" y="204049"/>
                    <a:pt x="731473" y="252501"/>
                  </a:cubicBezTo>
                  <a:lnTo>
                    <a:pt x="898234" y="318229"/>
                  </a:lnTo>
                  <a:lnTo>
                    <a:pt x="522890" y="338026"/>
                  </a:lnTo>
                  <a:cubicBezTo>
                    <a:pt x="316513" y="348912"/>
                    <a:pt x="119488" y="363024"/>
                    <a:pt x="85022" y="369371"/>
                  </a:cubicBezTo>
                  <a:cubicBezTo>
                    <a:pt x="35110" y="378607"/>
                    <a:pt x="22499" y="368173"/>
                    <a:pt x="22499" y="317556"/>
                  </a:cubicBezTo>
                  <a:close/>
                </a:path>
              </a:pathLst>
            </a:custGeom>
            <a:solidFill>
              <a:srgbClr val="2F6306"/>
            </a:solidFill>
            <a:ln w="27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35522303-060D-4580-A4D8-CF663F046553}"/>
              </a:ext>
            </a:extLst>
          </p:cNvPr>
          <p:cNvSpPr/>
          <p:nvPr/>
        </p:nvSpPr>
        <p:spPr>
          <a:xfrm>
            <a:off x="198791" y="3665336"/>
            <a:ext cx="4481026" cy="22496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AA565BC-E8AC-4DFC-AC27-BB53B581C9CA}"/>
              </a:ext>
            </a:extLst>
          </p:cNvPr>
          <p:cNvSpPr txBox="1"/>
          <p:nvPr/>
        </p:nvSpPr>
        <p:spPr>
          <a:xfrm>
            <a:off x="5162550" y="2356541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Faible débit d’eau </a:t>
            </a:r>
            <a:r>
              <a:rPr lang="fr-FR" sz="2400" b="1" dirty="0">
                <a:latin typeface="Huit" panose="00000500000000000000" pitchFamily="2" charset="0"/>
                <a:sym typeface="Wingdings" panose="05000000000000000000" pitchFamily="2" charset="2"/>
              </a:rPr>
              <a:t> Faible courant électrique</a:t>
            </a:r>
            <a:endParaRPr lang="fr-FR" sz="2400" b="1" dirty="0">
              <a:latin typeface="Huit" panose="00000500000000000000" pitchFamily="2" charset="0"/>
            </a:endParaRP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30F07BF8-1F78-450D-B197-9D053C2EAD84}"/>
              </a:ext>
            </a:extLst>
          </p:cNvPr>
          <p:cNvSpPr txBox="1"/>
          <p:nvPr/>
        </p:nvSpPr>
        <p:spPr>
          <a:xfrm>
            <a:off x="5162550" y="4319765"/>
            <a:ext cx="7277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Fort débit d’eau </a:t>
            </a:r>
            <a:r>
              <a:rPr lang="fr-FR" sz="2400" b="1" dirty="0">
                <a:latin typeface="Huit" panose="00000500000000000000" pitchFamily="2" charset="0"/>
                <a:sym typeface="Wingdings" panose="05000000000000000000" pitchFamily="2" charset="2"/>
              </a:rPr>
              <a:t> Fort courant électrique</a:t>
            </a:r>
            <a:endParaRPr lang="fr-FR" sz="2400" b="1" dirty="0">
              <a:latin typeface="Hui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58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7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910526" cy="763879"/>
          </a:xfrm>
        </p:spPr>
        <p:txBody>
          <a:bodyPr anchor="ctr">
            <a:normAutofit fontScale="90000"/>
          </a:bodyPr>
          <a:lstStyle/>
          <a:p>
            <a:r>
              <a:rPr lang="fr-FR" dirty="0"/>
              <a:t>La résistance : une histoire de conduction </a:t>
            </a:r>
            <a:r>
              <a:rPr lang="fr-FR" sz="5400" dirty="0"/>
              <a:t>🏎️</a:t>
            </a:r>
            <a:endParaRPr lang="fr-FR" dirty="0"/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C47EB4-49EB-4B75-B116-EE6D28A891DC}"/>
              </a:ext>
            </a:extLst>
          </p:cNvPr>
          <p:cNvGrpSpPr/>
          <p:nvPr/>
        </p:nvGrpSpPr>
        <p:grpSpPr>
          <a:xfrm flipH="1">
            <a:off x="4993493" y="2347124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1525F8A1-C18C-4229-87F1-7BB855737F0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11" name="Ellipse 10">
            <a:extLst>
              <a:ext uri="{FF2B5EF4-FFF2-40B4-BE49-F238E27FC236}">
                <a16:creationId xmlns:a16="http://schemas.microsoft.com/office/drawing/2014/main" id="{34E1FCA5-92A2-4A78-B851-52A1E0CFF6FD}"/>
              </a:ext>
            </a:extLst>
          </p:cNvPr>
          <p:cNvSpPr/>
          <p:nvPr/>
        </p:nvSpPr>
        <p:spPr>
          <a:xfrm flipH="1">
            <a:off x="5719956" y="2191905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035BE75-7B7A-400E-9A57-319230A54195}"/>
              </a:ext>
            </a:extLst>
          </p:cNvPr>
          <p:cNvGrpSpPr/>
          <p:nvPr/>
        </p:nvGrpSpPr>
        <p:grpSpPr>
          <a:xfrm flipH="1">
            <a:off x="1065853" y="2347124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9FBAC4F-BD86-4567-9D18-7A5A22881A7D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94DFA0F-11CE-4498-B49B-B91C29F546B4}"/>
              </a:ext>
            </a:extLst>
          </p:cNvPr>
          <p:cNvGrpSpPr/>
          <p:nvPr/>
        </p:nvGrpSpPr>
        <p:grpSpPr>
          <a:xfrm flipH="1">
            <a:off x="8921133" y="2347124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DAE630B-A99B-49F0-A507-4FDE995F8748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27" name="Ellipse 26">
            <a:extLst>
              <a:ext uri="{FF2B5EF4-FFF2-40B4-BE49-F238E27FC236}">
                <a16:creationId xmlns:a16="http://schemas.microsoft.com/office/drawing/2014/main" id="{4017B8A3-0D33-491C-B3EF-1CA00A75EBCC}"/>
              </a:ext>
            </a:extLst>
          </p:cNvPr>
          <p:cNvSpPr/>
          <p:nvPr/>
        </p:nvSpPr>
        <p:spPr>
          <a:xfrm flipH="1">
            <a:off x="1792316" y="2191905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DF8283-DF1C-4D4B-B592-03A5FF5D35D3}"/>
              </a:ext>
            </a:extLst>
          </p:cNvPr>
          <p:cNvSpPr/>
          <p:nvPr/>
        </p:nvSpPr>
        <p:spPr>
          <a:xfrm flipH="1">
            <a:off x="9647596" y="2191905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F87C69-CCC2-45AE-A841-48DB64C9D13C}"/>
              </a:ext>
            </a:extLst>
          </p:cNvPr>
          <p:cNvSpPr/>
          <p:nvPr/>
        </p:nvSpPr>
        <p:spPr>
          <a:xfrm flipH="1">
            <a:off x="-2145188" y="2191905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03EF799-4BC6-44A1-A2DC-E218D701F8CA}"/>
              </a:ext>
            </a:extLst>
          </p:cNvPr>
          <p:cNvSpPr/>
          <p:nvPr/>
        </p:nvSpPr>
        <p:spPr>
          <a:xfrm flipH="1">
            <a:off x="571995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3FA9AA4-BE73-4E77-B3B4-925D8720433B}"/>
              </a:ext>
            </a:extLst>
          </p:cNvPr>
          <p:cNvSpPr/>
          <p:nvPr/>
        </p:nvSpPr>
        <p:spPr>
          <a:xfrm flipH="1">
            <a:off x="179231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5D7D11D-3646-4891-AABF-4B081068DCD5}"/>
              </a:ext>
            </a:extLst>
          </p:cNvPr>
          <p:cNvSpPr/>
          <p:nvPr/>
        </p:nvSpPr>
        <p:spPr>
          <a:xfrm flipH="1">
            <a:off x="964759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9CB7E26-3B0B-4A80-936F-A042CCCB5E63}"/>
              </a:ext>
            </a:extLst>
          </p:cNvPr>
          <p:cNvSpPr/>
          <p:nvPr/>
        </p:nvSpPr>
        <p:spPr>
          <a:xfrm flipH="1">
            <a:off x="-2145188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44EF018-A561-4DDE-B80A-81D5B85771F4}"/>
              </a:ext>
            </a:extLst>
          </p:cNvPr>
          <p:cNvSpPr/>
          <p:nvPr/>
        </p:nvSpPr>
        <p:spPr>
          <a:xfrm flipH="1">
            <a:off x="571995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8BE8DA-EC2D-4FEF-B1DC-09EA421AF5BF}"/>
              </a:ext>
            </a:extLst>
          </p:cNvPr>
          <p:cNvSpPr/>
          <p:nvPr/>
        </p:nvSpPr>
        <p:spPr>
          <a:xfrm flipH="1">
            <a:off x="179231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10DF9B6B-A54E-4255-AEA9-FCA34436D714}"/>
              </a:ext>
            </a:extLst>
          </p:cNvPr>
          <p:cNvSpPr/>
          <p:nvPr/>
        </p:nvSpPr>
        <p:spPr>
          <a:xfrm flipH="1">
            <a:off x="9647596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74BB9AF5-EB17-4497-B386-7C45ECB68C1F}"/>
              </a:ext>
            </a:extLst>
          </p:cNvPr>
          <p:cNvSpPr/>
          <p:nvPr/>
        </p:nvSpPr>
        <p:spPr>
          <a:xfrm flipH="1">
            <a:off x="-2145188" y="2190319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9FE7FD5B-915E-4961-9783-5B0FC1580313}"/>
              </a:ext>
            </a:extLst>
          </p:cNvPr>
          <p:cNvGrpSpPr/>
          <p:nvPr/>
        </p:nvGrpSpPr>
        <p:grpSpPr>
          <a:xfrm flipH="1">
            <a:off x="4993493" y="4674139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Ellipse 39">
                  <a:extLst>
                    <a:ext uri="{FF2B5EF4-FFF2-40B4-BE49-F238E27FC236}">
                      <a16:creationId xmlns:a16="http://schemas.microsoft.com/office/drawing/2014/main" id="{16614AA3-69B5-408E-9E59-8E110F9034B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chemeClr val="bg2">
                    <a:lumMod val="50000"/>
                  </a:schemeClr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40" name="Ellipse 39">
                  <a:extLst>
                    <a:ext uri="{FF2B5EF4-FFF2-40B4-BE49-F238E27FC236}">
                      <a16:creationId xmlns:a16="http://schemas.microsoft.com/office/drawing/2014/main" id="{16614AA3-69B5-408E-9E59-8E110F9034B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E645ABDA-9A50-4818-8125-7CD15FFA27E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42" name="Ellipse 41">
            <a:extLst>
              <a:ext uri="{FF2B5EF4-FFF2-40B4-BE49-F238E27FC236}">
                <a16:creationId xmlns:a16="http://schemas.microsoft.com/office/drawing/2014/main" id="{62FC001D-2DF7-461A-BE71-65C70D5E8683}"/>
              </a:ext>
            </a:extLst>
          </p:cNvPr>
          <p:cNvSpPr/>
          <p:nvPr/>
        </p:nvSpPr>
        <p:spPr>
          <a:xfrm flipH="1">
            <a:off x="5719956" y="4518920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AC21A9D3-CBE8-4BED-9E6B-64E5A821E82B}"/>
              </a:ext>
            </a:extLst>
          </p:cNvPr>
          <p:cNvGrpSpPr/>
          <p:nvPr/>
        </p:nvGrpSpPr>
        <p:grpSpPr>
          <a:xfrm flipH="1">
            <a:off x="1065853" y="4674139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Ellipse 43">
                  <a:extLst>
                    <a:ext uri="{FF2B5EF4-FFF2-40B4-BE49-F238E27FC236}">
                      <a16:creationId xmlns:a16="http://schemas.microsoft.com/office/drawing/2014/main" id="{4B4F4C14-8C78-4BF5-8771-984CAC650907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chemeClr val="bg2">
                    <a:lumMod val="50000"/>
                  </a:schemeClr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44" name="Ellipse 43">
                  <a:extLst>
                    <a:ext uri="{FF2B5EF4-FFF2-40B4-BE49-F238E27FC236}">
                      <a16:creationId xmlns:a16="http://schemas.microsoft.com/office/drawing/2014/main" id="{4B4F4C14-8C78-4BF5-8771-984CAC65090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08D1C6B5-C8CA-4199-BA1F-FEAC0D8CDA5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BD959175-50EA-46A3-A743-ECD8404D4719}"/>
              </a:ext>
            </a:extLst>
          </p:cNvPr>
          <p:cNvGrpSpPr/>
          <p:nvPr/>
        </p:nvGrpSpPr>
        <p:grpSpPr>
          <a:xfrm flipH="1">
            <a:off x="8921133" y="4674139"/>
            <a:ext cx="1590288" cy="1590288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Ellipse 46">
                  <a:extLst>
                    <a:ext uri="{FF2B5EF4-FFF2-40B4-BE49-F238E27FC236}">
                      <a16:creationId xmlns:a16="http://schemas.microsoft.com/office/drawing/2014/main" id="{33717F2B-CE0E-4C5C-8AB3-0896B1789580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chemeClr val="bg2">
                    <a:lumMod val="50000"/>
                  </a:schemeClr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1600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</m:oMath>
                    </m:oMathPara>
                  </a14:m>
                  <a:endParaRPr lang="fr-FR" sz="1600" dirty="0"/>
                </a:p>
              </p:txBody>
            </p:sp>
          </mc:Choice>
          <mc:Fallback xmlns="">
            <p:sp>
              <p:nvSpPr>
                <p:cNvPr id="47" name="Ellipse 46">
                  <a:extLst>
                    <a:ext uri="{FF2B5EF4-FFF2-40B4-BE49-F238E27FC236}">
                      <a16:creationId xmlns:a16="http://schemas.microsoft.com/office/drawing/2014/main" id="{33717F2B-CE0E-4C5C-8AB3-0896B178958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E6F0133A-2DE3-41A8-A00E-32459FF7BCBB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100"/>
            </a:p>
          </p:txBody>
        </p:sp>
      </p:grpSp>
      <p:sp>
        <p:nvSpPr>
          <p:cNvPr id="49" name="Ellipse 48">
            <a:extLst>
              <a:ext uri="{FF2B5EF4-FFF2-40B4-BE49-F238E27FC236}">
                <a16:creationId xmlns:a16="http://schemas.microsoft.com/office/drawing/2014/main" id="{BF3F4962-E163-4D03-B0A5-834DA7424BFB}"/>
              </a:ext>
            </a:extLst>
          </p:cNvPr>
          <p:cNvSpPr/>
          <p:nvPr/>
        </p:nvSpPr>
        <p:spPr>
          <a:xfrm flipH="1">
            <a:off x="1792316" y="4518920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47CAE232-E187-4F13-A308-45C4B189C899}"/>
              </a:ext>
            </a:extLst>
          </p:cNvPr>
          <p:cNvSpPr/>
          <p:nvPr/>
        </p:nvSpPr>
        <p:spPr>
          <a:xfrm flipH="1">
            <a:off x="9647596" y="4518920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26B7FEEF-7215-4046-9A86-B5748162C5AA}"/>
              </a:ext>
            </a:extLst>
          </p:cNvPr>
          <p:cNvSpPr/>
          <p:nvPr/>
        </p:nvSpPr>
        <p:spPr>
          <a:xfrm flipH="1">
            <a:off x="-2145188" y="4518920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9CC48D8C-C340-4AF6-9D54-2B121395E5D3}"/>
              </a:ext>
            </a:extLst>
          </p:cNvPr>
          <p:cNvSpPr/>
          <p:nvPr/>
        </p:nvSpPr>
        <p:spPr>
          <a:xfrm flipH="1">
            <a:off x="571995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FD24FEB-929D-4BD6-8BC7-CDABFB40E73D}"/>
              </a:ext>
            </a:extLst>
          </p:cNvPr>
          <p:cNvSpPr/>
          <p:nvPr/>
        </p:nvSpPr>
        <p:spPr>
          <a:xfrm flipH="1">
            <a:off x="179231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CA9207BB-5464-4FF4-99A6-C8FDA1901950}"/>
              </a:ext>
            </a:extLst>
          </p:cNvPr>
          <p:cNvSpPr/>
          <p:nvPr/>
        </p:nvSpPr>
        <p:spPr>
          <a:xfrm flipH="1">
            <a:off x="964759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8CF5C300-043E-47E7-A618-70E7A6782668}"/>
              </a:ext>
            </a:extLst>
          </p:cNvPr>
          <p:cNvSpPr/>
          <p:nvPr/>
        </p:nvSpPr>
        <p:spPr>
          <a:xfrm flipH="1">
            <a:off x="-2145188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F142EC7E-C602-4D2E-B2EA-82D582334BC5}"/>
              </a:ext>
            </a:extLst>
          </p:cNvPr>
          <p:cNvSpPr/>
          <p:nvPr/>
        </p:nvSpPr>
        <p:spPr>
          <a:xfrm flipH="1">
            <a:off x="571995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46AA3406-644E-4B26-B0CB-0716F7C7F09C}"/>
              </a:ext>
            </a:extLst>
          </p:cNvPr>
          <p:cNvSpPr/>
          <p:nvPr/>
        </p:nvSpPr>
        <p:spPr>
          <a:xfrm flipH="1">
            <a:off x="179231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BC0716D3-DC0E-4FFE-A562-79D5F6E2C332}"/>
              </a:ext>
            </a:extLst>
          </p:cNvPr>
          <p:cNvSpPr/>
          <p:nvPr/>
        </p:nvSpPr>
        <p:spPr>
          <a:xfrm flipH="1">
            <a:off x="9647596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BB778AB6-D611-405B-A481-BE16BCC71C96}"/>
              </a:ext>
            </a:extLst>
          </p:cNvPr>
          <p:cNvSpPr/>
          <p:nvPr/>
        </p:nvSpPr>
        <p:spPr>
          <a:xfrm flipH="1">
            <a:off x="-2145188" y="4517334"/>
            <a:ext cx="156805" cy="156805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Flèche : droite 59">
                <a:extLst>
                  <a:ext uri="{FF2B5EF4-FFF2-40B4-BE49-F238E27FC236}">
                    <a16:creationId xmlns:a16="http://schemas.microsoft.com/office/drawing/2014/main" id="{B2997624-17CD-4DB2-A860-0F4EE43BDD6C}"/>
                  </a:ext>
                </a:extLst>
              </p:cNvPr>
              <p:cNvSpPr/>
              <p:nvPr/>
            </p:nvSpPr>
            <p:spPr>
              <a:xfrm>
                <a:off x="4495682" y="1533325"/>
                <a:ext cx="2423278" cy="230076"/>
              </a:xfrm>
              <a:prstGeom prst="rightArrow">
                <a:avLst>
                  <a:gd name="adj1" fmla="val 28791"/>
                  <a:gd name="adj2" fmla="val 69088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  <a:p>
                <a:pPr algn="ctr"/>
                <a:endParaRPr lang="fr-FR" dirty="0">
                  <a:solidFill>
                    <a:schemeClr val="accent6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dirty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𝐹𝑒𝑚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0" name="Flèche : droite 59">
                <a:extLst>
                  <a:ext uri="{FF2B5EF4-FFF2-40B4-BE49-F238E27FC236}">
                    <a16:creationId xmlns:a16="http://schemas.microsoft.com/office/drawing/2014/main" id="{B2997624-17CD-4DB2-A860-0F4EE43BDD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682" y="1533325"/>
                <a:ext cx="2423278" cy="230076"/>
              </a:xfrm>
              <a:prstGeom prst="rightArrow">
                <a:avLst>
                  <a:gd name="adj1" fmla="val 28791"/>
                  <a:gd name="adj2" fmla="val 69088"/>
                </a:avLst>
              </a:prstGeom>
              <a:blipFill>
                <a:blip r:embed="rId9"/>
                <a:stretch>
                  <a:fillRect b="-12195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Flèche : droite 60">
                <a:extLst>
                  <a:ext uri="{FF2B5EF4-FFF2-40B4-BE49-F238E27FC236}">
                    <a16:creationId xmlns:a16="http://schemas.microsoft.com/office/drawing/2014/main" id="{21578469-7251-42B7-8927-25FA5FCB0C4C}"/>
                  </a:ext>
                </a:extLst>
              </p:cNvPr>
              <p:cNvSpPr/>
              <p:nvPr/>
            </p:nvSpPr>
            <p:spPr>
              <a:xfrm>
                <a:off x="4495682" y="3949018"/>
                <a:ext cx="2423278" cy="230076"/>
              </a:xfrm>
              <a:prstGeom prst="rightArrow">
                <a:avLst>
                  <a:gd name="adj1" fmla="val 28791"/>
                  <a:gd name="adj2" fmla="val 69088"/>
                </a:avLst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  <a:p>
                <a:pPr algn="ctr"/>
                <a:endParaRPr lang="fr-FR" dirty="0">
                  <a:solidFill>
                    <a:schemeClr val="accent6"/>
                  </a:solidFill>
                </a:endParaRPr>
              </a:p>
              <a:p>
                <a:pPr algn="ctr"/>
                <a:endParaRPr lang="fr-FR" dirty="0">
                  <a:solidFill>
                    <a:schemeClr val="accent6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i="1" dirty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𝐹𝑒𝑚</m:t>
                      </m:r>
                    </m:oMath>
                  </m:oMathPara>
                </a14:m>
                <a:endParaRPr lang="fr-FR" dirty="0"/>
              </a:p>
              <a:p>
                <a:pPr algn="ctr"/>
                <a:endParaRPr lang="fr-FR" dirty="0"/>
              </a:p>
            </p:txBody>
          </p:sp>
        </mc:Choice>
        <mc:Fallback xmlns="">
          <p:sp>
            <p:nvSpPr>
              <p:cNvPr id="61" name="Flèche : droite 60">
                <a:extLst>
                  <a:ext uri="{FF2B5EF4-FFF2-40B4-BE49-F238E27FC236}">
                    <a16:creationId xmlns:a16="http://schemas.microsoft.com/office/drawing/2014/main" id="{21578469-7251-42B7-8927-25FA5FCB0C4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682" y="3949018"/>
                <a:ext cx="2423278" cy="230076"/>
              </a:xfrm>
              <a:prstGeom prst="rightArrow">
                <a:avLst>
                  <a:gd name="adj1" fmla="val 28791"/>
                  <a:gd name="adj2" fmla="val 69088"/>
                </a:avLst>
              </a:prstGeom>
              <a:blipFill>
                <a:blip r:embed="rId10"/>
                <a:stretch>
                  <a:fillRect b="-11904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145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48148E-6 L 0.08646 -0.03218 C 0.10443 -0.03958 0.13151 -0.04329 0.1599 -0.04329 C 0.19219 -0.04329 0.2181 -0.03958 0.23607 -0.03218 L 0.32266 1.48148E-6 " pathEditMode="relative" rAng="0" ptsTypes="AAAAA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48148E-6 L 0.08645 -0.03218 C 0.10442 -0.03958 0.13151 -0.04329 0.15989 -0.04329 C 0.19218 -0.04329 0.21809 -0.03958 0.23606 -0.03218 L 0.32265 1.48148E-6 " pathEditMode="relative" rAng="0" ptsTypes="AAAAA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0.08645 -0.03218 C 0.10442 -0.03958 0.13151 -0.04329 0.15989 -0.04329 C 0.19218 -0.04329 0.2181 -0.03958 0.23606 -0.03218 L 0.32265 1.48148E-6 " pathEditMode="relative" rAng="0" ptsTypes="AAAAA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48148E-6 L 0.08646 -0.03218 C 0.10443 -0.03958 0.13151 -0.04329 0.15989 -0.04329 C 0.19219 -0.04329 0.21706 -0.03958 0.23607 -0.03218 L 0.32266 1.48148E-6 " pathEditMode="relative" rAng="0" ptsTypes="AAAAA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08646 -0.03218 C 0.10443 -0.03959 0.13151 -0.04329 0.1599 -0.04329 C 0.19219 -0.04329 0.2181 -0.03959 0.23607 -0.03218 L 0.32266 2.96296E-6 " pathEditMode="relative" rAng="0" ptsTypes="AAAAA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08645 -0.03218 C 0.10442 -0.03959 0.13151 -0.04329 0.15989 -0.04329 C 0.19218 -0.04329 0.21809 -0.03959 0.23606 -0.03218 L 0.32265 2.96296E-6 " pathEditMode="relative" rAng="0" ptsTypes="AAAAA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0.08645 -0.03218 C 0.10442 -0.03959 0.13151 -0.04329 0.15989 -0.04329 C 0.19218 -0.04329 0.2181 -0.03959 0.23606 -0.03218 L 0.32265 2.96296E-6 " pathEditMode="relative" rAng="0" ptsTypes="AAAAA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0.08646 -0.03218 C 0.10443 -0.03959 0.13151 -0.04329 0.15976 -0.04329 C 0.19219 -0.04329 0.21706 -0.03959 0.23607 -0.03218 L 0.32266 2.96296E-6 " pathEditMode="relative" rAng="0" ptsTypes="AAAAA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08646 -0.03218 C 0.10443 -0.03959 0.13151 -0.04329 0.1599 -0.04329 C 0.19219 -0.04329 0.2181 -0.03959 0.23607 -0.03218 L 0.32266 2.96296E-6 " pathEditMode="relative" rAng="0" ptsTypes="AAAAA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08645 -0.03218 C 0.10442 -0.03959 0.13151 -0.04329 0.15989 -0.04329 C 0.19218 -0.04329 0.21809 -0.03959 0.23606 -0.03218 L 0.32265 2.96296E-6 " pathEditMode="relative" rAng="0" ptsTypes="AAAAA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0.08645 -0.03218 C 0.10442 -0.03959 0.13151 -0.04329 0.15989 -0.04329 C 0.19218 -0.04329 0.2181 -0.03959 0.23606 -0.03218 L 0.32265 2.96296E-6 " pathEditMode="relative" rAng="0" ptsTypes="AAAAA">
                                      <p:cBhvr>
                                        <p:cTn id="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2.96296E-6 L 0.08646 -0.03218 C 0.10443 -0.03959 0.13151 -0.04329 0.15976 -0.04329 C 0.19219 -0.04329 0.21706 -0.03959 0.23607 -0.03218 L 0.32266 2.96296E-6 " pathEditMode="relative" rAng="0" ptsTypes="AAAAA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0.08646 -0.03218 C 0.10443 -0.03958 0.13151 -0.04329 0.1599 -0.04329 C 0.19219 -0.04329 0.2181 -0.03958 0.23607 -0.03218 L 0.32266 -3.7037E-7 " pathEditMode="relative" rAng="0" ptsTypes="AAAAA">
                                      <p:cBhvr>
                                        <p:cTn id="8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7037E-7 L 0.08645 -0.03218 C 0.10442 -0.03958 0.13151 -0.04329 0.15989 -0.04329 C 0.19218 -0.04329 0.21809 -0.03958 0.23606 -0.03218 L 0.32265 -3.7037E-7 " pathEditMode="relative" rAng="0" ptsTypes="AAAAA">
                                      <p:cBhvr>
                                        <p:cTn id="85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0.08645 -0.03218 C 0.10442 -0.03958 0.13151 -0.04329 0.15989 -0.04329 C 0.19218 -0.04329 0.2181 -0.03958 0.23606 -0.03218 L 0.32265 -3.7037E-7 " pathEditMode="relative" rAng="0" ptsTypes="AAAAA">
                                      <p:cBhvr>
                                        <p:cTn id="87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L 0.08646 -0.03218 C 0.10443 -0.03958 0.13151 -0.04329 0.15989 -0.04329 C 0.19219 -0.04329 0.21706 -0.03958 0.23607 -0.03218 L 0.32266 -3.7037E-7 " pathEditMode="relative" rAng="0" ptsTypes="AAAAA">
                                      <p:cBhvr>
                                        <p:cTn id="8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8646 -0.03218 C 0.10443 -0.03958 0.13151 -0.04329 0.1599 -0.04329 C 0.19219 -0.04329 0.2181 -0.03958 0.23607 -0.03218 L 0.32266 1.11111E-6 " pathEditMode="relative" rAng="0" ptsTypes="AAAAA">
                                      <p:cBhvr>
                                        <p:cTn id="112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08645 -0.03218 C 0.10442 -0.03958 0.13151 -0.04329 0.15989 -0.04329 C 0.19218 -0.04329 0.21809 -0.03958 0.23606 -0.03218 L 0.32265 1.11111E-6 " pathEditMode="relative" rAng="0" ptsTypes="AAAAA">
                                      <p:cBhvr>
                                        <p:cTn id="114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08645 -0.03218 C 0.10442 -0.03958 0.13151 -0.04329 0.15989 -0.04329 C 0.19218 -0.04329 0.2181 -0.03958 0.23606 -0.03218 L 0.32265 1.11111E-6 " pathEditMode="relative" rAng="0" ptsTypes="AAAAA">
                                      <p:cBhvr>
                                        <p:cTn id="116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08646 -0.03218 C 0.10443 -0.03958 0.13151 -0.04329 0.15976 -0.04329 C 0.19219 -0.04329 0.21706 -0.03958 0.23607 -0.03218 L 0.32266 1.11111E-6 " pathEditMode="relative" rAng="0" ptsTypes="AAAAA">
                                      <p:cBhvr>
                                        <p:cTn id="118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00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000"/>
                            </p:stCondLst>
                            <p:childTnLst>
                              <p:par>
                                <p:cTn id="140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08646 -0.03218 C 0.10443 -0.03958 0.13151 -0.04329 0.1599 -0.04329 C 0.19219 -0.04329 0.2181 -0.03958 0.23607 -0.03218 L 0.32266 1.11111E-6 " pathEditMode="relative" rAng="0" ptsTypes="AAAAA">
                                      <p:cBhvr>
                                        <p:cTn id="14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08645 -0.03218 C 0.10442 -0.03958 0.13151 -0.04329 0.15989 -0.04329 C 0.19218 -0.04329 0.21809 -0.03958 0.23606 -0.03218 L 0.32265 1.11111E-6 " pathEditMode="relative" rAng="0" ptsTypes="AAAAA">
                                      <p:cBhvr>
                                        <p:cTn id="143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08645 -0.03218 C 0.10442 -0.03958 0.13151 -0.04329 0.15989 -0.04329 C 0.19218 -0.04329 0.2181 -0.03958 0.23606 -0.03218 L 0.32265 1.11111E-6 " pathEditMode="relative" rAng="0" ptsTypes="AAAAA">
                                      <p:cBhvr>
                                        <p:cTn id="145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08646 -0.03218 C 0.10443 -0.03958 0.13151 -0.04329 0.15976 -0.04329 C 0.19219 -0.04329 0.21706 -0.03958 0.23607 -0.03218 L 0.32266 1.11111E-6 " pathEditMode="relative" rAng="0" ptsTypes="AAAAA">
                                      <p:cBhvr>
                                        <p:cTn id="147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2" grpId="0" animBg="1"/>
      <p:bldP spid="42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074BC8-9B3D-432F-A07C-5A69075E9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4E198-5FA2-48CE-8F93-ACF81C2BAAAC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897189-757C-4278-927F-3120CE4D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500F47A-EFB2-458B-81FD-CDF4A8261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EE8BDB1-9E24-4E26-BAF8-3DDA88E2E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sp>
        <p:nvSpPr>
          <p:cNvPr id="21" name="Espace réservé du contenu 20">
            <a:extLst>
              <a:ext uri="{FF2B5EF4-FFF2-40B4-BE49-F238E27FC236}">
                <a16:creationId xmlns:a16="http://schemas.microsoft.com/office/drawing/2014/main" id="{62FF68F4-CB54-4E4C-957E-76C450ECC96C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827043" y="1084503"/>
            <a:ext cx="3211557" cy="4502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Atome d’hélium :</a:t>
            </a: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E98B120-75F7-4BBA-BCDA-0BFF932E7840}"/>
              </a:ext>
            </a:extLst>
          </p:cNvPr>
          <p:cNvGrpSpPr/>
          <p:nvPr/>
        </p:nvGrpSpPr>
        <p:grpSpPr>
          <a:xfrm>
            <a:off x="1416842" y="3694971"/>
            <a:ext cx="2525087" cy="2142313"/>
            <a:chOff x="2365695" y="2659310"/>
            <a:chExt cx="2525087" cy="2142313"/>
          </a:xfrm>
        </p:grpSpPr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C311D8FB-3CEF-44EE-ADC2-EDBB1C6F4F97}"/>
                </a:ext>
              </a:extLst>
            </p:cNvPr>
            <p:cNvSpPr/>
            <p:nvPr/>
          </p:nvSpPr>
          <p:spPr>
            <a:xfrm>
              <a:off x="2365695" y="2731355"/>
              <a:ext cx="2525087" cy="2070268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C8BD527E-C205-4C53-BFF5-888A7BC8B8C5}"/>
                </a:ext>
              </a:extLst>
            </p:cNvPr>
            <p:cNvSpPr/>
            <p:nvPr/>
          </p:nvSpPr>
          <p:spPr>
            <a:xfrm>
              <a:off x="3312952" y="3419306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CFBDC86F-13F8-4A88-A2B1-75341465F591}"/>
                </a:ext>
              </a:extLst>
            </p:cNvPr>
            <p:cNvSpPr/>
            <p:nvPr/>
          </p:nvSpPr>
          <p:spPr>
            <a:xfrm>
              <a:off x="3581400" y="3313650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B1A46BEB-89F8-42FD-8164-E41A71562B0A}"/>
                </a:ext>
              </a:extLst>
            </p:cNvPr>
            <p:cNvSpPr/>
            <p:nvPr/>
          </p:nvSpPr>
          <p:spPr>
            <a:xfrm>
              <a:off x="3370975" y="3706232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AC8E0482-CE25-4EB4-AEDF-D4DE28C75B50}"/>
                </a:ext>
              </a:extLst>
            </p:cNvPr>
            <p:cNvSpPr/>
            <p:nvPr/>
          </p:nvSpPr>
          <p:spPr>
            <a:xfrm>
              <a:off x="3697797" y="3600576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BAFABB12-3ADD-4D45-A390-B91FA1162ECC}"/>
                </a:ext>
              </a:extLst>
            </p:cNvPr>
            <p:cNvSpPr/>
            <p:nvPr/>
          </p:nvSpPr>
          <p:spPr>
            <a:xfrm>
              <a:off x="3992462" y="2659310"/>
              <a:ext cx="296712" cy="29671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-</a:t>
              </a: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40E8B9A6-84F6-4E58-BBCE-824E79031DA3}"/>
                </a:ext>
              </a:extLst>
            </p:cNvPr>
            <p:cNvSpPr/>
            <p:nvPr/>
          </p:nvSpPr>
          <p:spPr>
            <a:xfrm>
              <a:off x="2852958" y="4397229"/>
              <a:ext cx="296712" cy="29671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-</a:t>
              </a:r>
            </a:p>
          </p:txBody>
        </p:sp>
      </p:grpSp>
      <p:grpSp>
        <p:nvGrpSpPr>
          <p:cNvPr id="112" name="Groupe 111">
            <a:extLst>
              <a:ext uri="{FF2B5EF4-FFF2-40B4-BE49-F238E27FC236}">
                <a16:creationId xmlns:a16="http://schemas.microsoft.com/office/drawing/2014/main" id="{996AA2B4-401C-4440-93A2-C88A09AB1D3E}"/>
              </a:ext>
            </a:extLst>
          </p:cNvPr>
          <p:cNvGrpSpPr/>
          <p:nvPr/>
        </p:nvGrpSpPr>
        <p:grpSpPr>
          <a:xfrm>
            <a:off x="6922826" y="3000134"/>
            <a:ext cx="3532583" cy="3340833"/>
            <a:chOff x="7183015" y="2955906"/>
            <a:chExt cx="3655215" cy="3456809"/>
          </a:xfrm>
        </p:grpSpPr>
        <p:sp>
          <p:nvSpPr>
            <p:cNvPr id="109" name="Ellipse 108">
              <a:extLst>
                <a:ext uri="{FF2B5EF4-FFF2-40B4-BE49-F238E27FC236}">
                  <a16:creationId xmlns:a16="http://schemas.microsoft.com/office/drawing/2014/main" id="{61948A6C-4EBA-4822-B11D-3C5D51808AF2}"/>
                </a:ext>
              </a:extLst>
            </p:cNvPr>
            <p:cNvSpPr/>
            <p:nvPr/>
          </p:nvSpPr>
          <p:spPr>
            <a:xfrm>
              <a:off x="7331029" y="3093087"/>
              <a:ext cx="3359188" cy="3226770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B8B02F36-326E-436C-8229-7BAEC49D9AA0}"/>
                </a:ext>
              </a:extLst>
            </p:cNvPr>
            <p:cNvSpPr/>
            <p:nvPr/>
          </p:nvSpPr>
          <p:spPr>
            <a:xfrm>
              <a:off x="8167260" y="4483892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8C61426D-6BA5-4369-A35B-19BFD6EB6E2B}"/>
                </a:ext>
              </a:extLst>
            </p:cNvPr>
            <p:cNvSpPr/>
            <p:nvPr/>
          </p:nvSpPr>
          <p:spPr>
            <a:xfrm>
              <a:off x="8417303" y="4378236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01DDE235-0548-460C-AA62-A65F42819116}"/>
                </a:ext>
              </a:extLst>
            </p:cNvPr>
            <p:cNvSpPr/>
            <p:nvPr/>
          </p:nvSpPr>
          <p:spPr>
            <a:xfrm>
              <a:off x="8206878" y="4770818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CE1D4915-131F-4EA9-8347-159EC8E9F972}"/>
                </a:ext>
              </a:extLst>
            </p:cNvPr>
            <p:cNvSpPr/>
            <p:nvPr/>
          </p:nvSpPr>
          <p:spPr>
            <a:xfrm>
              <a:off x="8533700" y="4665162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grpSp>
          <p:nvGrpSpPr>
            <p:cNvPr id="43" name="Groupe 42">
              <a:extLst>
                <a:ext uri="{FF2B5EF4-FFF2-40B4-BE49-F238E27FC236}">
                  <a16:creationId xmlns:a16="http://schemas.microsoft.com/office/drawing/2014/main" id="{9B690A99-3B51-4806-8359-EDBB3702974B}"/>
                </a:ext>
              </a:extLst>
            </p:cNvPr>
            <p:cNvGrpSpPr/>
            <p:nvPr/>
          </p:nvGrpSpPr>
          <p:grpSpPr>
            <a:xfrm rot="17960310">
              <a:off x="8480647" y="4752646"/>
              <a:ext cx="786888" cy="803643"/>
              <a:chOff x="8482947" y="4756577"/>
              <a:chExt cx="786888" cy="803643"/>
            </a:xfrm>
          </p:grpSpPr>
          <p:sp>
            <p:nvSpPr>
              <p:cNvPr id="39" name="Ellipse 38">
                <a:extLst>
                  <a:ext uri="{FF2B5EF4-FFF2-40B4-BE49-F238E27FC236}">
                    <a16:creationId xmlns:a16="http://schemas.microsoft.com/office/drawing/2014/main" id="{B4D6D074-6161-4B0A-8B31-51CBFEA1E7DA}"/>
                  </a:ext>
                </a:extLst>
              </p:cNvPr>
              <p:cNvSpPr/>
              <p:nvPr/>
            </p:nvSpPr>
            <p:spPr>
              <a:xfrm rot="18101000">
                <a:off x="8482947" y="4878278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72C5A5B9-E10E-4F6F-8251-AD6B75D11858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E018F743-DEAB-4575-983F-E7FA287BF0DE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D9458236-A2EF-49B0-8077-70FFF05E7262}"/>
                  </a:ext>
                </a:extLst>
              </p:cNvPr>
              <p:cNvSpPr/>
              <p:nvPr/>
            </p:nvSpPr>
            <p:spPr>
              <a:xfrm rot="18101000">
                <a:off x="8858774" y="504350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4E3393FB-3DA2-4930-872D-F8190A196B40}"/>
                </a:ext>
              </a:extLst>
            </p:cNvPr>
            <p:cNvGrpSpPr/>
            <p:nvPr/>
          </p:nvGrpSpPr>
          <p:grpSpPr>
            <a:xfrm rot="17960310">
              <a:off x="8601517" y="4226255"/>
              <a:ext cx="786888" cy="803643"/>
              <a:chOff x="8482947" y="4756577"/>
              <a:chExt cx="786888" cy="803643"/>
            </a:xfrm>
          </p:grpSpPr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2181C4B8-0091-45F9-851E-D1B396E9ACC0}"/>
                  </a:ext>
                </a:extLst>
              </p:cNvPr>
              <p:cNvSpPr/>
              <p:nvPr/>
            </p:nvSpPr>
            <p:spPr>
              <a:xfrm rot="18101000">
                <a:off x="8482947" y="4878278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46" name="Ellipse 45">
                <a:extLst>
                  <a:ext uri="{FF2B5EF4-FFF2-40B4-BE49-F238E27FC236}">
                    <a16:creationId xmlns:a16="http://schemas.microsoft.com/office/drawing/2014/main" id="{241F3C2C-9392-46F9-BC85-6C90B41B2AD2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47" name="Ellipse 46">
                <a:extLst>
                  <a:ext uri="{FF2B5EF4-FFF2-40B4-BE49-F238E27FC236}">
                    <a16:creationId xmlns:a16="http://schemas.microsoft.com/office/drawing/2014/main" id="{4E9072D6-5189-440C-9190-7BFCFA2AA91E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65096D0D-5C77-49F3-A416-1E0403B6F0A9}"/>
                  </a:ext>
                </a:extLst>
              </p:cNvPr>
              <p:cNvSpPr/>
              <p:nvPr/>
            </p:nvSpPr>
            <p:spPr>
              <a:xfrm rot="18101000">
                <a:off x="8858774" y="504350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49" name="Groupe 48">
              <a:extLst>
                <a:ext uri="{FF2B5EF4-FFF2-40B4-BE49-F238E27FC236}">
                  <a16:creationId xmlns:a16="http://schemas.microsoft.com/office/drawing/2014/main" id="{B719EA40-E588-494E-887F-4643F01D3158}"/>
                </a:ext>
              </a:extLst>
            </p:cNvPr>
            <p:cNvGrpSpPr/>
            <p:nvPr/>
          </p:nvGrpSpPr>
          <p:grpSpPr>
            <a:xfrm rot="17960310">
              <a:off x="9031912" y="4827120"/>
              <a:ext cx="795907" cy="803643"/>
              <a:chOff x="8482947" y="4756577"/>
              <a:chExt cx="795907" cy="803643"/>
            </a:xfrm>
          </p:grpSpPr>
          <p:sp>
            <p:nvSpPr>
              <p:cNvPr id="50" name="Ellipse 49">
                <a:extLst>
                  <a:ext uri="{FF2B5EF4-FFF2-40B4-BE49-F238E27FC236}">
                    <a16:creationId xmlns:a16="http://schemas.microsoft.com/office/drawing/2014/main" id="{6B4FF49B-C6F4-49C5-9580-912562AE06C2}"/>
                  </a:ext>
                </a:extLst>
              </p:cNvPr>
              <p:cNvSpPr/>
              <p:nvPr/>
            </p:nvSpPr>
            <p:spPr>
              <a:xfrm rot="18101000">
                <a:off x="8482947" y="4878277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51" name="Ellipse 50">
                <a:extLst>
                  <a:ext uri="{FF2B5EF4-FFF2-40B4-BE49-F238E27FC236}">
                    <a16:creationId xmlns:a16="http://schemas.microsoft.com/office/drawing/2014/main" id="{0DAC3579-7E0B-47ED-9046-3D160A1C500A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52" name="Ellipse 51">
                <a:extLst>
                  <a:ext uri="{FF2B5EF4-FFF2-40B4-BE49-F238E27FC236}">
                    <a16:creationId xmlns:a16="http://schemas.microsoft.com/office/drawing/2014/main" id="{1D5DA76D-4EC1-43E1-9B0B-3B09C8466342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53" name="Ellipse 52">
                <a:extLst>
                  <a:ext uri="{FF2B5EF4-FFF2-40B4-BE49-F238E27FC236}">
                    <a16:creationId xmlns:a16="http://schemas.microsoft.com/office/drawing/2014/main" id="{48BAC77D-9965-414C-B595-EE50598356DC}"/>
                  </a:ext>
                </a:extLst>
              </p:cNvPr>
              <p:cNvSpPr/>
              <p:nvPr/>
            </p:nvSpPr>
            <p:spPr>
              <a:xfrm rot="18101000">
                <a:off x="8867793" y="5059548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54" name="Groupe 53">
              <a:extLst>
                <a:ext uri="{FF2B5EF4-FFF2-40B4-BE49-F238E27FC236}">
                  <a16:creationId xmlns:a16="http://schemas.microsoft.com/office/drawing/2014/main" id="{A0E48609-2301-433E-8A62-0EB337365DCE}"/>
                </a:ext>
              </a:extLst>
            </p:cNvPr>
            <p:cNvGrpSpPr/>
            <p:nvPr/>
          </p:nvGrpSpPr>
          <p:grpSpPr>
            <a:xfrm rot="10800000">
              <a:off x="8232674" y="3989270"/>
              <a:ext cx="795905" cy="803643"/>
              <a:chOff x="8455524" y="4756577"/>
              <a:chExt cx="795905" cy="803643"/>
            </a:xfrm>
          </p:grpSpPr>
          <p:sp>
            <p:nvSpPr>
              <p:cNvPr id="55" name="Ellipse 54">
                <a:extLst>
                  <a:ext uri="{FF2B5EF4-FFF2-40B4-BE49-F238E27FC236}">
                    <a16:creationId xmlns:a16="http://schemas.microsoft.com/office/drawing/2014/main" id="{D8DC1870-0766-4B64-8125-E2A269D9F1B1}"/>
                  </a:ext>
                </a:extLst>
              </p:cNvPr>
              <p:cNvSpPr/>
              <p:nvPr/>
            </p:nvSpPr>
            <p:spPr>
              <a:xfrm rot="18101000">
                <a:off x="8455524" y="486223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56" name="Ellipse 55">
                <a:extLst>
                  <a:ext uri="{FF2B5EF4-FFF2-40B4-BE49-F238E27FC236}">
                    <a16:creationId xmlns:a16="http://schemas.microsoft.com/office/drawing/2014/main" id="{5AA0270C-2346-480F-A556-0A96C27DE4D8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57" name="Ellipse 56">
                <a:extLst>
                  <a:ext uri="{FF2B5EF4-FFF2-40B4-BE49-F238E27FC236}">
                    <a16:creationId xmlns:a16="http://schemas.microsoft.com/office/drawing/2014/main" id="{2B079931-73DC-4B74-9092-E63E52523AE8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58" name="Ellipse 57">
                <a:extLst>
                  <a:ext uri="{FF2B5EF4-FFF2-40B4-BE49-F238E27FC236}">
                    <a16:creationId xmlns:a16="http://schemas.microsoft.com/office/drawing/2014/main" id="{A668E3C6-C05B-4E1A-8721-91E809F6FA64}"/>
                  </a:ext>
                </a:extLst>
              </p:cNvPr>
              <p:cNvSpPr/>
              <p:nvPr/>
            </p:nvSpPr>
            <p:spPr>
              <a:xfrm rot="18101000">
                <a:off x="8840368" y="504350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59" name="Groupe 58">
              <a:extLst>
                <a:ext uri="{FF2B5EF4-FFF2-40B4-BE49-F238E27FC236}">
                  <a16:creationId xmlns:a16="http://schemas.microsoft.com/office/drawing/2014/main" id="{02F8637A-5C21-4872-989E-E57E93D8D7D2}"/>
                </a:ext>
              </a:extLst>
            </p:cNvPr>
            <p:cNvGrpSpPr/>
            <p:nvPr/>
          </p:nvGrpSpPr>
          <p:grpSpPr>
            <a:xfrm rot="10800000">
              <a:off x="8881494" y="3940334"/>
              <a:ext cx="777500" cy="803643"/>
              <a:chOff x="8473929" y="4756577"/>
              <a:chExt cx="777500" cy="803643"/>
            </a:xfrm>
          </p:grpSpPr>
          <p:sp>
            <p:nvSpPr>
              <p:cNvPr id="60" name="Ellipse 59">
                <a:extLst>
                  <a:ext uri="{FF2B5EF4-FFF2-40B4-BE49-F238E27FC236}">
                    <a16:creationId xmlns:a16="http://schemas.microsoft.com/office/drawing/2014/main" id="{0DA7E4A9-931C-4055-AAA7-70437CBB6953}"/>
                  </a:ext>
                </a:extLst>
              </p:cNvPr>
              <p:cNvSpPr/>
              <p:nvPr/>
            </p:nvSpPr>
            <p:spPr>
              <a:xfrm rot="18101000">
                <a:off x="8473929" y="486223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61" name="Ellipse 60">
                <a:extLst>
                  <a:ext uri="{FF2B5EF4-FFF2-40B4-BE49-F238E27FC236}">
                    <a16:creationId xmlns:a16="http://schemas.microsoft.com/office/drawing/2014/main" id="{E2C03C8F-2ECF-49C6-A705-209B09C2FDDD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62" name="Ellipse 61">
                <a:extLst>
                  <a:ext uri="{FF2B5EF4-FFF2-40B4-BE49-F238E27FC236}">
                    <a16:creationId xmlns:a16="http://schemas.microsoft.com/office/drawing/2014/main" id="{0D91CEED-E0A9-4D50-846B-1F0C01ACB07D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63" name="Ellipse 62">
                <a:extLst>
                  <a:ext uri="{FF2B5EF4-FFF2-40B4-BE49-F238E27FC236}">
                    <a16:creationId xmlns:a16="http://schemas.microsoft.com/office/drawing/2014/main" id="{B990932F-C74C-4856-B9A2-0D6824368B9C}"/>
                  </a:ext>
                </a:extLst>
              </p:cNvPr>
              <p:cNvSpPr/>
              <p:nvPr/>
            </p:nvSpPr>
            <p:spPr>
              <a:xfrm rot="18101000">
                <a:off x="8840368" y="504350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64" name="Groupe 63">
              <a:extLst>
                <a:ext uri="{FF2B5EF4-FFF2-40B4-BE49-F238E27FC236}">
                  <a16:creationId xmlns:a16="http://schemas.microsoft.com/office/drawing/2014/main" id="{1AE41690-D8D9-40F2-B971-6F10815BBD71}"/>
                </a:ext>
              </a:extLst>
            </p:cNvPr>
            <p:cNvGrpSpPr/>
            <p:nvPr/>
          </p:nvGrpSpPr>
          <p:grpSpPr>
            <a:xfrm rot="10800000">
              <a:off x="9148469" y="4259606"/>
              <a:ext cx="795905" cy="803643"/>
              <a:chOff x="8455524" y="4756577"/>
              <a:chExt cx="795905" cy="803643"/>
            </a:xfrm>
          </p:grpSpPr>
          <p:sp>
            <p:nvSpPr>
              <p:cNvPr id="65" name="Ellipse 64">
                <a:extLst>
                  <a:ext uri="{FF2B5EF4-FFF2-40B4-BE49-F238E27FC236}">
                    <a16:creationId xmlns:a16="http://schemas.microsoft.com/office/drawing/2014/main" id="{D0099A81-3FF8-4FB5-86A4-3FD16B8F5CC7}"/>
                  </a:ext>
                </a:extLst>
              </p:cNvPr>
              <p:cNvSpPr/>
              <p:nvPr/>
            </p:nvSpPr>
            <p:spPr>
              <a:xfrm rot="18101000">
                <a:off x="8455524" y="486223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  <p:sp>
            <p:nvSpPr>
              <p:cNvPr id="66" name="Ellipse 65">
                <a:extLst>
                  <a:ext uri="{FF2B5EF4-FFF2-40B4-BE49-F238E27FC236}">
                    <a16:creationId xmlns:a16="http://schemas.microsoft.com/office/drawing/2014/main" id="{F8A37F23-80DC-4F4D-85E1-5890C850ECCB}"/>
                  </a:ext>
                </a:extLst>
              </p:cNvPr>
              <p:cNvSpPr/>
              <p:nvPr/>
            </p:nvSpPr>
            <p:spPr>
              <a:xfrm rot="18101000">
                <a:off x="8742377" y="4756577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67" name="Ellipse 66">
                <a:extLst>
                  <a:ext uri="{FF2B5EF4-FFF2-40B4-BE49-F238E27FC236}">
                    <a16:creationId xmlns:a16="http://schemas.microsoft.com/office/drawing/2014/main" id="{29EFC812-9C33-4447-B826-737EC5B77871}"/>
                  </a:ext>
                </a:extLst>
              </p:cNvPr>
              <p:cNvSpPr/>
              <p:nvPr/>
            </p:nvSpPr>
            <p:spPr>
              <a:xfrm rot="18101000">
                <a:off x="8531952" y="5149159"/>
                <a:ext cx="411061" cy="411061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800" b="1" dirty="0"/>
                  <a:t>+</a:t>
                </a:r>
                <a:endParaRPr lang="fr-FR" b="1" dirty="0"/>
              </a:p>
            </p:txBody>
          </p:sp>
          <p:sp>
            <p:nvSpPr>
              <p:cNvPr id="68" name="Ellipse 67">
                <a:extLst>
                  <a:ext uri="{FF2B5EF4-FFF2-40B4-BE49-F238E27FC236}">
                    <a16:creationId xmlns:a16="http://schemas.microsoft.com/office/drawing/2014/main" id="{E761F629-4822-4980-8A25-F6AB1F2A5425}"/>
                  </a:ext>
                </a:extLst>
              </p:cNvPr>
              <p:cNvSpPr/>
              <p:nvPr/>
            </p:nvSpPr>
            <p:spPr>
              <a:xfrm rot="18101000">
                <a:off x="8840368" y="5043503"/>
                <a:ext cx="411061" cy="411061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b="1" dirty="0"/>
              </a:p>
            </p:txBody>
          </p:sp>
        </p:grpSp>
        <p:grpSp>
          <p:nvGrpSpPr>
            <p:cNvPr id="111" name="Groupe 110">
              <a:extLst>
                <a:ext uri="{FF2B5EF4-FFF2-40B4-BE49-F238E27FC236}">
                  <a16:creationId xmlns:a16="http://schemas.microsoft.com/office/drawing/2014/main" id="{0AFE0094-E833-4177-97C4-4EF459F0A757}"/>
                </a:ext>
              </a:extLst>
            </p:cNvPr>
            <p:cNvGrpSpPr/>
            <p:nvPr/>
          </p:nvGrpSpPr>
          <p:grpSpPr>
            <a:xfrm>
              <a:off x="7183015" y="2979059"/>
              <a:ext cx="3655215" cy="3427867"/>
              <a:chOff x="7204428" y="2992799"/>
              <a:chExt cx="3655215" cy="3427867"/>
            </a:xfrm>
          </p:grpSpPr>
          <p:sp>
            <p:nvSpPr>
              <p:cNvPr id="69" name="Ellipse 68">
                <a:extLst>
                  <a:ext uri="{FF2B5EF4-FFF2-40B4-BE49-F238E27FC236}">
                    <a16:creationId xmlns:a16="http://schemas.microsoft.com/office/drawing/2014/main" id="{B53E18B2-45C4-4941-9C58-ECF443EF6CE5}"/>
                  </a:ext>
                </a:extLst>
              </p:cNvPr>
              <p:cNvSpPr/>
              <p:nvPr/>
            </p:nvSpPr>
            <p:spPr>
              <a:xfrm>
                <a:off x="7331029" y="377072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0" name="Ellipse 69">
                <a:extLst>
                  <a:ext uri="{FF2B5EF4-FFF2-40B4-BE49-F238E27FC236}">
                    <a16:creationId xmlns:a16="http://schemas.microsoft.com/office/drawing/2014/main" id="{78142651-09CE-4A58-8E1E-F8BF9E937D07}"/>
                  </a:ext>
                </a:extLst>
              </p:cNvPr>
              <p:cNvSpPr/>
              <p:nvPr/>
            </p:nvSpPr>
            <p:spPr>
              <a:xfrm>
                <a:off x="7904620" y="3245150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1" name="Ellipse 70">
                <a:extLst>
                  <a:ext uri="{FF2B5EF4-FFF2-40B4-BE49-F238E27FC236}">
                    <a16:creationId xmlns:a16="http://schemas.microsoft.com/office/drawing/2014/main" id="{A03C2098-C2FE-4382-98B2-8E709FFA54D9}"/>
                  </a:ext>
                </a:extLst>
              </p:cNvPr>
              <p:cNvSpPr/>
              <p:nvPr/>
            </p:nvSpPr>
            <p:spPr>
              <a:xfrm>
                <a:off x="7204428" y="4516996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2" name="Ellipse 71">
                <a:extLst>
                  <a:ext uri="{FF2B5EF4-FFF2-40B4-BE49-F238E27FC236}">
                    <a16:creationId xmlns:a16="http://schemas.microsoft.com/office/drawing/2014/main" id="{19B1B2D2-DAB9-490A-87BD-4DA671C7113B}"/>
                  </a:ext>
                </a:extLst>
              </p:cNvPr>
              <p:cNvSpPr/>
              <p:nvPr/>
            </p:nvSpPr>
            <p:spPr>
              <a:xfrm>
                <a:off x="7320137" y="5195188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3" name="Ellipse 72">
                <a:extLst>
                  <a:ext uri="{FF2B5EF4-FFF2-40B4-BE49-F238E27FC236}">
                    <a16:creationId xmlns:a16="http://schemas.microsoft.com/office/drawing/2014/main" id="{420F371B-D9A5-4DDE-9769-4C8DF3D9AB1C}"/>
                  </a:ext>
                </a:extLst>
              </p:cNvPr>
              <p:cNvSpPr/>
              <p:nvPr/>
            </p:nvSpPr>
            <p:spPr>
              <a:xfrm>
                <a:off x="7712014" y="5724532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4" name="Ellipse 73">
                <a:extLst>
                  <a:ext uri="{FF2B5EF4-FFF2-40B4-BE49-F238E27FC236}">
                    <a16:creationId xmlns:a16="http://schemas.microsoft.com/office/drawing/2014/main" id="{780EED91-A345-4F16-A6C5-C7EDF7C1F9F7}"/>
                  </a:ext>
                </a:extLst>
              </p:cNvPr>
              <p:cNvSpPr/>
              <p:nvPr/>
            </p:nvSpPr>
            <p:spPr>
              <a:xfrm>
                <a:off x="8562968" y="3026581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5" name="Ellipse 74">
                <a:extLst>
                  <a:ext uri="{FF2B5EF4-FFF2-40B4-BE49-F238E27FC236}">
                    <a16:creationId xmlns:a16="http://schemas.microsoft.com/office/drawing/2014/main" id="{ACBB56A6-4826-407C-AFB1-4FDFD6268C0E}"/>
                  </a:ext>
                </a:extLst>
              </p:cNvPr>
              <p:cNvSpPr/>
              <p:nvPr/>
            </p:nvSpPr>
            <p:spPr>
              <a:xfrm>
                <a:off x="8268467" y="602314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6" name="Ellipse 75">
                <a:extLst>
                  <a:ext uri="{FF2B5EF4-FFF2-40B4-BE49-F238E27FC236}">
                    <a16:creationId xmlns:a16="http://schemas.microsoft.com/office/drawing/2014/main" id="{C79EC7BF-FCEA-477C-96DF-D18540A35306}"/>
                  </a:ext>
                </a:extLst>
              </p:cNvPr>
              <p:cNvSpPr/>
              <p:nvPr/>
            </p:nvSpPr>
            <p:spPr>
              <a:xfrm>
                <a:off x="9033038" y="612395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7" name="Ellipse 76">
                <a:extLst>
                  <a:ext uri="{FF2B5EF4-FFF2-40B4-BE49-F238E27FC236}">
                    <a16:creationId xmlns:a16="http://schemas.microsoft.com/office/drawing/2014/main" id="{F4FDE42D-F9B3-42C1-A033-B2FA4BD4DDB3}"/>
                  </a:ext>
                </a:extLst>
              </p:cNvPr>
              <p:cNvSpPr/>
              <p:nvPr/>
            </p:nvSpPr>
            <p:spPr>
              <a:xfrm>
                <a:off x="9764611" y="5933001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78" name="Ellipse 77">
                <a:extLst>
                  <a:ext uri="{FF2B5EF4-FFF2-40B4-BE49-F238E27FC236}">
                    <a16:creationId xmlns:a16="http://schemas.microsoft.com/office/drawing/2014/main" id="{9DB7CF19-EA79-4E2F-AE43-489D2AC7CC17}"/>
                  </a:ext>
                </a:extLst>
              </p:cNvPr>
              <p:cNvSpPr/>
              <p:nvPr/>
            </p:nvSpPr>
            <p:spPr>
              <a:xfrm>
                <a:off x="10266219" y="5415437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0" name="Ellipse 79">
                <a:extLst>
                  <a:ext uri="{FF2B5EF4-FFF2-40B4-BE49-F238E27FC236}">
                    <a16:creationId xmlns:a16="http://schemas.microsoft.com/office/drawing/2014/main" id="{8EB3DB4B-1C6B-4E16-BA1C-1C7B4F474DC8}"/>
                  </a:ext>
                </a:extLst>
              </p:cNvPr>
              <p:cNvSpPr/>
              <p:nvPr/>
            </p:nvSpPr>
            <p:spPr>
              <a:xfrm>
                <a:off x="10562931" y="446017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1" name="Ellipse 80">
                <a:extLst>
                  <a:ext uri="{FF2B5EF4-FFF2-40B4-BE49-F238E27FC236}">
                    <a16:creationId xmlns:a16="http://schemas.microsoft.com/office/drawing/2014/main" id="{A97ECC63-B6BC-4F51-9E2A-09442C355ECE}"/>
                  </a:ext>
                </a:extLst>
              </p:cNvPr>
              <p:cNvSpPr/>
              <p:nvPr/>
            </p:nvSpPr>
            <p:spPr>
              <a:xfrm>
                <a:off x="10393505" y="3886309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2" name="Ellipse 81">
                <a:extLst>
                  <a:ext uri="{FF2B5EF4-FFF2-40B4-BE49-F238E27FC236}">
                    <a16:creationId xmlns:a16="http://schemas.microsoft.com/office/drawing/2014/main" id="{4399E2CC-DD24-4C99-BB0B-5DDE7DF02B69}"/>
                  </a:ext>
                </a:extLst>
              </p:cNvPr>
              <p:cNvSpPr/>
              <p:nvPr/>
            </p:nvSpPr>
            <p:spPr>
              <a:xfrm>
                <a:off x="9996247" y="3371371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3" name="Ellipse 82">
                <a:extLst>
                  <a:ext uri="{FF2B5EF4-FFF2-40B4-BE49-F238E27FC236}">
                    <a16:creationId xmlns:a16="http://schemas.microsoft.com/office/drawing/2014/main" id="{E1E6701C-16CF-4B7E-B0CB-72B1E9BECACD}"/>
                  </a:ext>
                </a:extLst>
              </p:cNvPr>
              <p:cNvSpPr/>
              <p:nvPr/>
            </p:nvSpPr>
            <p:spPr>
              <a:xfrm>
                <a:off x="9297062" y="2992799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</p:grpSp>
        <p:grpSp>
          <p:nvGrpSpPr>
            <p:cNvPr id="110" name="Groupe 109">
              <a:extLst>
                <a:ext uri="{FF2B5EF4-FFF2-40B4-BE49-F238E27FC236}">
                  <a16:creationId xmlns:a16="http://schemas.microsoft.com/office/drawing/2014/main" id="{5FA36DDB-F867-4FD2-871C-9D62E0A8D777}"/>
                </a:ext>
              </a:extLst>
            </p:cNvPr>
            <p:cNvGrpSpPr/>
            <p:nvPr/>
          </p:nvGrpSpPr>
          <p:grpSpPr>
            <a:xfrm>
              <a:off x="7242834" y="2955906"/>
              <a:ext cx="3584065" cy="3456809"/>
              <a:chOff x="7242834" y="2955906"/>
              <a:chExt cx="3584065" cy="3456809"/>
            </a:xfrm>
          </p:grpSpPr>
          <p:sp>
            <p:nvSpPr>
              <p:cNvPr id="86" name="Ellipse 85">
                <a:extLst>
                  <a:ext uri="{FF2B5EF4-FFF2-40B4-BE49-F238E27FC236}">
                    <a16:creationId xmlns:a16="http://schemas.microsoft.com/office/drawing/2014/main" id="{65B96120-4669-4F6D-AD6C-280671967239}"/>
                  </a:ext>
                </a:extLst>
              </p:cNvPr>
              <p:cNvSpPr/>
              <p:nvPr/>
            </p:nvSpPr>
            <p:spPr>
              <a:xfrm rot="20603002">
                <a:off x="7242834" y="4160546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7" name="Ellipse 86">
                <a:extLst>
                  <a:ext uri="{FF2B5EF4-FFF2-40B4-BE49-F238E27FC236}">
                    <a16:creationId xmlns:a16="http://schemas.microsoft.com/office/drawing/2014/main" id="{585E7872-1BC4-40EE-A1B9-CA5B5AF10D37}"/>
                  </a:ext>
                </a:extLst>
              </p:cNvPr>
              <p:cNvSpPr/>
              <p:nvPr/>
            </p:nvSpPr>
            <p:spPr>
              <a:xfrm rot="20603002">
                <a:off x="7568827" y="3450385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8" name="Ellipse 87">
                <a:extLst>
                  <a:ext uri="{FF2B5EF4-FFF2-40B4-BE49-F238E27FC236}">
                    <a16:creationId xmlns:a16="http://schemas.microsoft.com/office/drawing/2014/main" id="{DA445044-B5A4-43C1-9D90-240376C212A0}"/>
                  </a:ext>
                </a:extLst>
              </p:cNvPr>
              <p:cNvSpPr/>
              <p:nvPr/>
            </p:nvSpPr>
            <p:spPr>
              <a:xfrm rot="20603002">
                <a:off x="7269506" y="4858353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89" name="Ellipse 88">
                <a:extLst>
                  <a:ext uri="{FF2B5EF4-FFF2-40B4-BE49-F238E27FC236}">
                    <a16:creationId xmlns:a16="http://schemas.microsoft.com/office/drawing/2014/main" id="{1ECAF52D-1E24-4A2D-AFD0-6F4D6538AE9C}"/>
                  </a:ext>
                </a:extLst>
              </p:cNvPr>
              <p:cNvSpPr/>
              <p:nvPr/>
            </p:nvSpPr>
            <p:spPr>
              <a:xfrm rot="20603002">
                <a:off x="7527428" y="5456442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0" name="Ellipse 89">
                <a:extLst>
                  <a:ext uri="{FF2B5EF4-FFF2-40B4-BE49-F238E27FC236}">
                    <a16:creationId xmlns:a16="http://schemas.microsoft.com/office/drawing/2014/main" id="{C25C51C0-14E6-461E-BD3A-BC2FFA74821A}"/>
                  </a:ext>
                </a:extLst>
              </p:cNvPr>
              <p:cNvSpPr/>
              <p:nvPr/>
            </p:nvSpPr>
            <p:spPr>
              <a:xfrm rot="20603002">
                <a:off x="7983514" y="5872888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1" name="Ellipse 90">
                <a:extLst>
                  <a:ext uri="{FF2B5EF4-FFF2-40B4-BE49-F238E27FC236}">
                    <a16:creationId xmlns:a16="http://schemas.microsoft.com/office/drawing/2014/main" id="{EFC98E1D-A791-4AE5-96E1-10F02746CFBB}"/>
                  </a:ext>
                </a:extLst>
              </p:cNvPr>
              <p:cNvSpPr/>
              <p:nvPr/>
            </p:nvSpPr>
            <p:spPr>
              <a:xfrm rot="20603002">
                <a:off x="8226974" y="3101096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2" name="Ellipse 91">
                <a:extLst>
                  <a:ext uri="{FF2B5EF4-FFF2-40B4-BE49-F238E27FC236}">
                    <a16:creationId xmlns:a16="http://schemas.microsoft.com/office/drawing/2014/main" id="{788324F2-8DD7-4C7B-B539-E22456E2FC28}"/>
                  </a:ext>
                </a:extLst>
              </p:cNvPr>
              <p:cNvSpPr/>
              <p:nvPr/>
            </p:nvSpPr>
            <p:spPr>
              <a:xfrm rot="20603002">
                <a:off x="8614697" y="6116003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3" name="Ellipse 92">
                <a:extLst>
                  <a:ext uri="{FF2B5EF4-FFF2-40B4-BE49-F238E27FC236}">
                    <a16:creationId xmlns:a16="http://schemas.microsoft.com/office/drawing/2014/main" id="{E8635994-571F-4D59-86F6-38111BEAD02F}"/>
                  </a:ext>
                </a:extLst>
              </p:cNvPr>
              <p:cNvSpPr/>
              <p:nvPr/>
            </p:nvSpPr>
            <p:spPr>
              <a:xfrm rot="20603002">
                <a:off x="9431669" y="605937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4" name="Ellipse 93">
                <a:extLst>
                  <a:ext uri="{FF2B5EF4-FFF2-40B4-BE49-F238E27FC236}">
                    <a16:creationId xmlns:a16="http://schemas.microsoft.com/office/drawing/2014/main" id="{C57C88C7-D601-46DB-838B-7F73FD3E0455}"/>
                  </a:ext>
                </a:extLst>
              </p:cNvPr>
              <p:cNvSpPr/>
              <p:nvPr/>
            </p:nvSpPr>
            <p:spPr>
              <a:xfrm rot="20603002">
                <a:off x="10044305" y="5690202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5" name="Ellipse 94">
                <a:extLst>
                  <a:ext uri="{FF2B5EF4-FFF2-40B4-BE49-F238E27FC236}">
                    <a16:creationId xmlns:a16="http://schemas.microsoft.com/office/drawing/2014/main" id="{5979EF85-8805-4567-8792-3A33A9CDC777}"/>
                  </a:ext>
                </a:extLst>
              </p:cNvPr>
              <p:cNvSpPr/>
              <p:nvPr/>
            </p:nvSpPr>
            <p:spPr>
              <a:xfrm rot="20603002">
                <a:off x="10469033" y="5079649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6" name="Ellipse 95">
                <a:extLst>
                  <a:ext uri="{FF2B5EF4-FFF2-40B4-BE49-F238E27FC236}">
                    <a16:creationId xmlns:a16="http://schemas.microsoft.com/office/drawing/2014/main" id="{05376080-4E6C-47F8-AF3C-3A59DA80746A}"/>
                  </a:ext>
                </a:extLst>
              </p:cNvPr>
              <p:cNvSpPr/>
              <p:nvPr/>
            </p:nvSpPr>
            <p:spPr>
              <a:xfrm rot="20603002">
                <a:off x="10530187" y="4800807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7" name="Ellipse 96">
                <a:extLst>
                  <a:ext uri="{FF2B5EF4-FFF2-40B4-BE49-F238E27FC236}">
                    <a16:creationId xmlns:a16="http://schemas.microsoft.com/office/drawing/2014/main" id="{0CAEA16E-AEF4-471B-ABCE-B7C54E4C7EE4}"/>
                  </a:ext>
                </a:extLst>
              </p:cNvPr>
              <p:cNvSpPr/>
              <p:nvPr/>
            </p:nvSpPr>
            <p:spPr>
              <a:xfrm rot="20603002">
                <a:off x="10517495" y="4205504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8" name="Ellipse 97">
                <a:extLst>
                  <a:ext uri="{FF2B5EF4-FFF2-40B4-BE49-F238E27FC236}">
                    <a16:creationId xmlns:a16="http://schemas.microsoft.com/office/drawing/2014/main" id="{E9DAA06B-B56A-49DE-B3CC-451484DD3306}"/>
                  </a:ext>
                </a:extLst>
              </p:cNvPr>
              <p:cNvSpPr/>
              <p:nvPr/>
            </p:nvSpPr>
            <p:spPr>
              <a:xfrm rot="20603002">
                <a:off x="10217504" y="3609978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99" name="Ellipse 98">
                <a:extLst>
                  <a:ext uri="{FF2B5EF4-FFF2-40B4-BE49-F238E27FC236}">
                    <a16:creationId xmlns:a16="http://schemas.microsoft.com/office/drawing/2014/main" id="{B93502E8-8301-4B92-955A-6C93304FE398}"/>
                  </a:ext>
                </a:extLst>
              </p:cNvPr>
              <p:cNvSpPr/>
              <p:nvPr/>
            </p:nvSpPr>
            <p:spPr>
              <a:xfrm rot="20603002">
                <a:off x="9698644" y="3078882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  <p:sp>
            <p:nvSpPr>
              <p:cNvPr id="100" name="Ellipse 99">
                <a:extLst>
                  <a:ext uri="{FF2B5EF4-FFF2-40B4-BE49-F238E27FC236}">
                    <a16:creationId xmlns:a16="http://schemas.microsoft.com/office/drawing/2014/main" id="{BFE98BEF-DD46-420F-88CE-A8428D38760A}"/>
                  </a:ext>
                </a:extLst>
              </p:cNvPr>
              <p:cNvSpPr/>
              <p:nvPr/>
            </p:nvSpPr>
            <p:spPr>
              <a:xfrm rot="20603002">
                <a:off x="8918394" y="2955906"/>
                <a:ext cx="296712" cy="296712"/>
              </a:xfrm>
              <a:prstGeom prst="ellipse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b="1" dirty="0"/>
                  <a:t>-</a:t>
                </a:r>
              </a:p>
            </p:txBody>
          </p:sp>
        </p:grpSp>
      </p:grpSp>
      <p:grpSp>
        <p:nvGrpSpPr>
          <p:cNvPr id="115" name="Groupe 114">
            <a:extLst>
              <a:ext uri="{FF2B5EF4-FFF2-40B4-BE49-F238E27FC236}">
                <a16:creationId xmlns:a16="http://schemas.microsoft.com/office/drawing/2014/main" id="{DEC1D2E4-32EF-4429-9D4D-ECAC784087A9}"/>
              </a:ext>
            </a:extLst>
          </p:cNvPr>
          <p:cNvGrpSpPr/>
          <p:nvPr/>
        </p:nvGrpSpPr>
        <p:grpSpPr>
          <a:xfrm>
            <a:off x="1310739" y="1409890"/>
            <a:ext cx="2810742" cy="584775"/>
            <a:chOff x="1310739" y="1409890"/>
            <a:chExt cx="2810742" cy="584775"/>
          </a:xfrm>
        </p:grpSpPr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660882BF-197E-4262-AA51-D397736B9A6C}"/>
                </a:ext>
              </a:extLst>
            </p:cNvPr>
            <p:cNvSpPr/>
            <p:nvPr/>
          </p:nvSpPr>
          <p:spPr>
            <a:xfrm>
              <a:off x="1310739" y="1516546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13" name="ZoneTexte 112">
              <a:extLst>
                <a:ext uri="{FF2B5EF4-FFF2-40B4-BE49-F238E27FC236}">
                  <a16:creationId xmlns:a16="http://schemas.microsoft.com/office/drawing/2014/main" id="{8F5FB57A-5C02-4499-B1F6-942FCFA92F24}"/>
                </a:ext>
              </a:extLst>
            </p:cNvPr>
            <p:cNvSpPr txBox="1"/>
            <p:nvPr/>
          </p:nvSpPr>
          <p:spPr>
            <a:xfrm>
              <a:off x="1813029" y="1409890"/>
              <a:ext cx="23084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2 x Neutrons</a:t>
              </a:r>
            </a:p>
          </p:txBody>
        </p:sp>
      </p:grpSp>
      <p:grpSp>
        <p:nvGrpSpPr>
          <p:cNvPr id="118" name="Groupe 117">
            <a:extLst>
              <a:ext uri="{FF2B5EF4-FFF2-40B4-BE49-F238E27FC236}">
                <a16:creationId xmlns:a16="http://schemas.microsoft.com/office/drawing/2014/main" id="{A30669D7-BA20-415C-A8D2-51B7236913E4}"/>
              </a:ext>
            </a:extLst>
          </p:cNvPr>
          <p:cNvGrpSpPr/>
          <p:nvPr/>
        </p:nvGrpSpPr>
        <p:grpSpPr>
          <a:xfrm>
            <a:off x="1314426" y="1925929"/>
            <a:ext cx="2546536" cy="584775"/>
            <a:chOff x="1314426" y="1925929"/>
            <a:chExt cx="2546536" cy="584775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2218CC66-A8CD-4E03-A4C2-27843D63E7CC}"/>
                </a:ext>
              </a:extLst>
            </p:cNvPr>
            <p:cNvSpPr/>
            <p:nvPr/>
          </p:nvSpPr>
          <p:spPr>
            <a:xfrm>
              <a:off x="1314426" y="2022217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116" name="ZoneTexte 115">
              <a:extLst>
                <a:ext uri="{FF2B5EF4-FFF2-40B4-BE49-F238E27FC236}">
                  <a16:creationId xmlns:a16="http://schemas.microsoft.com/office/drawing/2014/main" id="{4DAFCAF8-3236-44DF-9C1E-00EE06BC5655}"/>
                </a:ext>
              </a:extLst>
            </p:cNvPr>
            <p:cNvSpPr txBox="1"/>
            <p:nvPr/>
          </p:nvSpPr>
          <p:spPr>
            <a:xfrm>
              <a:off x="1813029" y="1925929"/>
              <a:ext cx="20479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2 x Protons</a:t>
              </a:r>
            </a:p>
          </p:txBody>
        </p:sp>
      </p:grpSp>
      <p:grpSp>
        <p:nvGrpSpPr>
          <p:cNvPr id="119" name="Groupe 118">
            <a:extLst>
              <a:ext uri="{FF2B5EF4-FFF2-40B4-BE49-F238E27FC236}">
                <a16:creationId xmlns:a16="http://schemas.microsoft.com/office/drawing/2014/main" id="{422D28AF-CB9F-40B2-A93E-F801A34D4532}"/>
              </a:ext>
            </a:extLst>
          </p:cNvPr>
          <p:cNvGrpSpPr/>
          <p:nvPr/>
        </p:nvGrpSpPr>
        <p:grpSpPr>
          <a:xfrm>
            <a:off x="1367913" y="2403993"/>
            <a:ext cx="2740744" cy="584775"/>
            <a:chOff x="1367913" y="2403993"/>
            <a:chExt cx="2740744" cy="584775"/>
          </a:xfrm>
        </p:grpSpPr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1E6E4450-3D0C-40A5-9E42-9139D45A3C27}"/>
                </a:ext>
              </a:extLst>
            </p:cNvPr>
            <p:cNvSpPr/>
            <p:nvPr/>
          </p:nvSpPr>
          <p:spPr>
            <a:xfrm>
              <a:off x="1367913" y="2526697"/>
              <a:ext cx="296712" cy="29671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-</a:t>
              </a:r>
            </a:p>
          </p:txBody>
        </p:sp>
        <p:sp>
          <p:nvSpPr>
            <p:cNvPr id="117" name="ZoneTexte 116">
              <a:extLst>
                <a:ext uri="{FF2B5EF4-FFF2-40B4-BE49-F238E27FC236}">
                  <a16:creationId xmlns:a16="http://schemas.microsoft.com/office/drawing/2014/main" id="{82A0D23E-00B4-4AB2-A986-07688F3FA78D}"/>
                </a:ext>
              </a:extLst>
            </p:cNvPr>
            <p:cNvSpPr txBox="1"/>
            <p:nvPr/>
          </p:nvSpPr>
          <p:spPr>
            <a:xfrm>
              <a:off x="1813029" y="2403993"/>
              <a:ext cx="22956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2 x Électrons</a:t>
              </a:r>
            </a:p>
          </p:txBody>
        </p:sp>
      </p:grpSp>
      <p:sp>
        <p:nvSpPr>
          <p:cNvPr id="120" name="Espace réservé du contenu 20">
            <a:extLst>
              <a:ext uri="{FF2B5EF4-FFF2-40B4-BE49-F238E27FC236}">
                <a16:creationId xmlns:a16="http://schemas.microsoft.com/office/drawing/2014/main" id="{F6D179B6-7CCA-4503-893E-2A94ACE28C1C}"/>
              </a:ext>
            </a:extLst>
          </p:cNvPr>
          <p:cNvSpPr txBox="1">
            <a:spLocks/>
          </p:cNvSpPr>
          <p:nvPr/>
        </p:nvSpPr>
        <p:spPr>
          <a:xfrm>
            <a:off x="7045586" y="1084503"/>
            <a:ext cx="3211557" cy="4502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dirty="0"/>
              <a:t>Atome de cuivre :</a:t>
            </a:r>
          </a:p>
        </p:txBody>
      </p: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03DD715-FD48-46DD-9FC5-C248E90AFFCD}"/>
              </a:ext>
            </a:extLst>
          </p:cNvPr>
          <p:cNvGrpSpPr/>
          <p:nvPr/>
        </p:nvGrpSpPr>
        <p:grpSpPr>
          <a:xfrm>
            <a:off x="7529282" y="1409890"/>
            <a:ext cx="3019133" cy="584775"/>
            <a:chOff x="1310739" y="1409890"/>
            <a:chExt cx="3019133" cy="584775"/>
          </a:xfrm>
        </p:grpSpPr>
        <p:sp>
          <p:nvSpPr>
            <p:cNvPr id="122" name="Ellipse 121">
              <a:extLst>
                <a:ext uri="{FF2B5EF4-FFF2-40B4-BE49-F238E27FC236}">
                  <a16:creationId xmlns:a16="http://schemas.microsoft.com/office/drawing/2014/main" id="{879F5BAE-3A73-4F76-8F4A-C4B0A3719605}"/>
                </a:ext>
              </a:extLst>
            </p:cNvPr>
            <p:cNvSpPr/>
            <p:nvPr/>
          </p:nvSpPr>
          <p:spPr>
            <a:xfrm>
              <a:off x="1310739" y="1516546"/>
              <a:ext cx="411061" cy="411061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23" name="ZoneTexte 122">
              <a:extLst>
                <a:ext uri="{FF2B5EF4-FFF2-40B4-BE49-F238E27FC236}">
                  <a16:creationId xmlns:a16="http://schemas.microsoft.com/office/drawing/2014/main" id="{4FD70220-E1F5-4E5E-8D49-59BC33217867}"/>
                </a:ext>
              </a:extLst>
            </p:cNvPr>
            <p:cNvSpPr txBox="1"/>
            <p:nvPr/>
          </p:nvSpPr>
          <p:spPr>
            <a:xfrm>
              <a:off x="1813029" y="1409890"/>
              <a:ext cx="251684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35 x Neutrons</a:t>
              </a:r>
            </a:p>
          </p:txBody>
        </p: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41E668AC-E26A-4F85-BB76-139EDE27FEBA}"/>
              </a:ext>
            </a:extLst>
          </p:cNvPr>
          <p:cNvGrpSpPr/>
          <p:nvPr/>
        </p:nvGrpSpPr>
        <p:grpSpPr>
          <a:xfrm>
            <a:off x="7532969" y="1925929"/>
            <a:ext cx="2754926" cy="584775"/>
            <a:chOff x="1314426" y="1925929"/>
            <a:chExt cx="2754926" cy="584775"/>
          </a:xfrm>
        </p:grpSpPr>
        <p:sp>
          <p:nvSpPr>
            <p:cNvPr id="125" name="Ellipse 124">
              <a:extLst>
                <a:ext uri="{FF2B5EF4-FFF2-40B4-BE49-F238E27FC236}">
                  <a16:creationId xmlns:a16="http://schemas.microsoft.com/office/drawing/2014/main" id="{AD0182A5-24FA-4328-9D4F-08AC4C51936A}"/>
                </a:ext>
              </a:extLst>
            </p:cNvPr>
            <p:cNvSpPr/>
            <p:nvPr/>
          </p:nvSpPr>
          <p:spPr>
            <a:xfrm>
              <a:off x="1314426" y="2022217"/>
              <a:ext cx="411061" cy="411061"/>
            </a:xfrm>
            <a:prstGeom prst="ellipse">
              <a:avLst/>
            </a:prstGeom>
            <a:solidFill>
              <a:srgbClr val="FF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800" dirty="0"/>
                <a:t>+</a:t>
              </a:r>
              <a:endParaRPr lang="fr-FR" dirty="0"/>
            </a:p>
          </p:txBody>
        </p:sp>
        <p:sp>
          <p:nvSpPr>
            <p:cNvPr id="126" name="ZoneTexte 125">
              <a:extLst>
                <a:ext uri="{FF2B5EF4-FFF2-40B4-BE49-F238E27FC236}">
                  <a16:creationId xmlns:a16="http://schemas.microsoft.com/office/drawing/2014/main" id="{8032BC4D-0BF2-4E99-8CA5-B573CCD78D3D}"/>
                </a:ext>
              </a:extLst>
            </p:cNvPr>
            <p:cNvSpPr txBox="1"/>
            <p:nvPr/>
          </p:nvSpPr>
          <p:spPr>
            <a:xfrm>
              <a:off x="1813029" y="1925929"/>
              <a:ext cx="22563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29 x Protons</a:t>
              </a:r>
            </a:p>
          </p:txBody>
        </p:sp>
      </p:grpSp>
      <p:grpSp>
        <p:nvGrpSpPr>
          <p:cNvPr id="127" name="Groupe 126">
            <a:extLst>
              <a:ext uri="{FF2B5EF4-FFF2-40B4-BE49-F238E27FC236}">
                <a16:creationId xmlns:a16="http://schemas.microsoft.com/office/drawing/2014/main" id="{719CFA6B-B037-4230-ABC8-7A201DEB5F9E}"/>
              </a:ext>
            </a:extLst>
          </p:cNvPr>
          <p:cNvGrpSpPr/>
          <p:nvPr/>
        </p:nvGrpSpPr>
        <p:grpSpPr>
          <a:xfrm>
            <a:off x="7586456" y="2403993"/>
            <a:ext cx="2949135" cy="584775"/>
            <a:chOff x="1367913" y="2403993"/>
            <a:chExt cx="2949135" cy="584775"/>
          </a:xfrm>
        </p:grpSpPr>
        <p:sp>
          <p:nvSpPr>
            <p:cNvPr id="128" name="Ellipse 127">
              <a:extLst>
                <a:ext uri="{FF2B5EF4-FFF2-40B4-BE49-F238E27FC236}">
                  <a16:creationId xmlns:a16="http://schemas.microsoft.com/office/drawing/2014/main" id="{7DCEC0B8-E19C-4B7A-9AAE-FF736FA7A5C0}"/>
                </a:ext>
              </a:extLst>
            </p:cNvPr>
            <p:cNvSpPr/>
            <p:nvPr/>
          </p:nvSpPr>
          <p:spPr>
            <a:xfrm>
              <a:off x="1367913" y="2526697"/>
              <a:ext cx="296712" cy="29671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b="1" dirty="0"/>
                <a:t>-</a:t>
              </a:r>
            </a:p>
          </p:txBody>
        </p:sp>
        <p:sp>
          <p:nvSpPr>
            <p:cNvPr id="129" name="ZoneTexte 128">
              <a:extLst>
                <a:ext uri="{FF2B5EF4-FFF2-40B4-BE49-F238E27FC236}">
                  <a16:creationId xmlns:a16="http://schemas.microsoft.com/office/drawing/2014/main" id="{76AFF87E-A01D-4296-B551-0754C7522206}"/>
                </a:ext>
              </a:extLst>
            </p:cNvPr>
            <p:cNvSpPr txBox="1"/>
            <p:nvPr/>
          </p:nvSpPr>
          <p:spPr>
            <a:xfrm>
              <a:off x="1813029" y="2403993"/>
              <a:ext cx="25040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3200" dirty="0"/>
                <a:t>29 x Électrons</a:t>
              </a:r>
            </a:p>
          </p:txBody>
        </p:sp>
      </p:grpSp>
      <p:cxnSp>
        <p:nvCxnSpPr>
          <p:cNvPr id="131" name="Connecteur droit 130">
            <a:extLst>
              <a:ext uri="{FF2B5EF4-FFF2-40B4-BE49-F238E27FC236}">
                <a16:creationId xmlns:a16="http://schemas.microsoft.com/office/drawing/2014/main" id="{FDF09746-21DE-4614-AD6F-C7B358C3117A}"/>
              </a:ext>
            </a:extLst>
          </p:cNvPr>
          <p:cNvCxnSpPr/>
          <p:nvPr/>
        </p:nvCxnSpPr>
        <p:spPr>
          <a:xfrm>
            <a:off x="1813029" y="2443130"/>
            <a:ext cx="4790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3B2FE712-7195-44A0-ADE9-946ACC772990}"/>
              </a:ext>
            </a:extLst>
          </p:cNvPr>
          <p:cNvCxnSpPr/>
          <p:nvPr/>
        </p:nvCxnSpPr>
        <p:spPr>
          <a:xfrm>
            <a:off x="1813029" y="2950800"/>
            <a:ext cx="4790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824E1A35-47B5-4D64-80B5-A85385957312}"/>
              </a:ext>
            </a:extLst>
          </p:cNvPr>
          <p:cNvCxnSpPr/>
          <p:nvPr/>
        </p:nvCxnSpPr>
        <p:spPr>
          <a:xfrm>
            <a:off x="8105206" y="2443130"/>
            <a:ext cx="4790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cteur droit 133">
            <a:extLst>
              <a:ext uri="{FF2B5EF4-FFF2-40B4-BE49-F238E27FC236}">
                <a16:creationId xmlns:a16="http://schemas.microsoft.com/office/drawing/2014/main" id="{B83BC70A-6F11-4152-AD3A-89C6B50337C7}"/>
              </a:ext>
            </a:extLst>
          </p:cNvPr>
          <p:cNvCxnSpPr/>
          <p:nvPr/>
        </p:nvCxnSpPr>
        <p:spPr>
          <a:xfrm>
            <a:off x="8105206" y="2950800"/>
            <a:ext cx="4790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62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30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 fontScale="90000"/>
          </a:bodyPr>
          <a:lstStyle/>
          <a:p>
            <a:r>
              <a:rPr lang="fr-FR" dirty="0"/>
              <a:t>La résistance : une histoire de conduction </a:t>
            </a:r>
            <a:r>
              <a:rPr lang="fr-FR" sz="5400" dirty="0"/>
              <a:t>🏎️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0D660-8D50-485C-83BD-496B133543B3}"/>
              </a:ext>
            </a:extLst>
          </p:cNvPr>
          <p:cNvSpPr txBox="1"/>
          <p:nvPr/>
        </p:nvSpPr>
        <p:spPr>
          <a:xfrm>
            <a:off x="485775" y="1317367"/>
            <a:ext cx="3629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La résistivité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2E4B85C-0BE9-40DA-B46A-049E53740904}"/>
                  </a:ext>
                </a:extLst>
              </p:cNvPr>
              <p:cNvSpPr txBox="1"/>
              <p:nvPr/>
            </p:nvSpPr>
            <p:spPr>
              <a:xfrm>
                <a:off x="490538" y="2120949"/>
                <a:ext cx="4195762" cy="2916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1" dirty="0"/>
                  <a:t>Coefficient</a:t>
                </a:r>
                <a:r>
                  <a:rPr lang="fr-FR" dirty="0"/>
                  <a:t> d’un matériaux caractérisant sa capacité à </a:t>
                </a:r>
                <a:r>
                  <a:rPr lang="fr-FR" b="1" dirty="0"/>
                  <a:t>s’opposer</a:t>
                </a:r>
                <a:r>
                  <a:rPr lang="fr-FR" dirty="0"/>
                  <a:t> à la </a:t>
                </a:r>
                <a:r>
                  <a:rPr lang="fr-FR" b="1" dirty="0"/>
                  <a:t>circulation du courant</a:t>
                </a:r>
                <a:r>
                  <a:rPr lang="fr-FR" dirty="0"/>
                  <a:t>.</a:t>
                </a:r>
              </a:p>
              <a:p>
                <a:endParaRPr lang="fr-FR" dirty="0"/>
              </a:p>
              <a:p>
                <a:r>
                  <a:rPr lang="fr-FR" dirty="0"/>
                  <a:t>Le coefficient est donné pour un matériaux de 1m de longueur et de 1m² et à une température donnée.</a:t>
                </a:r>
              </a:p>
              <a:p>
                <a:endParaRPr lang="fr-FR" dirty="0"/>
              </a:p>
              <a:p>
                <a:r>
                  <a:rPr lang="fr-FR" dirty="0"/>
                  <a:t>Elle s’exprime en </a:t>
                </a:r>
                <a:r>
                  <a:rPr lang="el-GR" sz="2000" b="1" dirty="0"/>
                  <a:t>Ω</a:t>
                </a:r>
                <a:r>
                  <a:rPr lang="fr-FR" sz="2000" b="1" dirty="0"/>
                  <a:t>.m </a:t>
                </a:r>
                <a:r>
                  <a:rPr lang="fr-FR" b="1" dirty="0"/>
                  <a:t>(ohms par mètres) </a:t>
                </a:r>
                <a:r>
                  <a:rPr lang="fr-FR" sz="1600" dirty="0"/>
                  <a:t>et est notée </a:t>
                </a:r>
                <a14:m>
                  <m:oMath xmlns:m="http://schemas.openxmlformats.org/officeDocument/2006/math">
                    <m:r>
                      <a:rPr lang="fr-FR" sz="20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𝝆</m:t>
                    </m:r>
                  </m:oMath>
                </a14:m>
                <a:r>
                  <a:rPr lang="fr-FR" b="1" dirty="0"/>
                  <a:t> (rho)</a:t>
                </a: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2E4B85C-0BE9-40DA-B46A-049E53740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38" y="2120949"/>
                <a:ext cx="4195762" cy="2916761"/>
              </a:xfrm>
              <a:prstGeom prst="rect">
                <a:avLst/>
              </a:prstGeom>
              <a:blipFill>
                <a:blip r:embed="rId2"/>
                <a:stretch>
                  <a:fillRect l="-1161" t="-1255" r="-2322" b="-25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D48DB045-E0FB-416A-AC95-4075E6BD54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4184485"/>
              </p:ext>
            </p:extLst>
          </p:nvPr>
        </p:nvGraphicFramePr>
        <p:xfrm>
          <a:off x="6281737" y="1111045"/>
          <a:ext cx="3381375" cy="4986068"/>
        </p:xfrm>
        <a:graphic>
          <a:graphicData uri="http://schemas.openxmlformats.org/drawingml/2006/table">
            <a:tbl>
              <a:tblPr/>
              <a:tblGrid>
                <a:gridCol w="1171575">
                  <a:extLst>
                    <a:ext uri="{9D8B030D-6E8A-4147-A177-3AD203B41FA5}">
                      <a16:colId xmlns:a16="http://schemas.microsoft.com/office/drawing/2014/main" val="213496815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val="633482237"/>
                    </a:ext>
                  </a:extLst>
                </a:gridCol>
              </a:tblGrid>
              <a:tr h="461722">
                <a:tc>
                  <a:txBody>
                    <a:bodyPr/>
                    <a:lstStyle/>
                    <a:p>
                      <a:pPr algn="ctr"/>
                      <a:r>
                        <a:rPr lang="fr-FR" sz="1300" dirty="0">
                          <a:solidFill>
                            <a:schemeClr val="bg1"/>
                          </a:solidFill>
                          <a:latin typeface="Huit" panose="00000500000000000000" pitchFamily="2" charset="0"/>
                        </a:rPr>
                        <a:t>Métal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F1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>
                          <a:solidFill>
                            <a:schemeClr val="bg1"/>
                          </a:solidFill>
                          <a:latin typeface="Huit" panose="00000500000000000000" pitchFamily="2" charset="0"/>
                        </a:rPr>
                        <a:t>Résistivité @ 27°C (Ω m) 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F1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865047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Argent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16</a:t>
                      </a:r>
                      <a:r>
                        <a:rPr lang="fr-FR" sz="1100" dirty="0"/>
                        <a:t>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369047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Cuivre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17 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764589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Or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22 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8901050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Aluminium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28 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2119787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Magnésium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43 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674308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Bronze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55 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75345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Zinc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61</a:t>
                      </a:r>
                      <a:r>
                        <a:rPr lang="fr-FR" sz="1050" dirty="0"/>
                        <a:t> 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64940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Laiton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71</a:t>
                      </a:r>
                      <a:r>
                        <a:rPr lang="fr-FR" sz="1050" dirty="0"/>
                        <a:t> 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948570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Cadmium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76 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116149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Nickel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87 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9982482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Fer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100 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97302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Platine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111 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5343595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Étain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120 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863233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b="1" dirty="0"/>
                        <a:t>Plomb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208 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421898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Constantan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500 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489803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Mercure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941 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−9</a:t>
                      </a:r>
                      <a:r>
                        <a:rPr lang="fr-FR" sz="1050" dirty="0"/>
                        <a:t> 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477175"/>
                  </a:ext>
                </a:extLst>
              </a:tr>
              <a:tr h="266138">
                <a:tc>
                  <a:txBody>
                    <a:bodyPr/>
                    <a:lstStyle/>
                    <a:p>
                      <a:pPr algn="l"/>
                      <a:r>
                        <a:rPr lang="fr-FR" sz="1300" dirty="0"/>
                        <a:t>Carbone</a:t>
                      </a:r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 dirty="0"/>
                        <a:t>40 </a:t>
                      </a:r>
                      <a:r>
                        <a:rPr lang="fr-FR" sz="1050" dirty="0"/>
                        <a:t>× 10</a:t>
                      </a:r>
                      <a:r>
                        <a:rPr lang="fr-FR" sz="1050" baseline="30000" dirty="0"/>
                        <a:t>−6</a:t>
                      </a:r>
                      <a:endParaRPr lang="fr-FR" sz="1300" dirty="0"/>
                    </a:p>
                  </a:txBody>
                  <a:tcPr marL="64599" marR="64599" marT="32300" marB="323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746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8395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31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 fontScale="90000"/>
          </a:bodyPr>
          <a:lstStyle/>
          <a:p>
            <a:r>
              <a:rPr lang="fr-FR" dirty="0"/>
              <a:t>La résistance : une histoire de conduction </a:t>
            </a:r>
            <a:r>
              <a:rPr lang="fr-FR" sz="5400" dirty="0"/>
              <a:t>🏎️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0D660-8D50-485C-83BD-496B133543B3}"/>
              </a:ext>
            </a:extLst>
          </p:cNvPr>
          <p:cNvSpPr txBox="1"/>
          <p:nvPr/>
        </p:nvSpPr>
        <p:spPr>
          <a:xfrm>
            <a:off x="485775" y="1317367"/>
            <a:ext cx="3629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La résistance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2E4B85C-0BE9-40DA-B46A-049E53740904}"/>
                  </a:ext>
                </a:extLst>
              </p:cNvPr>
              <p:cNvSpPr txBox="1"/>
              <p:nvPr/>
            </p:nvSpPr>
            <p:spPr>
              <a:xfrm>
                <a:off x="490538" y="2120949"/>
                <a:ext cx="4195762" cy="3055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dirty="0"/>
                  <a:t>Capacité d’un matériau à s’opposer au passage du courant.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fr-F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  <m:r>
                            <a:rPr lang="fr-FR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𝐿</m:t>
                          </m:r>
                        </m:num>
                        <m:den>
                          <m:r>
                            <a:rPr lang="fr-FR" sz="2000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      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𝑒𝑛</m:t>
                      </m:r>
                      <m:r>
                        <a:rPr lang="fr-FR" sz="2000" b="0" i="1" smtClean="0">
                          <a:latin typeface="Cambria Math" panose="02040503050406030204" pitchFamily="18" charset="0"/>
                        </a:rPr>
                        <m:t> (Ω)</m:t>
                      </m:r>
                    </m:oMath>
                  </m:oMathPara>
                </a14:m>
                <a:endParaRPr lang="fr-FR" sz="2000" dirty="0"/>
              </a:p>
              <a:p>
                <a:endParaRPr lang="fr-FR" sz="200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𝑠𝑖𝑠𝑡𝑎𝑛𝑐𝑒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Ω</m:t>
                              </m:r>
                            </m:e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𝝆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𝑠𝑖𝑠𝑡𝑖𝑣𝑖𝑡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é 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Ω.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e>
                              <m:r>
                                <a:rPr lang="fr-FR" b="1" i="1">
                                  <a:latin typeface="Cambria Math" panose="02040503050406030204" pitchFamily="18" charset="0"/>
                                </a:rPr>
                                <m:t>𝑳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𝐿𝑜𝑛𝑔𝑢𝑒𝑢𝑟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𝑑𝑢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𝑚𝑎𝑡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𝑟𝑖𝑎𝑢𝑥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e>
                              <m:r>
                                <a:rPr lang="fr-FR" b="1" i="1" smtClean="0"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→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𝑆𝑒𝑐𝑡𝑖𝑜𝑛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𝑑𝑢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𝑚𝑎𝑡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𝑟𝑖𝑎𝑢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𝑒𝑛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²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12E4B85C-0BE9-40DA-B46A-049E53740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538" y="2120949"/>
                <a:ext cx="4195762" cy="3055965"/>
              </a:xfrm>
              <a:prstGeom prst="rect">
                <a:avLst/>
              </a:prstGeom>
              <a:blipFill>
                <a:blip r:embed="rId3"/>
                <a:stretch>
                  <a:fillRect l="-1161" t="-119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oneTexte 7">
            <a:extLst>
              <a:ext uri="{FF2B5EF4-FFF2-40B4-BE49-F238E27FC236}">
                <a16:creationId xmlns:a16="http://schemas.microsoft.com/office/drawing/2014/main" id="{146D6B4B-A594-4EAB-A937-614A707E6404}"/>
              </a:ext>
            </a:extLst>
          </p:cNvPr>
          <p:cNvSpPr txBox="1"/>
          <p:nvPr/>
        </p:nvSpPr>
        <p:spPr>
          <a:xfrm>
            <a:off x="5353050" y="1447800"/>
            <a:ext cx="6086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Huit" panose="00000500000000000000" pitchFamily="2" charset="0"/>
              </a:rPr>
              <a:t>Exemple :</a:t>
            </a:r>
          </a:p>
          <a:p>
            <a:endParaRPr lang="fr-FR" b="1" dirty="0">
              <a:latin typeface="Huit" panose="00000500000000000000" pitchFamily="2" charset="0"/>
            </a:endParaRPr>
          </a:p>
          <a:p>
            <a:endParaRPr lang="fr-FR" b="1" dirty="0">
              <a:latin typeface="Huit" panose="00000500000000000000" pitchFamily="2" charset="0"/>
            </a:endParaRPr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23C498AF-11CF-4A8D-A055-B13F6FC11602}"/>
              </a:ext>
            </a:extLst>
          </p:cNvPr>
          <p:cNvSpPr/>
          <p:nvPr/>
        </p:nvSpPr>
        <p:spPr>
          <a:xfrm>
            <a:off x="6191250" y="2497007"/>
            <a:ext cx="3638546" cy="772757"/>
          </a:xfrm>
          <a:prstGeom prst="cube">
            <a:avLst>
              <a:gd name="adj" fmla="val 27228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latin typeface="Huit" panose="00000500000000000000" pitchFamily="2" charset="0"/>
              </a:rPr>
              <a:t>Carbone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E2C980AE-D5F8-4B15-B154-52EA38E1E46A}"/>
              </a:ext>
            </a:extLst>
          </p:cNvPr>
          <p:cNvSpPr txBox="1"/>
          <p:nvPr/>
        </p:nvSpPr>
        <p:spPr>
          <a:xfrm>
            <a:off x="6238875" y="3429000"/>
            <a:ext cx="352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1 mm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E2A62E3-D163-43AA-B4F0-D793EDAA0A5F}"/>
              </a:ext>
            </a:extLst>
          </p:cNvPr>
          <p:cNvSpPr txBox="1"/>
          <p:nvPr/>
        </p:nvSpPr>
        <p:spPr>
          <a:xfrm>
            <a:off x="3981452" y="2798802"/>
            <a:ext cx="352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0,2 mm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6EB1F9D-4381-4136-B187-3448789013FB}"/>
              </a:ext>
            </a:extLst>
          </p:cNvPr>
          <p:cNvSpPr txBox="1"/>
          <p:nvPr/>
        </p:nvSpPr>
        <p:spPr>
          <a:xfrm>
            <a:off x="8610600" y="2960862"/>
            <a:ext cx="3524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0,2 mm</a:t>
            </a: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21E2D462-9C36-4B44-A31B-366007735E85}"/>
              </a:ext>
            </a:extLst>
          </p:cNvPr>
          <p:cNvCxnSpPr>
            <a:cxnSpLocks/>
          </p:cNvCxnSpPr>
          <p:nvPr/>
        </p:nvCxnSpPr>
        <p:spPr>
          <a:xfrm>
            <a:off x="6191250" y="3429000"/>
            <a:ext cx="333375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459F2EE6-74C2-4BAB-9447-7F1D8F18D502}"/>
              </a:ext>
            </a:extLst>
          </p:cNvPr>
          <p:cNvCxnSpPr>
            <a:cxnSpLocks/>
          </p:cNvCxnSpPr>
          <p:nvPr/>
        </p:nvCxnSpPr>
        <p:spPr>
          <a:xfrm>
            <a:off x="6096000" y="2745462"/>
            <a:ext cx="0" cy="49684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2CD49EB1-7D84-46D4-87CF-F502F731EDBF}"/>
              </a:ext>
            </a:extLst>
          </p:cNvPr>
          <p:cNvCxnSpPr>
            <a:cxnSpLocks/>
          </p:cNvCxnSpPr>
          <p:nvPr/>
        </p:nvCxnSpPr>
        <p:spPr>
          <a:xfrm flipH="1">
            <a:off x="9693593" y="2991342"/>
            <a:ext cx="319087" cy="3693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5E77AE28-D58D-4649-B789-0111F09EC5BF}"/>
                  </a:ext>
                </a:extLst>
              </p:cNvPr>
              <p:cNvSpPr txBox="1"/>
              <p:nvPr/>
            </p:nvSpPr>
            <p:spPr>
              <a:xfrm>
                <a:off x="6699154" y="4085058"/>
                <a:ext cx="3537443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i="1" smtClean="0">
                          <a:latin typeface="Cambria Math" panose="02040503050406030204" pitchFamily="18" charset="0"/>
                        </a:rPr>
                        <m:t>𝜌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=40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−6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=0,001</m:t>
                      </m:r>
                    </m:oMath>
                  </m:oMathPara>
                </a14:m>
                <a:br>
                  <a:rPr lang="fr-FR" b="0" dirty="0"/>
                </a:b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=0,0002×0,0002=40× </m:t>
                    </m:r>
                    <m:sSup>
                      <m:sSupPr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−9</m:t>
                        </m:r>
                      </m:sup>
                    </m:sSup>
                  </m:oMath>
                </a14:m>
                <a:r>
                  <a:rPr lang="fr-FR" b="0" dirty="0">
                    <a:ea typeface="Cambria Math" panose="02040503050406030204" pitchFamily="18" charset="0"/>
                  </a:rPr>
                  <a:t>  </a:t>
                </a:r>
                <a:endParaRPr lang="fr-FR" b="0" dirty="0"/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5E77AE28-D58D-4649-B789-0111F09EC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154" y="4085058"/>
                <a:ext cx="3537443" cy="830997"/>
              </a:xfrm>
              <a:prstGeom prst="rect">
                <a:avLst/>
              </a:prstGeom>
              <a:blipFill>
                <a:blip r:embed="rId4"/>
                <a:stretch>
                  <a:fillRect l="-2414" t="-1471" b="-220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F0BDA43B-8408-4D9E-BCCC-EA1F19CE400B}"/>
                  </a:ext>
                </a:extLst>
              </p:cNvPr>
              <p:cNvSpPr txBox="1"/>
              <p:nvPr/>
            </p:nvSpPr>
            <p:spPr>
              <a:xfrm>
                <a:off x="6620828" y="5086137"/>
                <a:ext cx="6145530" cy="6481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</m:t>
                      </m:r>
                      <m:r>
                        <a:rPr lang="fr-FR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40.</m:t>
                          </m:r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−6</m:t>
                              </m:r>
                            </m:sup>
                          </m:s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×0,001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40×</m:t>
                          </m:r>
                          <m:sSup>
                            <m:sSup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 </m:t>
                      </m:r>
                      <m:r>
                        <a:rPr lang="el-GR" i="1">
                          <a:latin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b="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F0BDA43B-8408-4D9E-BCCC-EA1F19CE4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0828" y="5086137"/>
                <a:ext cx="6145530" cy="6481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203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/>
      <p:bldP spid="11" grpId="0"/>
      <p:bldP spid="12" grpId="0"/>
      <p:bldP spid="23" grpId="0"/>
      <p:bldP spid="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32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 fontScale="90000"/>
          </a:bodyPr>
          <a:lstStyle/>
          <a:p>
            <a:r>
              <a:rPr lang="fr-FR" dirty="0"/>
              <a:t>La résistance : une histoire de conduction </a:t>
            </a:r>
            <a:r>
              <a:rPr lang="fr-FR" sz="5400" dirty="0"/>
              <a:t>🏎️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900D660-8D50-485C-83BD-496B133543B3}"/>
              </a:ext>
            </a:extLst>
          </p:cNvPr>
          <p:cNvSpPr txBox="1"/>
          <p:nvPr/>
        </p:nvSpPr>
        <p:spPr>
          <a:xfrm>
            <a:off x="485775" y="1317367"/>
            <a:ext cx="5140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Un résistor </a:t>
            </a:r>
            <a:r>
              <a:rPr lang="fr-FR" sz="2400" b="1" dirty="0">
                <a:latin typeface="Huit" panose="00000500000000000000" pitchFamily="2" charset="0"/>
                <a:sym typeface="Wingdings" panose="05000000000000000000" pitchFamily="2" charset="2"/>
              </a:rPr>
              <a:t> Une résistance</a:t>
            </a:r>
            <a:endParaRPr lang="fr-FR" sz="2400" b="1" dirty="0">
              <a:latin typeface="Huit" panose="00000500000000000000" pitchFamily="2" charset="0"/>
            </a:endParaRPr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528BB1C0-7277-4142-88CF-98C406DDBB95}"/>
              </a:ext>
            </a:extLst>
          </p:cNvPr>
          <p:cNvGrpSpPr/>
          <p:nvPr/>
        </p:nvGrpSpPr>
        <p:grpSpPr>
          <a:xfrm>
            <a:off x="3531622" y="2284979"/>
            <a:ext cx="4252019" cy="2151799"/>
            <a:chOff x="435669" y="3058466"/>
            <a:chExt cx="4252019" cy="2151799"/>
          </a:xfrm>
        </p:grpSpPr>
        <p:pic>
          <p:nvPicPr>
            <p:cNvPr id="19" name="Graphique 18">
              <a:extLst>
                <a:ext uri="{FF2B5EF4-FFF2-40B4-BE49-F238E27FC236}">
                  <a16:creationId xmlns:a16="http://schemas.microsoft.com/office/drawing/2014/main" id="{E10A6380-B5FA-462C-8CA5-7426CBCD46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 flipH="1">
              <a:off x="3225734" y="2042532"/>
              <a:ext cx="446020" cy="2477887"/>
            </a:xfrm>
            <a:prstGeom prst="rect">
              <a:avLst/>
            </a:prstGeom>
          </p:spPr>
        </p:pic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37A14364-270C-4F4D-9A30-BB2BCAE6A3BA}"/>
                </a:ext>
              </a:extLst>
            </p:cNvPr>
            <p:cNvSpPr txBox="1"/>
            <p:nvPr/>
          </p:nvSpPr>
          <p:spPr>
            <a:xfrm>
              <a:off x="435669" y="3614946"/>
              <a:ext cx="12875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/>
                <a:t>Symbole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F3C83039-0CA0-4B69-BEFA-3FFD1DA6F7EC}"/>
                </a:ext>
              </a:extLst>
            </p:cNvPr>
            <p:cNvSpPr txBox="1"/>
            <p:nvPr/>
          </p:nvSpPr>
          <p:spPr>
            <a:xfrm>
              <a:off x="2914783" y="3574103"/>
              <a:ext cx="10679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b="1" dirty="0">
                  <a:latin typeface="Huit" panose="00000500000000000000" pitchFamily="2" charset="0"/>
                </a:rPr>
                <a:t>Européen</a:t>
              </a:r>
            </a:p>
          </p:txBody>
        </p:sp>
        <p:pic>
          <p:nvPicPr>
            <p:cNvPr id="16" name="Graphique 15">
              <a:extLst>
                <a:ext uri="{FF2B5EF4-FFF2-40B4-BE49-F238E27FC236}">
                  <a16:creationId xmlns:a16="http://schemas.microsoft.com/office/drawing/2014/main" id="{24E1EF74-A2BB-4289-B49A-04AB6CF6DC0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09800" y="4280480"/>
              <a:ext cx="2477888" cy="377064"/>
            </a:xfrm>
            <a:prstGeom prst="rect">
              <a:avLst/>
            </a:prstGeom>
          </p:spPr>
        </p:pic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D1CD6559-A954-4AD0-BDC3-D2F531401A03}"/>
                </a:ext>
              </a:extLst>
            </p:cNvPr>
            <p:cNvSpPr txBox="1"/>
            <p:nvPr/>
          </p:nvSpPr>
          <p:spPr>
            <a:xfrm>
              <a:off x="2856867" y="4840933"/>
              <a:ext cx="11817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b="1" dirty="0">
                  <a:latin typeface="Huit" panose="00000500000000000000" pitchFamily="2" charset="0"/>
                </a:rPr>
                <a:t>Américain</a:t>
              </a:r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F123BB67-E5BF-4536-B54E-B84126A88311}"/>
              </a:ext>
            </a:extLst>
          </p:cNvPr>
          <p:cNvSpPr txBox="1"/>
          <p:nvPr/>
        </p:nvSpPr>
        <p:spPr>
          <a:xfrm>
            <a:off x="3531622" y="5137881"/>
            <a:ext cx="46217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Valeur  </a:t>
            </a:r>
            <a:r>
              <a:rPr lang="fr-FR" sz="2400" b="1" dirty="0">
                <a:latin typeface="Huit" panose="00000500000000000000" pitchFamily="2" charset="0"/>
                <a:sym typeface="Wingdings" panose="05000000000000000000" pitchFamily="2" charset="2"/>
              </a:rPr>
              <a:t> </a:t>
            </a:r>
            <a:r>
              <a:rPr lang="fr-FR" sz="2400" b="1" dirty="0">
                <a:sym typeface="Wingdings" panose="05000000000000000000" pitchFamily="2" charset="2"/>
              </a:rPr>
              <a:t>Résistance en </a:t>
            </a:r>
            <a:r>
              <a:rPr lang="el-GR" sz="2400" b="1" dirty="0">
                <a:ea typeface="Cambria Math" panose="02040503050406030204" pitchFamily="18" charset="0"/>
                <a:sym typeface="Wingdings" panose="05000000000000000000" pitchFamily="2" charset="2"/>
              </a:rPr>
              <a:t>Ω</a:t>
            </a:r>
            <a:r>
              <a:rPr lang="fr-FR" sz="2400" b="1" dirty="0">
                <a:ea typeface="Cambria Math" panose="02040503050406030204" pitchFamily="18" charset="0"/>
                <a:sym typeface="Wingdings" panose="05000000000000000000" pitchFamily="2" charset="2"/>
              </a:rPr>
              <a:t> (ohms)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29229388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La loi d’ohm : la seule et unique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/>
              <p:nvPr/>
            </p:nvSpPr>
            <p:spPr>
              <a:xfrm>
                <a:off x="188620" y="2120516"/>
                <a:ext cx="11600933" cy="30623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199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199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9900" b="1" i="1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fr-FR" sz="199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199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19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20" y="2120516"/>
                <a:ext cx="11600933" cy="30623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121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4.16667E-6 -0.13426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34" presetClass="emph" presetSubtype="0" fill="hold" grpId="7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-0.03177 -0.24352 " pathEditMode="relative" rAng="0" ptsTypes="AA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12176"/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34" presetClass="emph" presetSubtype="0" fill="hold" grpId="8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-0.03282 -0.13241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6620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34" presetClass="emph" presetSubtype="0" fill="hold" grpId="9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0.03177 -0.15648 " pathEditMode="relative" rAng="0" ptsTypes="AA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7824"/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6"/>
      <p:bldP spid="7" grpId="7"/>
      <p:bldP spid="7" grpId="8"/>
      <p:bldP spid="7" grpId="9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34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La loi d’ohm : la seule et unique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03C23AE-B690-44F5-900C-44EC9D327A16}"/>
              </a:ext>
            </a:extLst>
          </p:cNvPr>
          <p:cNvGrpSpPr/>
          <p:nvPr/>
        </p:nvGrpSpPr>
        <p:grpSpPr>
          <a:xfrm>
            <a:off x="4055217" y="898267"/>
            <a:ext cx="3703756" cy="3287263"/>
            <a:chOff x="1888544" y="4106817"/>
            <a:chExt cx="2564351" cy="2275986"/>
          </a:xfrm>
        </p:grpSpPr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3E5595F1-C9D3-4E84-B568-95788D792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 flipH="1">
              <a:off x="2904478" y="3786979"/>
              <a:ext cx="446020" cy="2477887"/>
            </a:xfrm>
            <a:prstGeom prst="rect">
              <a:avLst/>
            </a:prstGeom>
          </p:spPr>
        </p:pic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A33976F4-AA9B-4B93-8446-2D59A0AD7077}"/>
                </a:ext>
              </a:extLst>
            </p:cNvPr>
            <p:cNvGrpSpPr/>
            <p:nvPr/>
          </p:nvGrpSpPr>
          <p:grpSpPr>
            <a:xfrm rot="10800000">
              <a:off x="3989857" y="4870430"/>
              <a:ext cx="169393" cy="311116"/>
              <a:chOff x="6935322" y="1463894"/>
              <a:chExt cx="169393" cy="311116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D309B158-479B-40BC-BCF1-D897B7D7EB23}"/>
                  </a:ext>
                </a:extLst>
              </p:cNvPr>
              <p:cNvCxnSpPr/>
              <p:nvPr/>
            </p:nvCxnSpPr>
            <p:spPr>
              <a:xfrm flipV="1">
                <a:off x="6941820" y="1463894"/>
                <a:ext cx="162895" cy="1563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13B6E73C-B83C-4221-B27C-2C90F783B1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35322" y="1629775"/>
                <a:ext cx="166041" cy="1452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FF5D2DED-A1E5-4B65-878B-3A9518CA5B7D}"/>
                    </a:ext>
                  </a:extLst>
                </p:cNvPr>
                <p:cNvSpPr txBox="1"/>
                <p:nvPr/>
              </p:nvSpPr>
              <p:spPr>
                <a:xfrm>
                  <a:off x="4112823" y="4359766"/>
                  <a:ext cx="340072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FF5D2DED-A1E5-4B65-878B-3A9518CA5B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2823" y="4359766"/>
                  <a:ext cx="340072" cy="70320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819B0B63-8CCB-4654-B9B9-DDFD21B82282}"/>
                </a:ext>
              </a:extLst>
            </p:cNvPr>
            <p:cNvGrpSpPr/>
            <p:nvPr/>
          </p:nvGrpSpPr>
          <p:grpSpPr>
            <a:xfrm>
              <a:off x="2037232" y="5451506"/>
              <a:ext cx="2273796" cy="311116"/>
              <a:chOff x="1916582" y="5941384"/>
              <a:chExt cx="2273796" cy="311116"/>
            </a:xfrm>
          </p:grpSpPr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467A4BFE-34BE-4A49-B180-184D6745515E}"/>
                  </a:ext>
                </a:extLst>
              </p:cNvPr>
              <p:cNvGrpSpPr/>
              <p:nvPr/>
            </p:nvGrpSpPr>
            <p:grpSpPr>
              <a:xfrm>
                <a:off x="1916582" y="5941384"/>
                <a:ext cx="169393" cy="311116"/>
                <a:chOff x="6935322" y="1463894"/>
                <a:chExt cx="169393" cy="311116"/>
              </a:xfrm>
            </p:grpSpPr>
            <p:cxnSp>
              <p:nvCxnSpPr>
                <p:cNvPr id="16" name="Connecteur droit 15">
                  <a:extLst>
                    <a:ext uri="{FF2B5EF4-FFF2-40B4-BE49-F238E27FC236}">
                      <a16:creationId xmlns:a16="http://schemas.microsoft.com/office/drawing/2014/main" id="{85A7FEE5-21B5-49D8-A99B-CA6922C26C4F}"/>
                    </a:ext>
                  </a:extLst>
                </p:cNvPr>
                <p:cNvCxnSpPr/>
                <p:nvPr/>
              </p:nvCxnSpPr>
              <p:spPr>
                <a:xfrm flipV="1">
                  <a:off x="6941820" y="1463894"/>
                  <a:ext cx="162895" cy="1563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eur droit 16">
                  <a:extLst>
                    <a:ext uri="{FF2B5EF4-FFF2-40B4-BE49-F238E27FC236}">
                      <a16:creationId xmlns:a16="http://schemas.microsoft.com/office/drawing/2014/main" id="{5E98EABD-F04E-4203-A040-5FFCDF5AEA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35322" y="1629775"/>
                  <a:ext cx="166041" cy="1452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803EE4A-13EB-435B-ADC3-82B1ECA048F0}"/>
                  </a:ext>
                </a:extLst>
              </p:cNvPr>
              <p:cNvCxnSpPr/>
              <p:nvPr/>
            </p:nvCxnSpPr>
            <p:spPr>
              <a:xfrm>
                <a:off x="1959147" y="6102481"/>
                <a:ext cx="2231231" cy="0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9A382A2-AC42-4D66-88B2-8C4EDCF0984A}"/>
                    </a:ext>
                  </a:extLst>
                </p:cNvPr>
                <p:cNvSpPr txBox="1"/>
                <p:nvPr/>
              </p:nvSpPr>
              <p:spPr>
                <a:xfrm>
                  <a:off x="2925872" y="5679594"/>
                  <a:ext cx="340072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9A382A2-AC42-4D66-88B2-8C4EDCF098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25872" y="5679594"/>
                  <a:ext cx="340072" cy="703209"/>
                </a:xfrm>
                <a:prstGeom prst="rect">
                  <a:avLst/>
                </a:prstGeom>
                <a:blipFill>
                  <a:blip r:embed="rId6"/>
                  <a:stretch>
                    <a:fillRect r="-2716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ZoneTexte 19">
                  <a:extLst>
                    <a:ext uri="{FF2B5EF4-FFF2-40B4-BE49-F238E27FC236}">
                      <a16:creationId xmlns:a16="http://schemas.microsoft.com/office/drawing/2014/main" id="{9D1D8DF1-6E50-4975-8231-F86309D4AA52}"/>
                    </a:ext>
                  </a:extLst>
                </p:cNvPr>
                <p:cNvSpPr txBox="1"/>
                <p:nvPr/>
              </p:nvSpPr>
              <p:spPr>
                <a:xfrm>
                  <a:off x="2848881" y="4106817"/>
                  <a:ext cx="494054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0" name="ZoneTexte 19">
                  <a:extLst>
                    <a:ext uri="{FF2B5EF4-FFF2-40B4-BE49-F238E27FC236}">
                      <a16:creationId xmlns:a16="http://schemas.microsoft.com/office/drawing/2014/main" id="{9D1D8DF1-6E50-4975-8231-F86309D4AA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8881" y="4106817"/>
                  <a:ext cx="494054" cy="7032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694ED4F9-CBA4-4AA5-98D7-81471A4151DB}"/>
              </a:ext>
            </a:extLst>
          </p:cNvPr>
          <p:cNvGrpSpPr/>
          <p:nvPr/>
        </p:nvGrpSpPr>
        <p:grpSpPr>
          <a:xfrm>
            <a:off x="-571075" y="4185530"/>
            <a:ext cx="13453809" cy="1770965"/>
            <a:chOff x="-773654" y="979553"/>
            <a:chExt cx="13453809" cy="177096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ZoneTexte 6">
                  <a:extLst>
                    <a:ext uri="{FF2B5EF4-FFF2-40B4-BE49-F238E27FC236}">
                      <a16:creationId xmlns:a16="http://schemas.microsoft.com/office/drawing/2014/main" id="{BEBDEBBF-41F8-491D-BAA7-61480EDD69EA}"/>
                    </a:ext>
                  </a:extLst>
                </p:cNvPr>
                <p:cNvSpPr txBox="1"/>
                <p:nvPr/>
              </p:nvSpPr>
              <p:spPr>
                <a:xfrm>
                  <a:off x="-773654" y="1593914"/>
                  <a:ext cx="6010346" cy="92333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6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𝑼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fr-FR" sz="6000" b="1" i="1" smtClean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𝑹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7" name="ZoneTexte 6">
                  <a:extLst>
                    <a:ext uri="{FF2B5EF4-FFF2-40B4-BE49-F238E27FC236}">
                      <a16:creationId xmlns:a16="http://schemas.microsoft.com/office/drawing/2014/main" id="{BEBDEBBF-41F8-491D-BAA7-61480EDD69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73654" y="1593914"/>
                  <a:ext cx="6010346" cy="923330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454659DE-402E-4D6F-B360-DB28AFD77F5A}"/>
                    </a:ext>
                  </a:extLst>
                </p:cNvPr>
                <p:cNvSpPr txBox="1"/>
                <p:nvPr/>
              </p:nvSpPr>
              <p:spPr>
                <a:xfrm>
                  <a:off x="3245408" y="979553"/>
                  <a:ext cx="6010346" cy="17225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𝑹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6000" b="1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6000" b="1" i="1">
                                <a:solidFill>
                                  <a:schemeClr val="accent6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𝑼</m:t>
                            </m:r>
                          </m:num>
                          <m:den>
                            <m:r>
                              <a:rPr lang="fr-FR" sz="6000" b="1" i="1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𝑰</m:t>
                            </m:r>
                          </m:den>
                        </m:f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454659DE-402E-4D6F-B360-DB28AFD77F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45408" y="979553"/>
                  <a:ext cx="6010346" cy="1722587"/>
                </a:xfrm>
                <a:prstGeom prst="rect">
                  <a:avLst/>
                </a:prstGeom>
                <a:blipFill>
                  <a:blip r:embed="rId9"/>
                  <a:stretch>
                    <a:fillRect b="-4965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CF78BD08-31C4-4E18-9D1F-FB3CE5FC0E01}"/>
                    </a:ext>
                  </a:extLst>
                </p:cNvPr>
                <p:cNvSpPr txBox="1"/>
                <p:nvPr/>
              </p:nvSpPr>
              <p:spPr>
                <a:xfrm>
                  <a:off x="6669809" y="1027931"/>
                  <a:ext cx="6010346" cy="172258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𝑰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6000" b="1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6000" b="1" i="1">
                                <a:solidFill>
                                  <a:schemeClr val="accent6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𝑼</m:t>
                            </m:r>
                          </m:num>
                          <m:den>
                            <m:r>
                              <a:rPr lang="fr-FR" sz="6000" b="1" i="1">
                                <a:solidFill>
                                  <a:schemeClr val="accent1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𝑹</m:t>
                            </m:r>
                          </m:den>
                        </m:f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 xmlns="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CF78BD08-31C4-4E18-9D1F-FB3CE5FC0E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69809" y="1027931"/>
                  <a:ext cx="6010346" cy="1722587"/>
                </a:xfrm>
                <a:prstGeom prst="rect">
                  <a:avLst/>
                </a:prstGeom>
                <a:blipFill>
                  <a:blip r:embed="rId10"/>
                  <a:stretch>
                    <a:fillRect b="-4965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66FE885-E55F-4A32-91E2-BB4EF5D06C06}"/>
                  </a:ext>
                </a:extLst>
              </p:cNvPr>
              <p:cNvSpPr txBox="1"/>
              <p:nvPr/>
            </p:nvSpPr>
            <p:spPr>
              <a:xfrm>
                <a:off x="190226" y="1043349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fr-FR" sz="4400" b="1" i="1" smtClean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𝑶𝒉𝒎𝒔</m:t>
                      </m:r>
                    </m:oMath>
                  </m:oMathPara>
                </a14:m>
                <a:endParaRPr lang="fr-FR" sz="6000" dirty="0">
                  <a:solidFill>
                    <a:schemeClr val="accent1"/>
                  </a:solidFill>
                </a:endParaRPr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766FE885-E55F-4A32-91E2-BB4EF5D06C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26" y="1043349"/>
                <a:ext cx="3776189" cy="76944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F1FC1038-7CBF-4F4C-91B8-E06BB0B216BE}"/>
                  </a:ext>
                </a:extLst>
              </p:cNvPr>
              <p:cNvSpPr txBox="1"/>
              <p:nvPr/>
            </p:nvSpPr>
            <p:spPr>
              <a:xfrm>
                <a:off x="129074" y="1734869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𝑽𝒐𝒍𝒕𝒔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F1FC1038-7CBF-4F4C-91B8-E06BB0B21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1734869"/>
                <a:ext cx="3776189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5C7D384A-8634-4A8B-BC21-C38DC9C319C3}"/>
                  </a:ext>
                </a:extLst>
              </p:cNvPr>
              <p:cNvSpPr txBox="1"/>
              <p:nvPr/>
            </p:nvSpPr>
            <p:spPr>
              <a:xfrm>
                <a:off x="129074" y="2369806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𝑨𝒎𝒑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𝒓𝒆𝒔</m:t>
                      </m:r>
                    </m:oMath>
                  </m:oMathPara>
                </a14:m>
                <a:endParaRPr lang="fr-FR" sz="6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5C7D384A-8634-4A8B-BC21-C38DC9C31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2369806"/>
                <a:ext cx="3776189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043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3298950C-CCC0-457D-BDCE-65D48DD38E32}"/>
              </a:ext>
            </a:extLst>
          </p:cNvPr>
          <p:cNvSpPr/>
          <p:nvPr/>
        </p:nvSpPr>
        <p:spPr>
          <a:xfrm>
            <a:off x="6105080" y="-1"/>
            <a:ext cx="6086919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35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La loi d’ohm : la seule et unique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/>
              <p:nvPr/>
            </p:nvSpPr>
            <p:spPr>
              <a:xfrm>
                <a:off x="-178386" y="845774"/>
                <a:ext cx="6010346" cy="147732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96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96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9600" b="1" i="1" smtClean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fr-FR" sz="96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96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9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78386" y="845774"/>
                <a:ext cx="6010346" cy="147732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Graphique 20">
            <a:extLst>
              <a:ext uri="{FF2B5EF4-FFF2-40B4-BE49-F238E27FC236}">
                <a16:creationId xmlns:a16="http://schemas.microsoft.com/office/drawing/2014/main" id="{980B7DD5-F713-4426-A2B8-43003C946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3523" y="2923221"/>
            <a:ext cx="3994898" cy="2952751"/>
          </a:xfrm>
          <a:prstGeom prst="rect">
            <a:avLst/>
          </a:prstGeom>
        </p:spPr>
      </p:pic>
      <p:grpSp>
        <p:nvGrpSpPr>
          <p:cNvPr id="22" name="Groupe 21">
            <a:extLst>
              <a:ext uri="{FF2B5EF4-FFF2-40B4-BE49-F238E27FC236}">
                <a16:creationId xmlns:a16="http://schemas.microsoft.com/office/drawing/2014/main" id="{066485DD-70FA-4C9D-B375-E6902EBA85F1}"/>
              </a:ext>
            </a:extLst>
          </p:cNvPr>
          <p:cNvGrpSpPr/>
          <p:nvPr/>
        </p:nvGrpSpPr>
        <p:grpSpPr>
          <a:xfrm rot="5400000" flipV="1">
            <a:off x="-1034592" y="4298442"/>
            <a:ext cx="2742299" cy="215916"/>
            <a:chOff x="4229100" y="4101240"/>
            <a:chExt cx="4590836" cy="311116"/>
          </a:xfrm>
        </p:grpSpPr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BBB06E07-C034-42B6-AC00-FD4E4B97DD11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1754B44-2D02-4A60-9D14-1E413FF8C08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533FCBC9-BD27-4D5A-8B42-CB903A2448A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63EFC9C-57D3-460B-AD57-35137E376675}"/>
                  </a:ext>
                </a:extLst>
              </p:cNvPr>
              <p:cNvSpPr txBox="1"/>
              <p:nvPr/>
            </p:nvSpPr>
            <p:spPr>
              <a:xfrm flipH="1">
                <a:off x="501666" y="3199580"/>
                <a:ext cx="640030" cy="58477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063EFC9C-57D3-460B-AD57-35137E3766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501666" y="3199580"/>
                <a:ext cx="640030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e 31">
            <a:extLst>
              <a:ext uri="{FF2B5EF4-FFF2-40B4-BE49-F238E27FC236}">
                <a16:creationId xmlns:a16="http://schemas.microsoft.com/office/drawing/2014/main" id="{27DD97AE-8D2A-4D9C-BEDC-B74F550F69D2}"/>
              </a:ext>
            </a:extLst>
          </p:cNvPr>
          <p:cNvGrpSpPr/>
          <p:nvPr/>
        </p:nvGrpSpPr>
        <p:grpSpPr>
          <a:xfrm rot="5400000">
            <a:off x="4215898" y="4449999"/>
            <a:ext cx="1477324" cy="146036"/>
            <a:chOff x="4229100" y="4101240"/>
            <a:chExt cx="4590836" cy="311116"/>
          </a:xfrm>
        </p:grpSpPr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FA468DEC-D8C8-4932-AECC-003FE5E99A50}"/>
                </a:ext>
              </a:extLst>
            </p:cNvPr>
            <p:cNvCxnSpPr/>
            <p:nvPr/>
          </p:nvCxnSpPr>
          <p:spPr>
            <a:xfrm flipV="1">
              <a:off x="4235598" y="4101240"/>
              <a:ext cx="162895" cy="1563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12D00DC2-B55C-4746-9461-3A35D27B8A2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229100" y="4267121"/>
              <a:ext cx="166041" cy="145235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4EBC7C31-F4DA-4729-A72F-D439834F609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554595" y="1996995"/>
              <a:ext cx="0" cy="4530683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4524D875-6395-4594-9356-9688D1C1A2CE}"/>
                  </a:ext>
                </a:extLst>
              </p:cNvPr>
              <p:cNvSpPr txBox="1"/>
              <p:nvPr/>
            </p:nvSpPr>
            <p:spPr>
              <a:xfrm>
                <a:off x="4095654" y="4969291"/>
                <a:ext cx="432885" cy="58477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  <m:r>
                            <a:rPr lang="fr-FR" sz="3200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fr-FR" sz="32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4524D875-6395-4594-9356-9688D1C1A2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5654" y="4969291"/>
                <a:ext cx="432885" cy="584775"/>
              </a:xfrm>
              <a:prstGeom prst="rect">
                <a:avLst/>
              </a:prstGeom>
              <a:blipFill>
                <a:blip r:embed="rId7"/>
                <a:stretch>
                  <a:fillRect r="-6619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Connecteur droit 36">
            <a:extLst>
              <a:ext uri="{FF2B5EF4-FFF2-40B4-BE49-F238E27FC236}">
                <a16:creationId xmlns:a16="http://schemas.microsoft.com/office/drawing/2014/main" id="{DA587F8A-F5B0-4FD7-BA16-6D8379C90EAD}"/>
              </a:ext>
            </a:extLst>
          </p:cNvPr>
          <p:cNvCxnSpPr>
            <a:cxnSpLocks/>
          </p:cNvCxnSpPr>
          <p:nvPr/>
        </p:nvCxnSpPr>
        <p:spPr>
          <a:xfrm flipH="1">
            <a:off x="2822058" y="2937007"/>
            <a:ext cx="133871" cy="128481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AC8A8A6D-C4BD-49B7-84A1-9E440CE662AC}"/>
              </a:ext>
            </a:extLst>
          </p:cNvPr>
          <p:cNvCxnSpPr>
            <a:cxnSpLocks/>
          </p:cNvCxnSpPr>
          <p:nvPr/>
        </p:nvCxnSpPr>
        <p:spPr>
          <a:xfrm>
            <a:off x="2814420" y="2791235"/>
            <a:ext cx="150894" cy="131985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B68E274E-DDBC-4745-9E10-CBFE7FAA2DF5}"/>
                  </a:ext>
                </a:extLst>
              </p:cNvPr>
              <p:cNvSpPr txBox="1"/>
              <p:nvPr/>
            </p:nvSpPr>
            <p:spPr>
              <a:xfrm>
                <a:off x="2822058" y="2195113"/>
                <a:ext cx="491174" cy="64633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36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B68E274E-DDBC-4745-9E10-CBFE7FAA2D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2058" y="2195113"/>
                <a:ext cx="491174" cy="6463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ZoneTexte 41">
            <a:extLst>
              <a:ext uri="{FF2B5EF4-FFF2-40B4-BE49-F238E27FC236}">
                <a16:creationId xmlns:a16="http://schemas.microsoft.com/office/drawing/2014/main" id="{ADDFFA4A-0550-4D64-8953-A87E4D6B5C44}"/>
              </a:ext>
            </a:extLst>
          </p:cNvPr>
          <p:cNvSpPr txBox="1"/>
          <p:nvPr/>
        </p:nvSpPr>
        <p:spPr>
          <a:xfrm>
            <a:off x="6381750" y="1666448"/>
            <a:ext cx="531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Huit" panose="00000500000000000000" pitchFamily="2" charset="0"/>
              </a:rPr>
              <a:t>1 -Loi des mailles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ZoneTexte 43">
                <a:extLst>
                  <a:ext uri="{FF2B5EF4-FFF2-40B4-BE49-F238E27FC236}">
                    <a16:creationId xmlns:a16="http://schemas.microsoft.com/office/drawing/2014/main" id="{CF7A0E8C-7BC9-4ABD-BAD0-2B1C4AC5AC38}"/>
                  </a:ext>
                </a:extLst>
              </p:cNvPr>
              <p:cNvSpPr txBox="1"/>
              <p:nvPr/>
            </p:nvSpPr>
            <p:spPr>
              <a:xfrm>
                <a:off x="6739745" y="2706073"/>
                <a:ext cx="2630197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  <m: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FR" sz="28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FR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12</m:t>
                    </m:r>
                    <m:r>
                      <m:rPr>
                        <m:sty m:val="p"/>
                      </m:rPr>
                      <a:rPr lang="fr-FR" sz="2800" b="0" i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V</m:t>
                    </m:r>
                  </m:oMath>
                </a14:m>
                <a:r>
                  <a:rPr lang="fr-FR" sz="2800" dirty="0">
                    <a:solidFill>
                      <a:schemeClr val="bg1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4" name="ZoneTexte 43">
                <a:extLst>
                  <a:ext uri="{FF2B5EF4-FFF2-40B4-BE49-F238E27FC236}">
                    <a16:creationId xmlns:a16="http://schemas.microsoft.com/office/drawing/2014/main" id="{CF7A0E8C-7BC9-4ABD-BAD0-2B1C4AC5A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9745" y="2706073"/>
                <a:ext cx="2630197" cy="52322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ZoneTexte 44">
                <a:extLst>
                  <a:ext uri="{FF2B5EF4-FFF2-40B4-BE49-F238E27FC236}">
                    <a16:creationId xmlns:a16="http://schemas.microsoft.com/office/drawing/2014/main" id="{72E1FD38-B8FA-4385-A894-5DBC88D1C451}"/>
                  </a:ext>
                </a:extLst>
              </p:cNvPr>
              <p:cNvSpPr txBox="1"/>
              <p:nvPr/>
            </p:nvSpPr>
            <p:spPr>
              <a:xfrm>
                <a:off x="6291087" y="942138"/>
                <a:ext cx="49167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400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Déterminer la valeur du courant </a:t>
                </a:r>
                <a14:m>
                  <m:oMath xmlns:m="http://schemas.openxmlformats.org/officeDocument/2006/math">
                    <m:r>
                      <a:rPr lang="fr-FR" sz="24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𝑰</m:t>
                    </m:r>
                  </m:oMath>
                </a14:m>
                <a:r>
                  <a:rPr lang="fr-FR" sz="2400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 :</a:t>
                </a:r>
              </a:p>
            </p:txBody>
          </p:sp>
        </mc:Choice>
        <mc:Fallback xmlns="">
          <p:sp>
            <p:nvSpPr>
              <p:cNvPr id="45" name="ZoneTexte 44">
                <a:extLst>
                  <a:ext uri="{FF2B5EF4-FFF2-40B4-BE49-F238E27FC236}">
                    <a16:creationId xmlns:a16="http://schemas.microsoft.com/office/drawing/2014/main" id="{72E1FD38-B8FA-4385-A894-5DBC88D1C4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1087" y="942138"/>
                <a:ext cx="4916731" cy="461665"/>
              </a:xfrm>
              <a:prstGeom prst="rect">
                <a:avLst/>
              </a:prstGeom>
              <a:blipFill>
                <a:blip r:embed="rId10"/>
                <a:stretch>
                  <a:fillRect l="-1859" t="-12000" r="-991" b="-29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9BC62C20-3D5B-46B0-A93C-E00F0CC0166C}"/>
                  </a:ext>
                </a:extLst>
              </p:cNvPr>
              <p:cNvSpPr txBox="1"/>
              <p:nvPr/>
            </p:nvSpPr>
            <p:spPr>
              <a:xfrm>
                <a:off x="6598766" y="2106522"/>
                <a:ext cx="2372960" cy="523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br>
                  <a:rPr lang="fr-FR" sz="2800" b="0" dirty="0">
                    <a:solidFill>
                      <a:schemeClr val="bg1"/>
                    </a:solidFill>
                  </a:rPr>
                </a:br>
                <a:endParaRPr lang="fr-FR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9BC62C20-3D5B-46B0-A93C-E00F0CC016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8766" y="2106522"/>
                <a:ext cx="2372960" cy="52328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ZoneTexte 48">
            <a:extLst>
              <a:ext uri="{FF2B5EF4-FFF2-40B4-BE49-F238E27FC236}">
                <a16:creationId xmlns:a16="http://schemas.microsoft.com/office/drawing/2014/main" id="{29D68110-8157-40B9-A69A-5838B9F58186}"/>
              </a:ext>
            </a:extLst>
          </p:cNvPr>
          <p:cNvSpPr txBox="1"/>
          <p:nvPr/>
        </p:nvSpPr>
        <p:spPr>
          <a:xfrm>
            <a:off x="6381750" y="3381825"/>
            <a:ext cx="531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latin typeface="Huit" panose="00000500000000000000" pitchFamily="2" charset="0"/>
              </a:rPr>
              <a:t>2 -Loi d‘ohm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7A58740F-E0A6-49C5-9260-8BF9C369D39D}"/>
                  </a:ext>
                </a:extLst>
              </p:cNvPr>
              <p:cNvSpPr txBox="1"/>
              <p:nvPr/>
            </p:nvSpPr>
            <p:spPr>
              <a:xfrm>
                <a:off x="6674901" y="3964180"/>
                <a:ext cx="2116488" cy="5232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br>
                  <a:rPr lang="fr-FR" sz="2800" b="0" dirty="0">
                    <a:solidFill>
                      <a:schemeClr val="bg1"/>
                    </a:solidFill>
                  </a:rPr>
                </a:br>
                <a:endParaRPr lang="fr-FR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7A58740F-E0A6-49C5-9260-8BF9C369D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901" y="3964180"/>
                <a:ext cx="2116488" cy="52328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92C878FD-CE82-4E1C-80B2-1470427883E8}"/>
                  </a:ext>
                </a:extLst>
              </p:cNvPr>
              <p:cNvSpPr txBox="1"/>
              <p:nvPr/>
            </p:nvSpPr>
            <p:spPr>
              <a:xfrm>
                <a:off x="6316408" y="4795894"/>
                <a:ext cx="2116488" cy="9694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  <m: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br>
                  <a:rPr lang="fr-FR" sz="2800" b="0" dirty="0">
                    <a:solidFill>
                      <a:schemeClr val="bg1"/>
                    </a:solidFill>
                  </a:rPr>
                </a:br>
                <a:endParaRPr lang="fr-FR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92C878FD-CE82-4E1C-80B2-147042788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408" y="4795894"/>
                <a:ext cx="2116488" cy="96949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D037BE47-FBB9-43CA-949D-8AB111ACAF5D}"/>
                  </a:ext>
                </a:extLst>
              </p:cNvPr>
              <p:cNvSpPr txBox="1"/>
              <p:nvPr/>
            </p:nvSpPr>
            <p:spPr>
              <a:xfrm>
                <a:off x="8054843" y="4740454"/>
                <a:ext cx="4267104" cy="9018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000</m:t>
                          </m:r>
                        </m:den>
                      </m:f>
                      <m:r>
                        <a:rPr lang="fr-FR" sz="28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borderBox>
                        <m:borderBoxPr>
                          <m:ctrlPr>
                            <a:rPr lang="fr-FR" sz="28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borderBoxPr>
                        <m:e>
                          <m: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𝑚𝐴</m:t>
                          </m:r>
                        </m:e>
                      </m:borderBox>
                    </m:oMath>
                  </m:oMathPara>
                </a14:m>
                <a:br>
                  <a:rPr lang="fr-FR" sz="2800" b="0" dirty="0">
                    <a:solidFill>
                      <a:schemeClr val="bg1"/>
                    </a:solidFill>
                  </a:rPr>
                </a:br>
                <a:endParaRPr lang="fr-FR" sz="2800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D037BE47-FBB9-43CA-949D-8AB111ACAF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4843" y="4740454"/>
                <a:ext cx="4267104" cy="90185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068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6" grpId="0"/>
      <p:bldP spid="39" grpId="0"/>
      <p:bldP spid="42" grpId="0"/>
      <p:bldP spid="44" grpId="0"/>
      <p:bldP spid="45" grpId="0"/>
      <p:bldP spid="48" grpId="0"/>
      <p:bldP spid="49" grpId="0"/>
      <p:bldP spid="50" grpId="0"/>
      <p:bldP spid="52" grpId="0"/>
      <p:bldP spid="5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La puissance 💪 !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/>
              <p:nvPr/>
            </p:nvSpPr>
            <p:spPr>
              <a:xfrm>
                <a:off x="188620" y="2120516"/>
                <a:ext cx="11600933" cy="30623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fr-FR" sz="19900" b="1" i="1" smtClean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𝑷</m:t>
                      </m:r>
                      <m:r>
                        <a:rPr lang="fr-FR" sz="199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199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199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199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199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BEBDEBBF-41F8-491D-BAA7-61480EDD69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620" y="2120516"/>
                <a:ext cx="11600933" cy="30623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28761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4.16667E-6 -0.13426 " pathEditMode="relative" rAng="0" ptsTypes="AA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13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34" presetClass="emph" presetSubtype="0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-0.03177 -0.24352 " pathEditMode="relative" rAng="0" ptsTypes="AA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9" y="-12176"/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34" presetClass="emph" presetSubtype="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-0.03282 -0.13241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6620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34" presetClass="emph" presetSubtype="0" fill="hold" grpId="6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4.16667E-6 2.59259E-6 L 0.03177 -0.15648 " pathEditMode="relative" rAng="0" ptsTypes="AA">
                                      <p:cBhvr>
                                        <p:cTn id="3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9" y="-7824"/>
                                    </p:animMotion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7" grpId="4"/>
      <p:bldP spid="7" grpId="5"/>
      <p:bldP spid="7" grpId="6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37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La puissance 💪 !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503C23AE-B690-44F5-900C-44EC9D327A16}"/>
              </a:ext>
            </a:extLst>
          </p:cNvPr>
          <p:cNvGrpSpPr/>
          <p:nvPr/>
        </p:nvGrpSpPr>
        <p:grpSpPr>
          <a:xfrm>
            <a:off x="4055217" y="898267"/>
            <a:ext cx="3703756" cy="3287263"/>
            <a:chOff x="1888544" y="4106817"/>
            <a:chExt cx="2564351" cy="2275986"/>
          </a:xfrm>
        </p:grpSpPr>
        <p:pic>
          <p:nvPicPr>
            <p:cNvPr id="9" name="Graphique 8">
              <a:extLst>
                <a:ext uri="{FF2B5EF4-FFF2-40B4-BE49-F238E27FC236}">
                  <a16:creationId xmlns:a16="http://schemas.microsoft.com/office/drawing/2014/main" id="{3E5595F1-C9D3-4E84-B568-95788D792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5400000" flipH="1">
              <a:off x="2904478" y="3786979"/>
              <a:ext cx="446020" cy="2477887"/>
            </a:xfrm>
            <a:prstGeom prst="rect">
              <a:avLst/>
            </a:prstGeom>
          </p:spPr>
        </p:pic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A33976F4-AA9B-4B93-8446-2D59A0AD7077}"/>
                </a:ext>
              </a:extLst>
            </p:cNvPr>
            <p:cNvGrpSpPr/>
            <p:nvPr/>
          </p:nvGrpSpPr>
          <p:grpSpPr>
            <a:xfrm rot="10800000">
              <a:off x="3989857" y="4870430"/>
              <a:ext cx="169393" cy="311116"/>
              <a:chOff x="6935322" y="1463894"/>
              <a:chExt cx="169393" cy="311116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D309B158-479B-40BC-BCF1-D897B7D7EB23}"/>
                  </a:ext>
                </a:extLst>
              </p:cNvPr>
              <p:cNvCxnSpPr/>
              <p:nvPr/>
            </p:nvCxnSpPr>
            <p:spPr>
              <a:xfrm flipV="1">
                <a:off x="6941820" y="1463894"/>
                <a:ext cx="162895" cy="1563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13B6E73C-B83C-4221-B27C-2C90F783B1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935322" y="1629775"/>
                <a:ext cx="166041" cy="145235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FF5D2DED-A1E5-4B65-878B-3A9518CA5B7D}"/>
                    </a:ext>
                  </a:extLst>
                </p:cNvPr>
                <p:cNvSpPr txBox="1"/>
                <p:nvPr/>
              </p:nvSpPr>
              <p:spPr>
                <a:xfrm>
                  <a:off x="4112823" y="4359766"/>
                  <a:ext cx="340072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1" name="ZoneTexte 10">
                  <a:extLst>
                    <a:ext uri="{FF2B5EF4-FFF2-40B4-BE49-F238E27FC236}">
                      <a16:creationId xmlns:a16="http://schemas.microsoft.com/office/drawing/2014/main" id="{FF5D2DED-A1E5-4B65-878B-3A9518CA5B7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12823" y="4359766"/>
                  <a:ext cx="340072" cy="703209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819B0B63-8CCB-4654-B9B9-DDFD21B82282}"/>
                </a:ext>
              </a:extLst>
            </p:cNvPr>
            <p:cNvGrpSpPr/>
            <p:nvPr/>
          </p:nvGrpSpPr>
          <p:grpSpPr>
            <a:xfrm>
              <a:off x="2037232" y="5451506"/>
              <a:ext cx="2273796" cy="311116"/>
              <a:chOff x="1916582" y="5941384"/>
              <a:chExt cx="2273796" cy="311116"/>
            </a:xfrm>
          </p:grpSpPr>
          <p:grpSp>
            <p:nvGrpSpPr>
              <p:cNvPr id="14" name="Groupe 13">
                <a:extLst>
                  <a:ext uri="{FF2B5EF4-FFF2-40B4-BE49-F238E27FC236}">
                    <a16:creationId xmlns:a16="http://schemas.microsoft.com/office/drawing/2014/main" id="{467A4BFE-34BE-4A49-B180-184D6745515E}"/>
                  </a:ext>
                </a:extLst>
              </p:cNvPr>
              <p:cNvGrpSpPr/>
              <p:nvPr/>
            </p:nvGrpSpPr>
            <p:grpSpPr>
              <a:xfrm>
                <a:off x="1916582" y="5941384"/>
                <a:ext cx="169393" cy="311116"/>
                <a:chOff x="6935322" y="1463894"/>
                <a:chExt cx="169393" cy="311116"/>
              </a:xfrm>
            </p:grpSpPr>
            <p:cxnSp>
              <p:nvCxnSpPr>
                <p:cNvPr id="16" name="Connecteur droit 15">
                  <a:extLst>
                    <a:ext uri="{FF2B5EF4-FFF2-40B4-BE49-F238E27FC236}">
                      <a16:creationId xmlns:a16="http://schemas.microsoft.com/office/drawing/2014/main" id="{85A7FEE5-21B5-49D8-A99B-CA6922C26C4F}"/>
                    </a:ext>
                  </a:extLst>
                </p:cNvPr>
                <p:cNvCxnSpPr/>
                <p:nvPr/>
              </p:nvCxnSpPr>
              <p:spPr>
                <a:xfrm flipV="1">
                  <a:off x="6941820" y="1463894"/>
                  <a:ext cx="162895" cy="1563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Connecteur droit 16">
                  <a:extLst>
                    <a:ext uri="{FF2B5EF4-FFF2-40B4-BE49-F238E27FC236}">
                      <a16:creationId xmlns:a16="http://schemas.microsoft.com/office/drawing/2014/main" id="{5E98EABD-F04E-4203-A040-5FFCDF5AEA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935322" y="1629775"/>
                  <a:ext cx="166041" cy="145235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2803EE4A-13EB-435B-ADC3-82B1ECA048F0}"/>
                  </a:ext>
                </a:extLst>
              </p:cNvPr>
              <p:cNvCxnSpPr/>
              <p:nvPr/>
            </p:nvCxnSpPr>
            <p:spPr>
              <a:xfrm>
                <a:off x="1959147" y="6102481"/>
                <a:ext cx="2231231" cy="0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9A382A2-AC42-4D66-88B2-8C4EDCF0984A}"/>
                    </a:ext>
                  </a:extLst>
                </p:cNvPr>
                <p:cNvSpPr txBox="1"/>
                <p:nvPr/>
              </p:nvSpPr>
              <p:spPr>
                <a:xfrm>
                  <a:off x="2925872" y="5679594"/>
                  <a:ext cx="340072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3" name="ZoneTexte 12">
                  <a:extLst>
                    <a:ext uri="{FF2B5EF4-FFF2-40B4-BE49-F238E27FC236}">
                      <a16:creationId xmlns:a16="http://schemas.microsoft.com/office/drawing/2014/main" id="{19A382A2-AC42-4D66-88B2-8C4EDCF0984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25872" y="5679594"/>
                  <a:ext cx="340072" cy="703209"/>
                </a:xfrm>
                <a:prstGeom prst="rect">
                  <a:avLst/>
                </a:prstGeom>
                <a:blipFill>
                  <a:blip r:embed="rId6"/>
                  <a:stretch>
                    <a:fillRect r="-2716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ZoneTexte 19">
                  <a:extLst>
                    <a:ext uri="{FF2B5EF4-FFF2-40B4-BE49-F238E27FC236}">
                      <a16:creationId xmlns:a16="http://schemas.microsoft.com/office/drawing/2014/main" id="{9D1D8DF1-6E50-4975-8231-F86309D4AA52}"/>
                    </a:ext>
                  </a:extLst>
                </p:cNvPr>
                <p:cNvSpPr txBox="1"/>
                <p:nvPr/>
              </p:nvSpPr>
              <p:spPr>
                <a:xfrm>
                  <a:off x="2848881" y="4106817"/>
                  <a:ext cx="494054" cy="703209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0" name="ZoneTexte 19">
                  <a:extLst>
                    <a:ext uri="{FF2B5EF4-FFF2-40B4-BE49-F238E27FC236}">
                      <a16:creationId xmlns:a16="http://schemas.microsoft.com/office/drawing/2014/main" id="{9D1D8DF1-6E50-4975-8231-F86309D4AA5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48881" y="4106817"/>
                  <a:ext cx="494054" cy="703209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Groupe 5">
            <a:extLst>
              <a:ext uri="{FF2B5EF4-FFF2-40B4-BE49-F238E27FC236}">
                <a16:creationId xmlns:a16="http://schemas.microsoft.com/office/drawing/2014/main" id="{694ED4F9-CBA4-4AA5-98D7-81471A4151DB}"/>
              </a:ext>
            </a:extLst>
          </p:cNvPr>
          <p:cNvGrpSpPr/>
          <p:nvPr/>
        </p:nvGrpSpPr>
        <p:grpSpPr>
          <a:xfrm>
            <a:off x="-571075" y="4185530"/>
            <a:ext cx="13709717" cy="1870320"/>
            <a:chOff x="-773654" y="979553"/>
            <a:chExt cx="13709717" cy="187032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ZoneTexte 6">
                  <a:extLst>
                    <a:ext uri="{FF2B5EF4-FFF2-40B4-BE49-F238E27FC236}">
                      <a16:creationId xmlns:a16="http://schemas.microsoft.com/office/drawing/2014/main" id="{BEBDEBBF-41F8-491D-BAA7-61480EDD69EA}"/>
                    </a:ext>
                  </a:extLst>
                </p:cNvPr>
                <p:cNvSpPr txBox="1"/>
                <p:nvPr/>
              </p:nvSpPr>
              <p:spPr>
                <a:xfrm>
                  <a:off x="-773654" y="1593914"/>
                  <a:ext cx="6010346" cy="94423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𝑷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fr-FR" sz="6000" b="1" i="1" smtClean="0">
                            <a:solidFill>
                              <a:schemeClr val="accent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𝑹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sSup>
                          <m:sSupPr>
                            <m:ctrlPr>
                              <a:rPr lang="fr-FR" sz="60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60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𝑰</m:t>
                            </m:r>
                          </m:e>
                          <m:sup>
                            <m:r>
                              <a:rPr lang="fr-FR" sz="6000" b="1" i="1" smtClean="0">
                                <a:solidFill>
                                  <a:srgbClr val="FF0000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>
            <p:sp>
              <p:nvSpPr>
                <p:cNvPr id="7" name="ZoneTexte 6">
                  <a:extLst>
                    <a:ext uri="{FF2B5EF4-FFF2-40B4-BE49-F238E27FC236}">
                      <a16:creationId xmlns:a16="http://schemas.microsoft.com/office/drawing/2014/main" id="{BEBDEBBF-41F8-491D-BAA7-61480EDD69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773654" y="1593914"/>
                  <a:ext cx="6010346" cy="944233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454659DE-402E-4D6F-B360-DB28AFD77F5A}"/>
                    </a:ext>
                  </a:extLst>
                </p:cNvPr>
                <p:cNvSpPr txBox="1"/>
                <p:nvPr/>
              </p:nvSpPr>
              <p:spPr>
                <a:xfrm>
                  <a:off x="3245408" y="979553"/>
                  <a:ext cx="6010346" cy="187032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𝑷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fr-FR" sz="6000" b="1" i="1" smtClean="0"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fr-FR" sz="6000" b="1" i="1" smtClean="0">
                                    <a:solidFill>
                                      <a:schemeClr val="accent6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fr-FR" sz="6000" b="1" i="1">
                                    <a:solidFill>
                                      <a:schemeClr val="accent6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</a:rPr>
                                  <m:t>𝑼</m:t>
                                </m:r>
                              </m:e>
                              <m:sup>
                                <m:r>
                                  <a:rPr lang="fr-FR" sz="6000" b="1" i="1" smtClean="0">
                                    <a:solidFill>
                                      <a:schemeClr val="accent6"/>
                                    </a:solidFill>
                                    <a:effectLst>
                                      <a:outerShdw blurRad="38100" dist="38100" dir="2700000" algn="tl">
                                        <a:srgbClr val="000000">
                                          <a:alpha val="43137"/>
                                        </a:srgbClr>
                                      </a:outerShdw>
                                    </a:effectLst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fr-FR" sz="6000" b="1" i="1" smtClean="0">
                                <a:solidFill>
                                  <a:schemeClr val="accent5"/>
                                </a:solidFill>
                                <a:effectLst>
                                  <a:outerShdw blurRad="38100" dist="38100" dir="2700000" algn="tl">
                                    <a:srgbClr val="000000">
                                      <a:alpha val="43137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  <m:t>𝑹</m:t>
                            </m:r>
                          </m:den>
                        </m:f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>
            <p:sp>
              <p:nvSpPr>
                <p:cNvPr id="21" name="ZoneTexte 20">
                  <a:extLst>
                    <a:ext uri="{FF2B5EF4-FFF2-40B4-BE49-F238E27FC236}">
                      <a16:creationId xmlns:a16="http://schemas.microsoft.com/office/drawing/2014/main" id="{454659DE-402E-4D6F-B360-DB28AFD77F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45408" y="979553"/>
                  <a:ext cx="6010346" cy="1870320"/>
                </a:xfrm>
                <a:prstGeom prst="rect">
                  <a:avLst/>
                </a:prstGeom>
                <a:blipFill>
                  <a:blip r:embed="rId9"/>
                  <a:stretch>
                    <a:fillRect b="-490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CF78BD08-31C4-4E18-9D1F-FB3CE5FC0E01}"/>
                    </a:ext>
                  </a:extLst>
                </p:cNvPr>
                <p:cNvSpPr txBox="1"/>
                <p:nvPr/>
              </p:nvSpPr>
              <p:spPr>
                <a:xfrm>
                  <a:off x="6925717" y="1531631"/>
                  <a:ext cx="6010346" cy="92333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𝑷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fr-FR" sz="6000" b="1" i="1" smtClean="0">
                            <a:solidFill>
                              <a:schemeClr val="accent6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</a:rPr>
                          <m:t>𝑼</m:t>
                        </m:r>
                        <m:r>
                          <a:rPr lang="fr-FR" sz="6000" b="1" i="1" smtClean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mc:Choice>
          <mc:Fallback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CF78BD08-31C4-4E18-9D1F-FB3CE5FC0E0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25717" y="1531631"/>
                  <a:ext cx="6010346" cy="923330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A5286E22-76A0-4312-89F6-90E412205389}"/>
                  </a:ext>
                </a:extLst>
              </p:cNvPr>
              <p:cNvSpPr txBox="1"/>
              <p:nvPr/>
            </p:nvSpPr>
            <p:spPr>
              <a:xfrm>
                <a:off x="190227" y="1131902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𝑷</m:t>
                      </m:r>
                      <m:r>
                        <a:rPr lang="fr-FR" sz="4400" b="1" i="1" smtClean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chemeClr val="accent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𝑾𝒂𝒕𝒕𝒔</m:t>
                      </m:r>
                    </m:oMath>
                  </m:oMathPara>
                </a14:m>
                <a:endParaRPr lang="fr-FR" sz="6000" dirty="0">
                  <a:solidFill>
                    <a:schemeClr val="accent2"/>
                  </a:solidFill>
                </a:endParaRPr>
              </a:p>
            </p:txBody>
          </p:sp>
        </mc:Choice>
        <mc:Fallback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A5286E22-76A0-4312-89F6-90E412205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27" y="1131902"/>
                <a:ext cx="3776189" cy="769441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0C9D5600-63DD-4EE4-AEC3-BD751D852E2D}"/>
                  </a:ext>
                </a:extLst>
              </p:cNvPr>
              <p:cNvSpPr txBox="1"/>
              <p:nvPr/>
            </p:nvSpPr>
            <p:spPr>
              <a:xfrm>
                <a:off x="190226" y="1771439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chemeClr val="accent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fr-FR" sz="4400" b="1" i="1" smtClean="0">
                          <a:solidFill>
                            <a:schemeClr val="accent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chemeClr val="accent5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𝑶𝒉𝒎𝒔</m:t>
                      </m:r>
                    </m:oMath>
                  </m:oMathPara>
                </a14:m>
                <a:endParaRPr lang="fr-FR" sz="6000" dirty="0">
                  <a:solidFill>
                    <a:schemeClr val="accent5"/>
                  </a:solidFill>
                </a:endParaRPr>
              </a:p>
            </p:txBody>
          </p:sp>
        </mc:Choice>
        <mc:Fallback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0C9D5600-63DD-4EE4-AEC3-BD751D852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26" y="1771439"/>
                <a:ext cx="3776189" cy="76944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72E1CD67-EF53-4E86-B8F0-A2CA68ADE5F4}"/>
                  </a:ext>
                </a:extLst>
              </p:cNvPr>
              <p:cNvSpPr txBox="1"/>
              <p:nvPr/>
            </p:nvSpPr>
            <p:spPr>
              <a:xfrm>
                <a:off x="129074" y="2462959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𝑼</m:t>
                      </m:r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chemeClr val="accent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𝑽𝒐𝒍𝒕𝒔</m:t>
                      </m:r>
                    </m:oMath>
                  </m:oMathPara>
                </a14:m>
                <a:endParaRPr lang="fr-FR" sz="6000" dirty="0"/>
              </a:p>
            </p:txBody>
          </p:sp>
        </mc:Choice>
        <mc:Fallback>
          <p:sp>
            <p:nvSpPr>
              <p:cNvPr id="26" name="ZoneTexte 25">
                <a:extLst>
                  <a:ext uri="{FF2B5EF4-FFF2-40B4-BE49-F238E27FC236}">
                    <a16:creationId xmlns:a16="http://schemas.microsoft.com/office/drawing/2014/main" id="{72E1CD67-EF53-4E86-B8F0-A2CA68ADE5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2462959"/>
                <a:ext cx="3776189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C9292331-3C06-4F0E-835E-4B24A8F2ED4E}"/>
                  </a:ext>
                </a:extLst>
              </p:cNvPr>
              <p:cNvSpPr txBox="1"/>
              <p:nvPr/>
            </p:nvSpPr>
            <p:spPr>
              <a:xfrm>
                <a:off x="129074" y="3097896"/>
                <a:ext cx="3776189" cy="7694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𝑰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: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𝑨𝒎𝒑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è</m:t>
                      </m:r>
                      <m:r>
                        <a:rPr lang="fr-FR" sz="4400" b="1" i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𝒓𝒆𝒔</m:t>
                      </m:r>
                    </m:oMath>
                  </m:oMathPara>
                </a14:m>
                <a:endParaRPr lang="fr-FR" sz="6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7" name="ZoneTexte 26">
                <a:extLst>
                  <a:ext uri="{FF2B5EF4-FFF2-40B4-BE49-F238E27FC236}">
                    <a16:creationId xmlns:a16="http://schemas.microsoft.com/office/drawing/2014/main" id="{C9292331-3C06-4F0E-835E-4B24A8F2E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3097896"/>
                <a:ext cx="3776189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7561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20384344-34FC-4459-B180-8D5D7D897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Associations de résistances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DC9B259-227F-49B4-8AF3-5F3E4601A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80472"/>
            <a:ext cx="10515600" cy="137443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Mise en série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Mise en parallèle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Résistances équivalentes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623A558-0EA5-4B84-882A-CE49207D0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6FCB8F0-4668-4A48-8669-D0C4A3D21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0F35D1-518E-413E-9351-F82FC887F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83207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39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Mise en série</a:t>
            </a:r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C65C1EB9-AB26-4A75-8406-74D356401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6651" y="3694252"/>
            <a:ext cx="5819349" cy="140287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1204A82-477F-4864-86AE-6E9BC1540DC9}"/>
              </a:ext>
            </a:extLst>
          </p:cNvPr>
          <p:cNvSpPr txBox="1"/>
          <p:nvPr/>
        </p:nvSpPr>
        <p:spPr>
          <a:xfrm>
            <a:off x="561860" y="1068636"/>
            <a:ext cx="657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Connexion « à la suite »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CC3A5DC-248C-4ADF-8D5A-FA74058FAE61}"/>
              </a:ext>
            </a:extLst>
          </p:cNvPr>
          <p:cNvGrpSpPr/>
          <p:nvPr/>
        </p:nvGrpSpPr>
        <p:grpSpPr>
          <a:xfrm>
            <a:off x="2932962" y="3541326"/>
            <a:ext cx="668777" cy="1186917"/>
            <a:chOff x="2932962" y="3354037"/>
            <a:chExt cx="668777" cy="1186917"/>
          </a:xfrm>
        </p:grpSpPr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3D7E8DC8-1205-47DA-A367-2CED471A6F2F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6A06D046-C38C-41E8-8718-596534712800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3F0EBC39-560D-4E03-879C-7DC51AA63ACD}"/>
                    </a:ext>
                  </a:extLst>
                </p:cNvPr>
                <p:cNvSpPr txBox="1"/>
                <p:nvPr/>
              </p:nvSpPr>
              <p:spPr>
                <a:xfrm>
                  <a:off x="3110565" y="3354037"/>
                  <a:ext cx="491174" cy="101566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3F0EBC39-560D-4E03-879C-7DC51AA63A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5" y="3354037"/>
                  <a:ext cx="491174" cy="101566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ED852C-073C-4D98-9F37-2E3B931EB634}"/>
              </a:ext>
            </a:extLst>
          </p:cNvPr>
          <p:cNvGrpSpPr/>
          <p:nvPr/>
        </p:nvGrpSpPr>
        <p:grpSpPr>
          <a:xfrm>
            <a:off x="455381" y="5213042"/>
            <a:ext cx="1941819" cy="929128"/>
            <a:chOff x="3258142" y="3409319"/>
            <a:chExt cx="1941819" cy="929128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94F945DF-2E51-46F8-BAB2-04F65360F9EE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4584A1C1-B5D5-4897-ADD1-FDA957A1954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6905046D-5DB1-4F83-8CF0-5CB1EAF9A655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2827F264-2670-4466-B368-599E7C9F918E}"/>
                    </a:ext>
                  </a:extLst>
                </p:cNvPr>
                <p:cNvSpPr txBox="1"/>
                <p:nvPr/>
              </p:nvSpPr>
              <p:spPr>
                <a:xfrm>
                  <a:off x="3736835" y="3630561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2827F264-2670-4466-B368-599E7C9F91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6835" y="3630561"/>
                  <a:ext cx="1194096" cy="7078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78780852-AEE1-4426-9E22-9019439A307F}"/>
              </a:ext>
            </a:extLst>
          </p:cNvPr>
          <p:cNvGrpSpPr/>
          <p:nvPr/>
        </p:nvGrpSpPr>
        <p:grpSpPr>
          <a:xfrm>
            <a:off x="3866020" y="5213042"/>
            <a:ext cx="1941819" cy="929128"/>
            <a:chOff x="3258142" y="3409319"/>
            <a:chExt cx="1941819" cy="929128"/>
          </a:xfrm>
        </p:grpSpPr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AE8CC4D8-515C-4186-BFFE-729624E981DB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7A0728EE-C810-4D08-88AE-4390DAA08C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3CF452F-53A7-43FA-A66D-FEDF0EAAECB5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ZoneTexte 59">
                  <a:extLst>
                    <a:ext uri="{FF2B5EF4-FFF2-40B4-BE49-F238E27FC236}">
                      <a16:creationId xmlns:a16="http://schemas.microsoft.com/office/drawing/2014/main" id="{658A5B5E-B82F-458F-BDB2-99975DC1EB5A}"/>
                    </a:ext>
                  </a:extLst>
                </p:cNvPr>
                <p:cNvSpPr txBox="1"/>
                <p:nvPr/>
              </p:nvSpPr>
              <p:spPr>
                <a:xfrm>
                  <a:off x="3736835" y="3630561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60" name="ZoneTexte 59">
                  <a:extLst>
                    <a:ext uri="{FF2B5EF4-FFF2-40B4-BE49-F238E27FC236}">
                      <a16:creationId xmlns:a16="http://schemas.microsoft.com/office/drawing/2014/main" id="{658A5B5E-B82F-458F-BDB2-99975DC1EB5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6835" y="3630561"/>
                  <a:ext cx="1194096" cy="707886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B8D25C3B-E47C-4FF7-A24D-9FFDB3684233}"/>
              </a:ext>
            </a:extLst>
          </p:cNvPr>
          <p:cNvSpPr txBox="1"/>
          <p:nvPr/>
        </p:nvSpPr>
        <p:spPr>
          <a:xfrm>
            <a:off x="838200" y="1618890"/>
            <a:ext cx="3476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Même courant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Tensions différentes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b="1" dirty="0">
              <a:latin typeface="Huit" panose="000005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16E7D012-DF65-4C37-8BE5-27A42169C3CF}"/>
                  </a:ext>
                </a:extLst>
              </p:cNvPr>
              <p:cNvSpPr txBox="1"/>
              <p:nvPr/>
            </p:nvSpPr>
            <p:spPr>
              <a:xfrm>
                <a:off x="7029672" y="1606168"/>
                <a:ext cx="2616998" cy="5304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𝑒𝑞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16E7D012-DF65-4C37-8BE5-27A42169C3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672" y="1606168"/>
                <a:ext cx="2616998" cy="53040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Graphique 9">
            <a:extLst>
              <a:ext uri="{FF2B5EF4-FFF2-40B4-BE49-F238E27FC236}">
                <a16:creationId xmlns:a16="http://schemas.microsoft.com/office/drawing/2014/main" id="{F6BFD18F-2FF8-41A1-9520-3C9B9DA2B5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42806" y="3685711"/>
            <a:ext cx="2678787" cy="1446544"/>
          </a:xfrm>
          <a:prstGeom prst="rect">
            <a:avLst/>
          </a:prstGeom>
        </p:spPr>
      </p:pic>
      <p:grpSp>
        <p:nvGrpSpPr>
          <p:cNvPr id="27" name="Groupe 26">
            <a:extLst>
              <a:ext uri="{FF2B5EF4-FFF2-40B4-BE49-F238E27FC236}">
                <a16:creationId xmlns:a16="http://schemas.microsoft.com/office/drawing/2014/main" id="{359DC279-C39D-4280-AD71-94B93AC4C462}"/>
              </a:ext>
            </a:extLst>
          </p:cNvPr>
          <p:cNvGrpSpPr/>
          <p:nvPr/>
        </p:nvGrpSpPr>
        <p:grpSpPr>
          <a:xfrm>
            <a:off x="8941106" y="5213042"/>
            <a:ext cx="1941819" cy="956828"/>
            <a:chOff x="3258142" y="3409319"/>
            <a:chExt cx="1941819" cy="956828"/>
          </a:xfrm>
        </p:grpSpPr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4F1927F-BBB7-4B42-8BBC-4CB2982DB7F6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6F1D47BA-4EBD-4A9D-A1C9-F3FA9188BB6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51227AD4-56C6-4818-96A7-E7D6B5E8141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ZoneTexte 30">
                  <a:extLst>
                    <a:ext uri="{FF2B5EF4-FFF2-40B4-BE49-F238E27FC236}">
                      <a16:creationId xmlns:a16="http://schemas.microsoft.com/office/drawing/2014/main" id="{9F3C594C-C7B6-4790-976E-CEE3A08A4CBF}"/>
                    </a:ext>
                  </a:extLst>
                </p:cNvPr>
                <p:cNvSpPr txBox="1"/>
                <p:nvPr/>
              </p:nvSpPr>
              <p:spPr>
                <a:xfrm>
                  <a:off x="3736835" y="3602861"/>
                  <a:ext cx="1194096" cy="7632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𝑹𝒆𝒒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1" name="ZoneTexte 30">
                  <a:extLst>
                    <a:ext uri="{FF2B5EF4-FFF2-40B4-BE49-F238E27FC236}">
                      <a16:creationId xmlns:a16="http://schemas.microsoft.com/office/drawing/2014/main" id="{9F3C594C-C7B6-4790-976E-CEE3A08A4C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36835" y="3602861"/>
                  <a:ext cx="1194096" cy="763286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0E1E145A-11F3-4FF8-B72D-E7A5D250699A}"/>
              </a:ext>
            </a:extLst>
          </p:cNvPr>
          <p:cNvGrpSpPr/>
          <p:nvPr/>
        </p:nvGrpSpPr>
        <p:grpSpPr>
          <a:xfrm>
            <a:off x="10882925" y="3541326"/>
            <a:ext cx="668777" cy="1186917"/>
            <a:chOff x="2932962" y="3354037"/>
            <a:chExt cx="668777" cy="1186917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D0955DE7-C1D4-484D-99CA-C37F23756CDB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A65E9D2-981D-4235-BC6F-9864B69E78E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ZoneTexte 38">
                  <a:extLst>
                    <a:ext uri="{FF2B5EF4-FFF2-40B4-BE49-F238E27FC236}">
                      <a16:creationId xmlns:a16="http://schemas.microsoft.com/office/drawing/2014/main" id="{D9293CCD-EF90-49EC-BEA4-1DFBE59A2673}"/>
                    </a:ext>
                  </a:extLst>
                </p:cNvPr>
                <p:cNvSpPr txBox="1"/>
                <p:nvPr/>
              </p:nvSpPr>
              <p:spPr>
                <a:xfrm>
                  <a:off x="3110565" y="3354037"/>
                  <a:ext cx="491174" cy="101566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6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60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9" name="ZoneTexte 38">
                  <a:extLst>
                    <a:ext uri="{FF2B5EF4-FFF2-40B4-BE49-F238E27FC236}">
                      <a16:creationId xmlns:a16="http://schemas.microsoft.com/office/drawing/2014/main" id="{D9293CCD-EF90-49EC-BEA4-1DFBE59A26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5" y="3354037"/>
                  <a:ext cx="491174" cy="1015662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AB2EF279-9F36-4768-A440-315586BE7D77}"/>
                  </a:ext>
                </a:extLst>
              </p:cNvPr>
              <p:cNvSpPr txBox="1"/>
              <p:nvPr/>
            </p:nvSpPr>
            <p:spPr>
              <a:xfrm>
                <a:off x="7029672" y="2266221"/>
                <a:ext cx="3226268" cy="5304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𝑅𝑒𝑞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AB2EF279-9F36-4768-A440-315586BE7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9672" y="2266221"/>
                <a:ext cx="3226268" cy="53040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ZoneTexte 43">
            <a:extLst>
              <a:ext uri="{FF2B5EF4-FFF2-40B4-BE49-F238E27FC236}">
                <a16:creationId xmlns:a16="http://schemas.microsoft.com/office/drawing/2014/main" id="{BFADA08C-8312-452E-A530-8675A10DCEDE}"/>
              </a:ext>
            </a:extLst>
          </p:cNvPr>
          <p:cNvSpPr txBox="1"/>
          <p:nvPr/>
        </p:nvSpPr>
        <p:spPr>
          <a:xfrm>
            <a:off x="5770473" y="1068636"/>
            <a:ext cx="405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Résistance équivalente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E3664F3-02D1-472E-9DA3-B8AD1EA3EBE6}"/>
                  </a:ext>
                </a:extLst>
              </p:cNvPr>
              <p:cNvSpPr txBox="1"/>
              <p:nvPr/>
            </p:nvSpPr>
            <p:spPr>
              <a:xfrm>
                <a:off x="6835956" y="3895829"/>
                <a:ext cx="1066894" cy="12921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⇔"/>
                          <m:pos m:val="top"/>
                          <m:ctrlPr>
                            <a:rPr lang="fr-FR" sz="66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r-FR" sz="6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groupCh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E3664F3-02D1-472E-9DA3-B8AD1EA3E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956" y="3895829"/>
                <a:ext cx="1066894" cy="129214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63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1" grpId="0"/>
      <p:bldP spid="12" grpId="0"/>
      <p:bldP spid="42" grpId="0"/>
      <p:bldP spid="44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5400B8-9506-4BF2-8F50-0C1ACA04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9DB1859-48EB-4B35-BC78-C01C25D39E5B}"/>
              </a:ext>
            </a:extLst>
          </p:cNvPr>
          <p:cNvSpPr/>
          <p:nvPr/>
        </p:nvSpPr>
        <p:spPr>
          <a:xfrm>
            <a:off x="1844138" y="1342953"/>
            <a:ext cx="432337" cy="411061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+</a:t>
            </a:r>
            <a:endParaRPr lang="fr-FR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ECB11E14-98E3-4E05-B07E-FA45C965C7E5}"/>
              </a:ext>
            </a:extLst>
          </p:cNvPr>
          <p:cNvSpPr/>
          <p:nvPr/>
        </p:nvSpPr>
        <p:spPr>
          <a:xfrm>
            <a:off x="1919601" y="1984170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1680542-2CEE-4B11-9E6B-1CA1D971A3FC}"/>
              </a:ext>
            </a:extLst>
          </p:cNvPr>
          <p:cNvSpPr txBox="1"/>
          <p:nvPr/>
        </p:nvSpPr>
        <p:spPr>
          <a:xfrm>
            <a:off x="2539294" y="1347321"/>
            <a:ext cx="3867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Proton : Charge positive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EFEE71E-7F7F-40D8-8387-C9F4401404CE}"/>
              </a:ext>
            </a:extLst>
          </p:cNvPr>
          <p:cNvSpPr txBox="1"/>
          <p:nvPr/>
        </p:nvSpPr>
        <p:spPr>
          <a:xfrm>
            <a:off x="2539294" y="1901694"/>
            <a:ext cx="38671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Électron : Charge négative</a:t>
            </a: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066C4882-F02E-4FD6-990E-DAB9A54C5805}"/>
              </a:ext>
            </a:extLst>
          </p:cNvPr>
          <p:cNvSpPr/>
          <p:nvPr/>
        </p:nvSpPr>
        <p:spPr>
          <a:xfrm>
            <a:off x="-546637" y="3223469"/>
            <a:ext cx="432337" cy="411061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+</a:t>
            </a:r>
            <a:endParaRPr lang="fr-FR" dirty="0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CA5479A-5792-4E74-A7C6-725514419CA7}"/>
              </a:ext>
            </a:extLst>
          </p:cNvPr>
          <p:cNvSpPr/>
          <p:nvPr/>
        </p:nvSpPr>
        <p:spPr>
          <a:xfrm>
            <a:off x="12296775" y="3223468"/>
            <a:ext cx="432337" cy="411061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+</a:t>
            </a:r>
            <a:endParaRPr lang="fr-FR" dirty="0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CCD5A583-1D26-4958-8A3F-F7C174DDED0F}"/>
              </a:ext>
            </a:extLst>
          </p:cNvPr>
          <p:cNvSpPr/>
          <p:nvPr/>
        </p:nvSpPr>
        <p:spPr>
          <a:xfrm>
            <a:off x="-1441533" y="2716994"/>
            <a:ext cx="432337" cy="411061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+</a:t>
            </a:r>
            <a:endParaRPr lang="fr-FR" dirty="0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43B9720C-0565-488D-BE47-4B83DFEC59BC}"/>
              </a:ext>
            </a:extLst>
          </p:cNvPr>
          <p:cNvSpPr/>
          <p:nvPr/>
        </p:nvSpPr>
        <p:spPr>
          <a:xfrm>
            <a:off x="13042841" y="277328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5B498BDC-68D5-462E-8D01-6FCBF32ACF14}"/>
              </a:ext>
            </a:extLst>
          </p:cNvPr>
          <p:cNvGrpSpPr/>
          <p:nvPr/>
        </p:nvGrpSpPr>
        <p:grpSpPr>
          <a:xfrm>
            <a:off x="6306432" y="1342953"/>
            <a:ext cx="4608335" cy="1014368"/>
            <a:chOff x="3838575" y="1363733"/>
            <a:chExt cx="4608335" cy="1014368"/>
          </a:xfrm>
        </p:grpSpPr>
        <p:sp>
          <p:nvSpPr>
            <p:cNvPr id="17" name="Accolade fermante 16">
              <a:extLst>
                <a:ext uri="{FF2B5EF4-FFF2-40B4-BE49-F238E27FC236}">
                  <a16:creationId xmlns:a16="http://schemas.microsoft.com/office/drawing/2014/main" id="{D2EA55D6-6956-4DFE-A84E-66332D4D892D}"/>
                </a:ext>
              </a:extLst>
            </p:cNvPr>
            <p:cNvSpPr/>
            <p:nvPr/>
          </p:nvSpPr>
          <p:spPr>
            <a:xfrm>
              <a:off x="3838575" y="1363733"/>
              <a:ext cx="200025" cy="1014368"/>
            </a:xfrm>
            <a:prstGeom prst="rightBrace">
              <a:avLst>
                <a:gd name="adj1" fmla="val 0"/>
                <a:gd name="adj2" fmla="val 48659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BE493560-8410-4F38-896F-78319B33548C}"/>
                </a:ext>
              </a:extLst>
            </p:cNvPr>
            <p:cNvSpPr txBox="1"/>
            <p:nvPr/>
          </p:nvSpPr>
          <p:spPr>
            <a:xfrm>
              <a:off x="4387850" y="1660495"/>
              <a:ext cx="40590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dirty="0"/>
                <a:t>Les charges opposées s’attirent</a:t>
              </a:r>
            </a:p>
          </p:txBody>
        </p:sp>
      </p:grpSp>
      <p:sp>
        <p:nvSpPr>
          <p:cNvPr id="20" name="ZoneTexte 19">
            <a:extLst>
              <a:ext uri="{FF2B5EF4-FFF2-40B4-BE49-F238E27FC236}">
                <a16:creationId xmlns:a16="http://schemas.microsoft.com/office/drawing/2014/main" id="{5BE285B8-B956-468F-92E2-5ECB8E1A0035}"/>
              </a:ext>
            </a:extLst>
          </p:cNvPr>
          <p:cNvSpPr txBox="1"/>
          <p:nvPr/>
        </p:nvSpPr>
        <p:spPr>
          <a:xfrm>
            <a:off x="2359849" y="3567859"/>
            <a:ext cx="7472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Les </a:t>
            </a:r>
            <a:r>
              <a:rPr lang="fr-FR" b="1" dirty="0">
                <a:solidFill>
                  <a:srgbClr val="FF0000"/>
                </a:solidFill>
              </a:rPr>
              <a:t>protons</a:t>
            </a:r>
            <a:r>
              <a:rPr lang="fr-FR" dirty="0"/>
              <a:t> maintiennent les </a:t>
            </a:r>
            <a:r>
              <a:rPr lang="fr-FR" b="1" dirty="0">
                <a:solidFill>
                  <a:srgbClr val="0070C0"/>
                </a:solidFill>
              </a:rPr>
              <a:t>électrons</a:t>
            </a:r>
            <a:r>
              <a:rPr lang="fr-FR" dirty="0"/>
              <a:t> en </a:t>
            </a:r>
            <a:r>
              <a:rPr lang="fr-FR" b="1" dirty="0"/>
              <a:t>orbites</a:t>
            </a:r>
            <a:r>
              <a:rPr lang="fr-FR" dirty="0"/>
              <a:t> autour du noyau de l’atome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3F07C24-A92D-470C-A203-9D9E8AB4A5BC}"/>
              </a:ext>
            </a:extLst>
          </p:cNvPr>
          <p:cNvSpPr txBox="1"/>
          <p:nvPr/>
        </p:nvSpPr>
        <p:spPr>
          <a:xfrm>
            <a:off x="5204388" y="4282421"/>
            <a:ext cx="20697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500" b="1" dirty="0"/>
              <a:t>🌍</a:t>
            </a:r>
            <a:endParaRPr lang="fr-FR" b="1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86FA009-0471-4A5B-80EB-21C566448DB3}"/>
              </a:ext>
            </a:extLst>
          </p:cNvPr>
          <p:cNvSpPr txBox="1"/>
          <p:nvPr/>
        </p:nvSpPr>
        <p:spPr>
          <a:xfrm>
            <a:off x="4849953" y="4896780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🛰️</a:t>
            </a:r>
          </a:p>
        </p:txBody>
      </p:sp>
    </p:spTree>
    <p:extLst>
      <p:ext uri="{BB962C8B-B14F-4D97-AF65-F5344CB8AC3E}">
        <p14:creationId xmlns:p14="http://schemas.microsoft.com/office/powerpoint/2010/main" val="3057401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50364 0 " pathEditMode="relative" rAng="0" ptsTypes="AA">
                                      <p:cBhvr>
                                        <p:cTn id="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8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L 0.53255 0 " pathEditMode="relative" rAng="0" ptsTypes="AA">
                                      <p:cBhvr>
                                        <p:cTn id="11" dur="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28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-0.54909 -0.00348 " pathEditMode="relative" rAng="0" ptsTypes="AA">
                                      <p:cBhvr>
                                        <p:cTn id="13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61" y="-18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0.60599 -0.00348 " pathEditMode="relative" rAng="0" ptsTypes="AA">
                                      <p:cBhvr>
                                        <p:cTn id="15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9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365 0 L 0.31185 0 " pathEditMode="relative" rAng="0" ptsTypes="AA">
                                      <p:cBhvr>
                                        <p:cTn id="18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59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256 0 L -0.30026 0 " pathEditMode="relative" rAng="0" ptsTypes="AA">
                                      <p:cBhvr>
                                        <p:cTn id="20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58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69 C 0.00221 -0.08819 0.0444 -0.15532 0.09401 -0.15069 C 0.14336 -0.14606 0.18177 -0.07129 0.17917 0.01598 C 0.17656 0.10324 0.13412 0.17014 0.08464 0.16551 C 0.03516 0.16088 -0.00299 0.08635 -0.00039 -0.00069 Z " pathEditMode="relative" rAng="16380000" ptsTypes="AAAAA">
                                      <p:cBhvr>
                                        <p:cTn id="3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1" y="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pat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C -0.00404 -0.08889 0.03346 -0.16551 0.08346 -0.17152 C 0.13333 -0.17777 0.17669 -0.11134 0.18008 -0.02338 C 0.18359 0.06528 0.14583 0.14144 0.09596 0.14723 C 0.04596 0.15348 0.00287 0.08773 -0.00052 -0.00092 Z " pathEditMode="relative" rAng="15960000" ptsTypes="AAA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20" grpId="0"/>
      <p:bldP spid="21" grpId="0"/>
      <p:bldP spid="22" grpId="0"/>
      <p:bldP spid="22" grpId="1"/>
      <p:bldP spid="22" grpId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raphique 49">
            <a:extLst>
              <a:ext uri="{FF2B5EF4-FFF2-40B4-BE49-F238E27FC236}">
                <a16:creationId xmlns:a16="http://schemas.microsoft.com/office/drawing/2014/main" id="{011D478E-28A4-485A-B654-C9D349A03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 flipH="1">
            <a:off x="9050390" y="3354724"/>
            <a:ext cx="491174" cy="2728742"/>
          </a:xfrm>
          <a:prstGeom prst="rect">
            <a:avLst/>
          </a:prstGeom>
        </p:spPr>
      </p:pic>
      <p:pic>
        <p:nvPicPr>
          <p:cNvPr id="18" name="Graphique 17">
            <a:extLst>
              <a:ext uri="{FF2B5EF4-FFF2-40B4-BE49-F238E27FC236}">
                <a16:creationId xmlns:a16="http://schemas.microsoft.com/office/drawing/2014/main" id="{1CFEF1B6-3455-4D1C-B5FC-5FB1957249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26690" y="2483249"/>
            <a:ext cx="3945891" cy="3893972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40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Mise en parallèle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04A82-477F-4864-86AE-6E9BC1540DC9}"/>
              </a:ext>
            </a:extLst>
          </p:cNvPr>
          <p:cNvSpPr txBox="1"/>
          <p:nvPr/>
        </p:nvSpPr>
        <p:spPr>
          <a:xfrm>
            <a:off x="561860" y="1068636"/>
            <a:ext cx="657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Connexion « à côté »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CC3A5DC-248C-4ADF-8D5A-FA74058FAE61}"/>
              </a:ext>
            </a:extLst>
          </p:cNvPr>
          <p:cNvGrpSpPr/>
          <p:nvPr/>
        </p:nvGrpSpPr>
        <p:grpSpPr>
          <a:xfrm rot="5400000">
            <a:off x="3877550" y="2944519"/>
            <a:ext cx="807912" cy="924673"/>
            <a:chOff x="2932962" y="3616281"/>
            <a:chExt cx="807912" cy="924673"/>
          </a:xfrm>
        </p:grpSpPr>
        <p:cxnSp>
          <p:nvCxnSpPr>
            <p:cNvPr id="40" name="Connecteur droit 39">
              <a:extLst>
                <a:ext uri="{FF2B5EF4-FFF2-40B4-BE49-F238E27FC236}">
                  <a16:creationId xmlns:a16="http://schemas.microsoft.com/office/drawing/2014/main" id="{3D7E8DC8-1205-47DA-A367-2CED471A6F2F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6A06D046-C38C-41E8-8718-596534712800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3F0EBC39-560D-4E03-879C-7DC51AA63ACD}"/>
                    </a:ext>
                  </a:extLst>
                </p:cNvPr>
                <p:cNvSpPr txBox="1"/>
                <p:nvPr/>
              </p:nvSpPr>
              <p:spPr>
                <a:xfrm rot="16200000"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3F0EBC39-560D-4E03-879C-7DC51AA63AC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7"/>
                  <a:stretch>
                    <a:fillRect r="-7125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58ED852C-073C-4D98-9F37-2E3B931EB634}"/>
              </a:ext>
            </a:extLst>
          </p:cNvPr>
          <p:cNvGrpSpPr/>
          <p:nvPr/>
        </p:nvGrpSpPr>
        <p:grpSpPr>
          <a:xfrm rot="5400000">
            <a:off x="-392167" y="3944854"/>
            <a:ext cx="1941819" cy="1194096"/>
            <a:chOff x="3258142" y="3387456"/>
            <a:chExt cx="1941819" cy="1194096"/>
          </a:xfrm>
        </p:grpSpPr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94F945DF-2E51-46F8-BAB2-04F65360F9EE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4584A1C1-B5D5-4897-ADD1-FDA957A1954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6905046D-5DB1-4F83-8CF0-5CB1EAF9A655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2827F264-2670-4466-B368-599E7C9F918E}"/>
                    </a:ext>
                  </a:extLst>
                </p:cNvPr>
                <p:cNvSpPr txBox="1"/>
                <p:nvPr/>
              </p:nvSpPr>
              <p:spPr>
                <a:xfrm rot="16200000">
                  <a:off x="3736836" y="3630561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000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55" name="ZoneTexte 54">
                  <a:extLst>
                    <a:ext uri="{FF2B5EF4-FFF2-40B4-BE49-F238E27FC236}">
                      <a16:creationId xmlns:a16="http://schemas.microsoft.com/office/drawing/2014/main" id="{2827F264-2670-4466-B368-599E7C9F918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736836" y="3630561"/>
                  <a:ext cx="1194096" cy="70788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1" name="ZoneTexte 60">
            <a:extLst>
              <a:ext uri="{FF2B5EF4-FFF2-40B4-BE49-F238E27FC236}">
                <a16:creationId xmlns:a16="http://schemas.microsoft.com/office/drawing/2014/main" id="{B8D25C3B-E47C-4FF7-A24D-9FFDB3684233}"/>
              </a:ext>
            </a:extLst>
          </p:cNvPr>
          <p:cNvSpPr txBox="1"/>
          <p:nvPr/>
        </p:nvSpPr>
        <p:spPr>
          <a:xfrm>
            <a:off x="838200" y="1618890"/>
            <a:ext cx="3476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Courants différents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b="1" dirty="0">
                <a:latin typeface="Huit" panose="00000500000000000000" pitchFamily="2" charset="0"/>
              </a:rPr>
              <a:t>Même tension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sz="2400" b="1" dirty="0">
              <a:latin typeface="Huit" panose="00000500000000000000" pitchFamily="2" charset="0"/>
            </a:endParaRP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359DC279-C39D-4280-AD71-94B93AC4C462}"/>
              </a:ext>
            </a:extLst>
          </p:cNvPr>
          <p:cNvGrpSpPr/>
          <p:nvPr/>
        </p:nvGrpSpPr>
        <p:grpSpPr>
          <a:xfrm rot="5400000">
            <a:off x="7288342" y="4137987"/>
            <a:ext cx="1941819" cy="1194096"/>
            <a:chOff x="3258142" y="3387456"/>
            <a:chExt cx="1941819" cy="1194096"/>
          </a:xfrm>
        </p:grpSpPr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E4F1927F-BBB7-4B42-8BBC-4CB2982DB7F6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6F1D47BA-4EBD-4A9D-A1C9-F3FA9188BB6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51227AD4-56C6-4818-96A7-E7D6B5E8141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ZoneTexte 30">
                  <a:extLst>
                    <a:ext uri="{FF2B5EF4-FFF2-40B4-BE49-F238E27FC236}">
                      <a16:creationId xmlns:a16="http://schemas.microsoft.com/office/drawing/2014/main" id="{9F3C594C-C7B6-4790-976E-CEE3A08A4CBF}"/>
                    </a:ext>
                  </a:extLst>
                </p:cNvPr>
                <p:cNvSpPr txBox="1"/>
                <p:nvPr/>
              </p:nvSpPr>
              <p:spPr>
                <a:xfrm rot="16200000">
                  <a:off x="3736837" y="3630561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000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𝑼</m:t>
                        </m:r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1" name="ZoneTexte 30">
                  <a:extLst>
                    <a:ext uri="{FF2B5EF4-FFF2-40B4-BE49-F238E27FC236}">
                      <a16:creationId xmlns:a16="http://schemas.microsoft.com/office/drawing/2014/main" id="{9F3C594C-C7B6-4790-976E-CEE3A08A4CB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736837" y="3630561"/>
                  <a:ext cx="1194096" cy="707886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0E1E145A-11F3-4FF8-B72D-E7A5D250699A}"/>
              </a:ext>
            </a:extLst>
          </p:cNvPr>
          <p:cNvGrpSpPr/>
          <p:nvPr/>
        </p:nvGrpSpPr>
        <p:grpSpPr>
          <a:xfrm rot="5400000">
            <a:off x="9095765" y="3474933"/>
            <a:ext cx="838368" cy="924674"/>
            <a:chOff x="2932962" y="3616280"/>
            <a:chExt cx="838368" cy="924674"/>
          </a:xfrm>
        </p:grpSpPr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D0955DE7-C1D4-484D-99CA-C37F23756CDB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cteur droit 37">
              <a:extLst>
                <a:ext uri="{FF2B5EF4-FFF2-40B4-BE49-F238E27FC236}">
                  <a16:creationId xmlns:a16="http://schemas.microsoft.com/office/drawing/2014/main" id="{AA65E9D2-981D-4235-BC6F-9864B69E78E8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ZoneTexte 38">
                  <a:extLst>
                    <a:ext uri="{FF2B5EF4-FFF2-40B4-BE49-F238E27FC236}">
                      <a16:creationId xmlns:a16="http://schemas.microsoft.com/office/drawing/2014/main" id="{D9293CCD-EF90-49EC-BEA4-1DFBE59A2673}"/>
                    </a:ext>
                  </a:extLst>
                </p:cNvPr>
                <p:cNvSpPr txBox="1"/>
                <p:nvPr/>
              </p:nvSpPr>
              <p:spPr>
                <a:xfrm rot="16200000">
                  <a:off x="3110565" y="3446689"/>
                  <a:ext cx="491174" cy="83035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𝑬𝒒</m:t>
                            </m:r>
                          </m:sub>
                        </m:sSub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9" name="ZoneTexte 38">
                  <a:extLst>
                    <a:ext uri="{FF2B5EF4-FFF2-40B4-BE49-F238E27FC236}">
                      <a16:creationId xmlns:a16="http://schemas.microsoft.com/office/drawing/2014/main" id="{D9293CCD-EF90-49EC-BEA4-1DFBE59A267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110565" y="3446689"/>
                  <a:ext cx="491174" cy="830356"/>
                </a:xfrm>
                <a:prstGeom prst="rect">
                  <a:avLst/>
                </a:prstGeom>
                <a:blipFill>
                  <a:blip r:embed="rId10"/>
                  <a:stretch>
                    <a:fillRect r="-69136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AB2EF279-9F36-4768-A440-315586BE7D77}"/>
                  </a:ext>
                </a:extLst>
              </p:cNvPr>
              <p:cNvSpPr txBox="1"/>
              <p:nvPr/>
            </p:nvSpPr>
            <p:spPr>
              <a:xfrm>
                <a:off x="7031822" y="2659636"/>
                <a:ext cx="3520707" cy="5304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𝐸𝑞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AB2EF279-9F36-4768-A440-315586BE7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822" y="2659636"/>
                <a:ext cx="3520707" cy="53040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ZoneTexte 43">
            <a:extLst>
              <a:ext uri="{FF2B5EF4-FFF2-40B4-BE49-F238E27FC236}">
                <a16:creationId xmlns:a16="http://schemas.microsoft.com/office/drawing/2014/main" id="{BFADA08C-8312-452E-A530-8675A10DCEDE}"/>
              </a:ext>
            </a:extLst>
          </p:cNvPr>
          <p:cNvSpPr txBox="1"/>
          <p:nvPr/>
        </p:nvSpPr>
        <p:spPr>
          <a:xfrm>
            <a:off x="5770473" y="1068636"/>
            <a:ext cx="405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Résistance équivalente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E3664F3-02D1-472E-9DA3-B8AD1EA3EBE6}"/>
                  </a:ext>
                </a:extLst>
              </p:cNvPr>
              <p:cNvSpPr txBox="1"/>
              <p:nvPr/>
            </p:nvSpPr>
            <p:spPr>
              <a:xfrm>
                <a:off x="6282158" y="4200629"/>
                <a:ext cx="1066894" cy="129214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groupChr>
                        <m:groupChrPr>
                          <m:chr m:val="⇔"/>
                          <m:pos m:val="top"/>
                          <m:ctrlPr>
                            <a:rPr lang="fr-FR" sz="660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1"/>
                            </m:rPr>
                            <a:rPr lang="fr-FR" sz="66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groupCh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E3664F3-02D1-472E-9DA3-B8AD1EA3E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2158" y="4200629"/>
                <a:ext cx="1066894" cy="129214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5" name="Groupe 44">
            <a:extLst>
              <a:ext uri="{FF2B5EF4-FFF2-40B4-BE49-F238E27FC236}">
                <a16:creationId xmlns:a16="http://schemas.microsoft.com/office/drawing/2014/main" id="{00AC99AE-18D4-4084-929C-95C9884B86A1}"/>
              </a:ext>
            </a:extLst>
          </p:cNvPr>
          <p:cNvGrpSpPr/>
          <p:nvPr/>
        </p:nvGrpSpPr>
        <p:grpSpPr>
          <a:xfrm rot="5400000">
            <a:off x="1370055" y="2960449"/>
            <a:ext cx="807912" cy="924673"/>
            <a:chOff x="2932962" y="3616281"/>
            <a:chExt cx="807912" cy="924673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FFE9B2C5-500A-480B-8ACB-51B5F660F6D2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FA1FD3EC-0A0D-4D82-B147-129917BF45B5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ZoneTexte 48">
                  <a:extLst>
                    <a:ext uri="{FF2B5EF4-FFF2-40B4-BE49-F238E27FC236}">
                      <a16:creationId xmlns:a16="http://schemas.microsoft.com/office/drawing/2014/main" id="{0A324F06-74DB-4DCD-B3B6-8E026BDEBED6}"/>
                    </a:ext>
                  </a:extLst>
                </p:cNvPr>
                <p:cNvSpPr txBox="1"/>
                <p:nvPr/>
              </p:nvSpPr>
              <p:spPr>
                <a:xfrm rot="16200000"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e>
                          <m:sub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9" name="ZoneTexte 48">
                  <a:extLst>
                    <a:ext uri="{FF2B5EF4-FFF2-40B4-BE49-F238E27FC236}">
                      <a16:creationId xmlns:a16="http://schemas.microsoft.com/office/drawing/2014/main" id="{0A324F06-74DB-4DCD-B3B6-8E026BDEBED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13"/>
                  <a:stretch>
                    <a:fillRect r="-7037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4C81D0B9-6FE8-40B2-B1CE-1798DC3F3D2C}"/>
              </a:ext>
            </a:extLst>
          </p:cNvPr>
          <p:cNvSpPr txBox="1"/>
          <p:nvPr/>
        </p:nvSpPr>
        <p:spPr>
          <a:xfrm>
            <a:off x="9636228" y="4437318"/>
            <a:ext cx="15183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REQ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1AFA809-DCC4-4103-B351-215FE81769A1}"/>
                  </a:ext>
                </a:extLst>
              </p:cNvPr>
              <p:cNvSpPr txBox="1"/>
              <p:nvPr/>
            </p:nvSpPr>
            <p:spPr>
              <a:xfrm>
                <a:off x="7059745" y="1664188"/>
                <a:ext cx="3029098" cy="9295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1AFA809-DCC4-4103-B351-215FE8176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9745" y="1664188"/>
                <a:ext cx="3029098" cy="92955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828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1" grpId="0"/>
      <p:bldP spid="42" grpId="0"/>
      <p:bldP spid="44" grpId="0"/>
      <p:bldP spid="14" grpId="0"/>
      <p:bldP spid="19" grpId="0"/>
      <p:bldP spid="2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que 17">
            <a:extLst>
              <a:ext uri="{FF2B5EF4-FFF2-40B4-BE49-F238E27FC236}">
                <a16:creationId xmlns:a16="http://schemas.microsoft.com/office/drawing/2014/main" id="{1CFEF1B6-3455-4D1C-B5FC-5FB1957249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7490" y="1878617"/>
            <a:ext cx="3945891" cy="3893972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BB48373-CC54-4779-B763-8328B04D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4400D3B-4875-4E71-8AC8-969137B9C8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2B5EA18-3406-45CD-B075-F85E1EEB1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41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30D64CB3-2666-4E6A-9A28-9761AB8D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74" y="49830"/>
            <a:ext cx="11720026" cy="763879"/>
          </a:xfrm>
        </p:spPr>
        <p:txBody>
          <a:bodyPr>
            <a:normAutofit/>
          </a:bodyPr>
          <a:lstStyle/>
          <a:p>
            <a:r>
              <a:rPr lang="fr-FR" dirty="0"/>
              <a:t>Mise en parallèle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04A82-477F-4864-86AE-6E9BC1540DC9}"/>
              </a:ext>
            </a:extLst>
          </p:cNvPr>
          <p:cNvSpPr txBox="1"/>
          <p:nvPr/>
        </p:nvSpPr>
        <p:spPr>
          <a:xfrm>
            <a:off x="561860" y="1068636"/>
            <a:ext cx="657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Cas de 2 résistances :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BFADA08C-8312-452E-A530-8675A10DCEDE}"/>
              </a:ext>
            </a:extLst>
          </p:cNvPr>
          <p:cNvSpPr txBox="1"/>
          <p:nvPr/>
        </p:nvSpPr>
        <p:spPr>
          <a:xfrm>
            <a:off x="5770473" y="1068636"/>
            <a:ext cx="405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Résistance équivalente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1AFA809-DCC4-4103-B351-215FE81769A1}"/>
                  </a:ext>
                </a:extLst>
              </p:cNvPr>
              <p:cNvSpPr txBox="1"/>
              <p:nvPr/>
            </p:nvSpPr>
            <p:spPr>
              <a:xfrm>
                <a:off x="6356938" y="1687219"/>
                <a:ext cx="4507323" cy="10157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𝐸𝑞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fr-FR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Produit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Somme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D1AFA809-DCC4-4103-B351-215FE8176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938" y="1687219"/>
                <a:ext cx="4507323" cy="101572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ZoneTexte 51">
            <a:extLst>
              <a:ext uri="{FF2B5EF4-FFF2-40B4-BE49-F238E27FC236}">
                <a16:creationId xmlns:a16="http://schemas.microsoft.com/office/drawing/2014/main" id="{36F054AD-4919-4D37-877E-689F9A4A3025}"/>
              </a:ext>
            </a:extLst>
          </p:cNvPr>
          <p:cNvSpPr txBox="1"/>
          <p:nvPr/>
        </p:nvSpPr>
        <p:spPr>
          <a:xfrm>
            <a:off x="5614930" y="3189224"/>
            <a:ext cx="657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Cas de 2 résistances égales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1421F412-A090-4AB2-9F80-D07DCC2F1B23}"/>
                  </a:ext>
                </a:extLst>
              </p:cNvPr>
              <p:cNvSpPr txBox="1"/>
              <p:nvPr/>
            </p:nvSpPr>
            <p:spPr>
              <a:xfrm>
                <a:off x="6356938" y="4137167"/>
                <a:ext cx="3223959" cy="9301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𝐸𝑞</m:t>
                          </m:r>
                        </m:sub>
                      </m:sSub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𝑅</m:t>
                          </m:r>
                        </m:den>
                      </m:f>
                      <m:r>
                        <a:rPr lang="fr-FR" sz="3200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R</m:t>
                          </m:r>
                        </m:num>
                        <m:den>
                          <m:r>
                            <a:rPr lang="fr-FR" sz="32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 xmlns=""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1421F412-A090-4AB2-9F80-D07DCC2F1B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6938" y="4137167"/>
                <a:ext cx="3223959" cy="93019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8098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4" grpId="0"/>
      <p:bldP spid="20" grpId="0"/>
      <p:bldP spid="52" grpId="0"/>
      <p:bldP spid="5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20384344-34FC-4459-B180-8D5D7D897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864850" cy="2852737"/>
          </a:xfrm>
        </p:spPr>
        <p:txBody>
          <a:bodyPr/>
          <a:lstStyle/>
          <a:p>
            <a:r>
              <a:rPr lang="fr-FR" dirty="0"/>
              <a:t>Les lois élémentaires, la suite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DC9B259-227F-49B4-8AF3-5F3E4601A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80472"/>
            <a:ext cx="10515600" cy="137443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Pont diviseur de tension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Théorème de superposition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Générateur de Thévenin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623A558-0EA5-4B84-882A-CE49207D0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6FCB8F0-4668-4A48-8669-D0C4A3D21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20F35D1-518E-413E-9351-F82FC887F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663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43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6" name="Graphique 6">
            <a:extLst>
              <a:ext uri="{FF2B5EF4-FFF2-40B4-BE49-F238E27FC236}">
                <a16:creationId xmlns:a16="http://schemas.microsoft.com/office/drawing/2014/main" id="{3892580F-49DF-4AEA-A4FA-CCB9D27DC3DA}"/>
              </a:ext>
            </a:extLst>
          </p:cNvPr>
          <p:cNvGrpSpPr/>
          <p:nvPr/>
        </p:nvGrpSpPr>
        <p:grpSpPr>
          <a:xfrm>
            <a:off x="864526" y="1604334"/>
            <a:ext cx="5793354" cy="4035743"/>
            <a:chOff x="864526" y="1604334"/>
            <a:chExt cx="5793354" cy="4035743"/>
          </a:xfrm>
        </p:grpSpPr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42C7B038-4053-44CE-8503-D3A2BCAE4EC0}"/>
                </a:ext>
              </a:extLst>
            </p:cNvPr>
            <p:cNvSpPr/>
            <p:nvPr/>
          </p:nvSpPr>
          <p:spPr>
            <a:xfrm>
              <a:off x="1536114" y="2295305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9CB9AED3-2B88-4E55-AE5E-1FDF2023982C}"/>
                </a:ext>
              </a:extLst>
            </p:cNvPr>
            <p:cNvSpPr/>
            <p:nvPr/>
          </p:nvSpPr>
          <p:spPr>
            <a:xfrm>
              <a:off x="1536114" y="4803884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F62CDEF0-588C-4507-965B-234AB5D3D38D}"/>
                </a:ext>
              </a:extLst>
            </p:cNvPr>
            <p:cNvSpPr/>
            <p:nvPr/>
          </p:nvSpPr>
          <p:spPr>
            <a:xfrm>
              <a:off x="4380487" y="2295305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D22F1A47-334B-4766-B1B6-239B7AE133FD}"/>
                </a:ext>
              </a:extLst>
            </p:cNvPr>
            <p:cNvSpPr/>
            <p:nvPr/>
          </p:nvSpPr>
          <p:spPr>
            <a:xfrm>
              <a:off x="5717079" y="2295305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2194B2A4-63E1-490C-A1A7-866AC8F1BC10}"/>
                </a:ext>
              </a:extLst>
            </p:cNvPr>
            <p:cNvSpPr/>
            <p:nvPr/>
          </p:nvSpPr>
          <p:spPr>
            <a:xfrm>
              <a:off x="3043895" y="2163621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0C763B62-2F6A-4CB4-89D8-D81E51014304}"/>
                </a:ext>
              </a:extLst>
            </p:cNvPr>
            <p:cNvSpPr/>
            <p:nvPr/>
          </p:nvSpPr>
          <p:spPr>
            <a:xfrm>
              <a:off x="2708101" y="2295305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3C624907-52D0-435F-912B-96D49A61AE0E}"/>
                </a:ext>
              </a:extLst>
            </p:cNvPr>
            <p:cNvSpPr/>
            <p:nvPr/>
          </p:nvSpPr>
          <p:spPr>
            <a:xfrm>
              <a:off x="4044693" y="2295305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A92EA102-15D8-4BC5-B699-CA90CB0159FA}"/>
                </a:ext>
              </a:extLst>
            </p:cNvPr>
            <p:cNvSpPr txBox="1"/>
            <p:nvPr/>
          </p:nvSpPr>
          <p:spPr>
            <a:xfrm>
              <a:off x="2926119" y="1643839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87ADA55D-D8C8-4DAA-8E4C-983F83A3E909}"/>
                </a:ext>
              </a:extLst>
            </p:cNvPr>
            <p:cNvSpPr/>
            <p:nvPr/>
          </p:nvSpPr>
          <p:spPr>
            <a:xfrm>
              <a:off x="5585395" y="3467292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024BE369-57E3-46BF-8874-C24A2CE50E1A}"/>
                </a:ext>
              </a:extLst>
            </p:cNvPr>
            <p:cNvSpPr/>
            <p:nvPr/>
          </p:nvSpPr>
          <p:spPr>
            <a:xfrm>
              <a:off x="5717079" y="4474674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536689CB-9F79-45CF-8553-F5C46C758434}"/>
                </a:ext>
              </a:extLst>
            </p:cNvPr>
            <p:cNvSpPr/>
            <p:nvPr/>
          </p:nvSpPr>
          <p:spPr>
            <a:xfrm>
              <a:off x="5717079" y="3131498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24744CF6-DF9A-4EAD-B00E-A62B3ED4AF0A}"/>
                </a:ext>
              </a:extLst>
            </p:cNvPr>
            <p:cNvSpPr txBox="1"/>
            <p:nvPr/>
          </p:nvSpPr>
          <p:spPr>
            <a:xfrm>
              <a:off x="5954849" y="3408404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29B48B71-E721-45FB-8202-2253C9A3DFA3}"/>
                </a:ext>
              </a:extLst>
            </p:cNvPr>
            <p:cNvSpPr/>
            <p:nvPr/>
          </p:nvSpPr>
          <p:spPr>
            <a:xfrm>
              <a:off x="864526" y="3467292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7166B453-C94E-4982-851A-DB5D4FD1F059}"/>
                </a:ext>
              </a:extLst>
            </p:cNvPr>
            <p:cNvSpPr/>
            <p:nvPr/>
          </p:nvSpPr>
          <p:spPr>
            <a:xfrm>
              <a:off x="1536114" y="3467292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3D814692-0C60-47ED-9D55-D94E92490F35}"/>
                </a:ext>
              </a:extLst>
            </p:cNvPr>
            <p:cNvSpPr/>
            <p:nvPr/>
          </p:nvSpPr>
          <p:spPr>
            <a:xfrm>
              <a:off x="1371509" y="3467292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62585A05-F9FE-442F-9962-F80A3E89DF2E}"/>
                </a:ext>
              </a:extLst>
            </p:cNvPr>
            <p:cNvSpPr/>
            <p:nvPr/>
          </p:nvSpPr>
          <p:spPr>
            <a:xfrm>
              <a:off x="1536114" y="3467292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FF08439F-02E7-47DA-AD54-AAF9144D7BD1}"/>
                </a:ext>
              </a:extLst>
            </p:cNvPr>
            <p:cNvSpPr/>
            <p:nvPr/>
          </p:nvSpPr>
          <p:spPr>
            <a:xfrm>
              <a:off x="2036513" y="3131498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7BAEAA75-0248-43B8-8B81-997EDD8990C2}"/>
                </a:ext>
              </a:extLst>
            </p:cNvPr>
            <p:cNvSpPr/>
            <p:nvPr/>
          </p:nvSpPr>
          <p:spPr>
            <a:xfrm>
              <a:off x="2036513" y="2966893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8A270784-1C14-424C-9633-2FCE30917765}"/>
                </a:ext>
              </a:extLst>
            </p:cNvPr>
            <p:cNvSpPr/>
            <p:nvPr/>
          </p:nvSpPr>
          <p:spPr>
            <a:xfrm>
              <a:off x="1871908" y="3131498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F131D865-368D-49E0-997F-35238C760C6F}"/>
                </a:ext>
              </a:extLst>
            </p:cNvPr>
            <p:cNvSpPr/>
            <p:nvPr/>
          </p:nvSpPr>
          <p:spPr>
            <a:xfrm>
              <a:off x="1536114" y="3131498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AC743D11-362F-48B8-845A-6162992B17E5}"/>
                </a:ext>
              </a:extLst>
            </p:cNvPr>
            <p:cNvSpPr/>
            <p:nvPr/>
          </p:nvSpPr>
          <p:spPr>
            <a:xfrm>
              <a:off x="1536114" y="4803884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62F94EE4-73FC-4FBB-B5AA-47E44C70135A}"/>
                </a:ext>
              </a:extLst>
            </p:cNvPr>
            <p:cNvSpPr txBox="1"/>
            <p:nvPr/>
          </p:nvSpPr>
          <p:spPr>
            <a:xfrm>
              <a:off x="2307204" y="2908005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A8F1CCF4-049A-4B48-B467-FB1EEE43C4B2}"/>
                </a:ext>
              </a:extLst>
            </p:cNvPr>
            <p:cNvSpPr/>
            <p:nvPr/>
          </p:nvSpPr>
          <p:spPr>
            <a:xfrm>
              <a:off x="5881684" y="1794906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F1A76172-8C59-4741-AE6B-299BF6CE8F1B}"/>
                </a:ext>
              </a:extLst>
            </p:cNvPr>
            <p:cNvSpPr/>
            <p:nvPr/>
          </p:nvSpPr>
          <p:spPr>
            <a:xfrm>
              <a:off x="5717079" y="2064858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F522C53E-ECDD-4164-958A-EEAD89BECDFE}"/>
                </a:ext>
              </a:extLst>
            </p:cNvPr>
            <p:cNvSpPr txBox="1"/>
            <p:nvPr/>
          </p:nvSpPr>
          <p:spPr>
            <a:xfrm>
              <a:off x="6297227" y="1604334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AB4E8E2-F66E-4424-9730-67867CDC82CB}"/>
              </a:ext>
            </a:extLst>
          </p:cNvPr>
          <p:cNvGrpSpPr/>
          <p:nvPr/>
        </p:nvGrpSpPr>
        <p:grpSpPr>
          <a:xfrm rot="5400000">
            <a:off x="6258180" y="3250011"/>
            <a:ext cx="1941819" cy="1341248"/>
            <a:chOff x="3258142" y="2517424"/>
            <a:chExt cx="1941819" cy="1341248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759009E6-F7F6-4074-BBBB-82E75013254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9668890-A1FF-4930-9ED1-F51AB11CBE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4D4CCF6-0E19-4743-AF0D-4A5BF8728AC7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/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1944A25-DBFC-4318-B9A4-ABB3A9495D1B}"/>
              </a:ext>
            </a:extLst>
          </p:cNvPr>
          <p:cNvGrpSpPr/>
          <p:nvPr/>
        </p:nvGrpSpPr>
        <p:grpSpPr>
          <a:xfrm>
            <a:off x="2609851" y="745720"/>
            <a:ext cx="1941819" cy="1117838"/>
            <a:chOff x="3258142" y="2740834"/>
            <a:chExt cx="1941819" cy="1117838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9B274B61-E49F-4F19-B683-2D85156C752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107D8F5-D5C2-4B36-9837-74424849BA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A0078DA8-1178-4A37-9EED-C9FB459B2688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/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22A8626D-4149-49D4-BCB4-4A3676382EC8}"/>
              </a:ext>
            </a:extLst>
          </p:cNvPr>
          <p:cNvGrpSpPr/>
          <p:nvPr/>
        </p:nvGrpSpPr>
        <p:grpSpPr>
          <a:xfrm rot="5400000">
            <a:off x="-641477" y="3415378"/>
            <a:ext cx="1941819" cy="1194096"/>
            <a:chOff x="3258142" y="3402175"/>
            <a:chExt cx="1941819" cy="1194096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8DE72E21-5ABC-479B-B1B3-7687412FA2FB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5C61366-4845-4AD6-8BFD-E3B788967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B1DC67A-EA64-471C-B89F-36D38E379F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/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1C404CF-C951-422F-A24E-FED5DEFB30EA}"/>
              </a:ext>
            </a:extLst>
          </p:cNvPr>
          <p:cNvGrpSpPr/>
          <p:nvPr/>
        </p:nvGrpSpPr>
        <p:grpSpPr>
          <a:xfrm>
            <a:off x="1764872" y="1491749"/>
            <a:ext cx="668779" cy="1063807"/>
            <a:chOff x="2932962" y="3477147"/>
            <a:chExt cx="668779" cy="1063807"/>
          </a:xfrm>
        </p:grpSpPr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799B923-1E91-4BEE-ABD7-1DABEE56CA69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972DFE7F-EBC8-49C5-A637-F65C8B8B6892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/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88654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44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6" name="Graphique 6">
            <a:extLst>
              <a:ext uri="{FF2B5EF4-FFF2-40B4-BE49-F238E27FC236}">
                <a16:creationId xmlns:a16="http://schemas.microsoft.com/office/drawing/2014/main" id="{BC5A6AC8-BDD0-432A-92B9-E91E02855B00}"/>
              </a:ext>
            </a:extLst>
          </p:cNvPr>
          <p:cNvGrpSpPr/>
          <p:nvPr/>
        </p:nvGrpSpPr>
        <p:grpSpPr>
          <a:xfrm>
            <a:off x="864526" y="1604334"/>
            <a:ext cx="5793354" cy="4035743"/>
            <a:chOff x="864526" y="1604334"/>
            <a:chExt cx="5793354" cy="4035743"/>
          </a:xfrm>
        </p:grpSpPr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65193D04-257E-47D1-8840-E6604FCE8764}"/>
                </a:ext>
              </a:extLst>
            </p:cNvPr>
            <p:cNvSpPr/>
            <p:nvPr/>
          </p:nvSpPr>
          <p:spPr>
            <a:xfrm>
              <a:off x="1536114" y="2295305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160AC046-9678-43BB-9451-544B5EC55427}"/>
                </a:ext>
              </a:extLst>
            </p:cNvPr>
            <p:cNvSpPr/>
            <p:nvPr/>
          </p:nvSpPr>
          <p:spPr>
            <a:xfrm>
              <a:off x="1536114" y="4803884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A2144855-AAD8-4054-8380-3B7170171B99}"/>
                </a:ext>
              </a:extLst>
            </p:cNvPr>
            <p:cNvSpPr/>
            <p:nvPr/>
          </p:nvSpPr>
          <p:spPr>
            <a:xfrm>
              <a:off x="4380487" y="2295305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E1AA3AE5-BDAF-48D1-8505-47ED9832495B}"/>
                </a:ext>
              </a:extLst>
            </p:cNvPr>
            <p:cNvSpPr/>
            <p:nvPr/>
          </p:nvSpPr>
          <p:spPr>
            <a:xfrm>
              <a:off x="5717079" y="2295305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6673C53F-3C16-4DB3-B739-82676F141A4A}"/>
                </a:ext>
              </a:extLst>
            </p:cNvPr>
            <p:cNvSpPr/>
            <p:nvPr/>
          </p:nvSpPr>
          <p:spPr>
            <a:xfrm>
              <a:off x="3043895" y="2163621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FE8E5CB1-2414-4300-A196-7BC406ED134D}"/>
                </a:ext>
              </a:extLst>
            </p:cNvPr>
            <p:cNvSpPr/>
            <p:nvPr/>
          </p:nvSpPr>
          <p:spPr>
            <a:xfrm>
              <a:off x="2708101" y="2295305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D1152F2E-2379-4D91-BD50-F835A57F386C}"/>
                </a:ext>
              </a:extLst>
            </p:cNvPr>
            <p:cNvSpPr/>
            <p:nvPr/>
          </p:nvSpPr>
          <p:spPr>
            <a:xfrm>
              <a:off x="4044693" y="2295305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BCC43BC5-DB74-47C2-B153-B62AC206DBBD}"/>
                </a:ext>
              </a:extLst>
            </p:cNvPr>
            <p:cNvSpPr txBox="1"/>
            <p:nvPr/>
          </p:nvSpPr>
          <p:spPr>
            <a:xfrm>
              <a:off x="2926119" y="1643839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B7621190-5263-4525-BCE9-DC7FDFBB39F8}"/>
                </a:ext>
              </a:extLst>
            </p:cNvPr>
            <p:cNvSpPr/>
            <p:nvPr/>
          </p:nvSpPr>
          <p:spPr>
            <a:xfrm>
              <a:off x="5585395" y="3467292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03784D60-07FD-4E76-A74C-7B2634DA5A0C}"/>
                </a:ext>
              </a:extLst>
            </p:cNvPr>
            <p:cNvSpPr/>
            <p:nvPr/>
          </p:nvSpPr>
          <p:spPr>
            <a:xfrm>
              <a:off x="5717079" y="4474674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0F0919D7-90E6-4B28-BC56-845D25427320}"/>
                </a:ext>
              </a:extLst>
            </p:cNvPr>
            <p:cNvSpPr/>
            <p:nvPr/>
          </p:nvSpPr>
          <p:spPr>
            <a:xfrm>
              <a:off x="5717079" y="3131498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210E88CD-DA64-4AD4-8889-59FFD331F287}"/>
                </a:ext>
              </a:extLst>
            </p:cNvPr>
            <p:cNvSpPr txBox="1"/>
            <p:nvPr/>
          </p:nvSpPr>
          <p:spPr>
            <a:xfrm>
              <a:off x="5954849" y="3408404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1E822EA2-9F47-46F4-863C-6BF5185F3827}"/>
                </a:ext>
              </a:extLst>
            </p:cNvPr>
            <p:cNvSpPr/>
            <p:nvPr/>
          </p:nvSpPr>
          <p:spPr>
            <a:xfrm>
              <a:off x="864526" y="3467292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73EC2163-5430-4C90-89B9-BDEA4BF9BEBE}"/>
                </a:ext>
              </a:extLst>
            </p:cNvPr>
            <p:cNvSpPr/>
            <p:nvPr/>
          </p:nvSpPr>
          <p:spPr>
            <a:xfrm>
              <a:off x="1536114" y="3467292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5ABEF951-310B-4D6F-BC10-0EDBFFDEF565}"/>
                </a:ext>
              </a:extLst>
            </p:cNvPr>
            <p:cNvSpPr/>
            <p:nvPr/>
          </p:nvSpPr>
          <p:spPr>
            <a:xfrm>
              <a:off x="1371509" y="3467292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26DE0FE1-25A4-4F61-8EA5-7F012700CF3E}"/>
                </a:ext>
              </a:extLst>
            </p:cNvPr>
            <p:cNvSpPr/>
            <p:nvPr/>
          </p:nvSpPr>
          <p:spPr>
            <a:xfrm>
              <a:off x="1536114" y="3467292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9B2FA946-6B30-4AD3-A8E8-8AA66527D353}"/>
                </a:ext>
              </a:extLst>
            </p:cNvPr>
            <p:cNvSpPr/>
            <p:nvPr/>
          </p:nvSpPr>
          <p:spPr>
            <a:xfrm>
              <a:off x="2036513" y="3131498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9CF382B0-6E13-49A2-9349-1B4C44A502F3}"/>
                </a:ext>
              </a:extLst>
            </p:cNvPr>
            <p:cNvSpPr/>
            <p:nvPr/>
          </p:nvSpPr>
          <p:spPr>
            <a:xfrm>
              <a:off x="2036513" y="2966893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1E9BB459-5D47-4F12-A4AC-05D3DA5714E0}"/>
                </a:ext>
              </a:extLst>
            </p:cNvPr>
            <p:cNvSpPr/>
            <p:nvPr/>
          </p:nvSpPr>
          <p:spPr>
            <a:xfrm>
              <a:off x="1871908" y="3131498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936E975B-5558-4911-9B12-8B0BBC37B367}"/>
                </a:ext>
              </a:extLst>
            </p:cNvPr>
            <p:cNvSpPr/>
            <p:nvPr/>
          </p:nvSpPr>
          <p:spPr>
            <a:xfrm>
              <a:off x="1536114" y="3131498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A4F9D462-A216-4EAF-9758-CA660A4B0DD4}"/>
                </a:ext>
              </a:extLst>
            </p:cNvPr>
            <p:cNvSpPr/>
            <p:nvPr/>
          </p:nvSpPr>
          <p:spPr>
            <a:xfrm>
              <a:off x="1536114" y="4803884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0BC5C7AF-0F87-44D6-ACEC-144C63174397}"/>
                </a:ext>
              </a:extLst>
            </p:cNvPr>
            <p:cNvSpPr txBox="1"/>
            <p:nvPr/>
          </p:nvSpPr>
          <p:spPr>
            <a:xfrm>
              <a:off x="2307204" y="2908005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B586E312-E642-4DA0-98C3-31881CB04EF1}"/>
                </a:ext>
              </a:extLst>
            </p:cNvPr>
            <p:cNvSpPr/>
            <p:nvPr/>
          </p:nvSpPr>
          <p:spPr>
            <a:xfrm>
              <a:off x="5881684" y="1794906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0D8B45FE-50B9-4383-A6E4-FAF1EC2F6A7C}"/>
                </a:ext>
              </a:extLst>
            </p:cNvPr>
            <p:cNvSpPr/>
            <p:nvPr/>
          </p:nvSpPr>
          <p:spPr>
            <a:xfrm>
              <a:off x="5717079" y="2064858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54162F13-8ACD-487B-8B08-2E5BF61E3635}"/>
                </a:ext>
              </a:extLst>
            </p:cNvPr>
            <p:cNvSpPr txBox="1"/>
            <p:nvPr/>
          </p:nvSpPr>
          <p:spPr>
            <a:xfrm>
              <a:off x="6297227" y="1604334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AB4E8E2-F66E-4424-9730-67867CDC82CB}"/>
              </a:ext>
            </a:extLst>
          </p:cNvPr>
          <p:cNvGrpSpPr/>
          <p:nvPr/>
        </p:nvGrpSpPr>
        <p:grpSpPr>
          <a:xfrm rot="5400000">
            <a:off x="6258180" y="3250011"/>
            <a:ext cx="1941819" cy="1341248"/>
            <a:chOff x="3258142" y="2517424"/>
            <a:chExt cx="1941819" cy="1341248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759009E6-F7F6-4074-BBBB-82E75013254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9668890-A1FF-4930-9ED1-F51AB11CBE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4D4CCF6-0E19-4743-AF0D-4A5BF8728AC7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/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1944A25-DBFC-4318-B9A4-ABB3A9495D1B}"/>
              </a:ext>
            </a:extLst>
          </p:cNvPr>
          <p:cNvGrpSpPr/>
          <p:nvPr/>
        </p:nvGrpSpPr>
        <p:grpSpPr>
          <a:xfrm>
            <a:off x="2609851" y="745720"/>
            <a:ext cx="1941819" cy="1117838"/>
            <a:chOff x="3258142" y="2740834"/>
            <a:chExt cx="1941819" cy="1117838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9B274B61-E49F-4F19-B683-2D85156C752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107D8F5-D5C2-4B36-9837-74424849BA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A0078DA8-1178-4A37-9EED-C9FB459B2688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/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22A8626D-4149-49D4-BCB4-4A3676382EC8}"/>
              </a:ext>
            </a:extLst>
          </p:cNvPr>
          <p:cNvGrpSpPr/>
          <p:nvPr/>
        </p:nvGrpSpPr>
        <p:grpSpPr>
          <a:xfrm rot="5400000">
            <a:off x="-641477" y="3415378"/>
            <a:ext cx="1941819" cy="1194096"/>
            <a:chOff x="3258142" y="3402175"/>
            <a:chExt cx="1941819" cy="1194096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8DE72E21-5ABC-479B-B1B3-7687412FA2FB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5C61366-4845-4AD6-8BFD-E3B788967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B1DC67A-EA64-471C-B89F-36D38E379F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/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1C404CF-C951-422F-A24E-FED5DEFB30EA}"/>
              </a:ext>
            </a:extLst>
          </p:cNvPr>
          <p:cNvGrpSpPr/>
          <p:nvPr/>
        </p:nvGrpSpPr>
        <p:grpSpPr>
          <a:xfrm>
            <a:off x="1764872" y="1491749"/>
            <a:ext cx="668779" cy="1063807"/>
            <a:chOff x="2932962" y="3477147"/>
            <a:chExt cx="668779" cy="1063807"/>
          </a:xfrm>
        </p:grpSpPr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799B923-1E91-4BEE-ABD7-1DABEE56CA69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972DFE7F-EBC8-49C5-A637-F65C8B8B6892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/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408641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45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9" name="Graphique 6">
            <a:extLst>
              <a:ext uri="{FF2B5EF4-FFF2-40B4-BE49-F238E27FC236}">
                <a16:creationId xmlns:a16="http://schemas.microsoft.com/office/drawing/2014/main" id="{5C4526BE-FBB2-4688-9D6F-B236D9307DE6}"/>
              </a:ext>
            </a:extLst>
          </p:cNvPr>
          <p:cNvGrpSpPr/>
          <p:nvPr/>
        </p:nvGrpSpPr>
        <p:grpSpPr>
          <a:xfrm>
            <a:off x="864526" y="1604334"/>
            <a:ext cx="5793354" cy="4035743"/>
            <a:chOff x="864526" y="1604334"/>
            <a:chExt cx="5793354" cy="4035743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ED4B0BD6-7951-4178-BA60-CA6C581CE75A}"/>
                </a:ext>
              </a:extLst>
            </p:cNvPr>
            <p:cNvSpPr/>
            <p:nvPr/>
          </p:nvSpPr>
          <p:spPr>
            <a:xfrm>
              <a:off x="1536114" y="2295305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0A6856FC-BC4F-4758-BB82-34181959B968}"/>
                </a:ext>
              </a:extLst>
            </p:cNvPr>
            <p:cNvSpPr/>
            <p:nvPr/>
          </p:nvSpPr>
          <p:spPr>
            <a:xfrm>
              <a:off x="1536114" y="4803884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43FB19E7-0CBD-4828-A001-AA6937E1E32E}"/>
                </a:ext>
              </a:extLst>
            </p:cNvPr>
            <p:cNvSpPr/>
            <p:nvPr/>
          </p:nvSpPr>
          <p:spPr>
            <a:xfrm>
              <a:off x="4380487" y="2295305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18528097-9081-4B8E-BD3E-C797D6436325}"/>
                </a:ext>
              </a:extLst>
            </p:cNvPr>
            <p:cNvSpPr/>
            <p:nvPr/>
          </p:nvSpPr>
          <p:spPr>
            <a:xfrm>
              <a:off x="5717079" y="2295305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7A9B4D7F-6073-4C0E-AC60-22EDCFBE68A9}"/>
                </a:ext>
              </a:extLst>
            </p:cNvPr>
            <p:cNvSpPr/>
            <p:nvPr/>
          </p:nvSpPr>
          <p:spPr>
            <a:xfrm>
              <a:off x="3043895" y="2163621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2B3F543-4EB5-4FDA-BF36-CCE9AF099A84}"/>
                </a:ext>
              </a:extLst>
            </p:cNvPr>
            <p:cNvSpPr/>
            <p:nvPr/>
          </p:nvSpPr>
          <p:spPr>
            <a:xfrm>
              <a:off x="2708101" y="2295305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DBDBECAF-8DDB-48B0-88AC-22E031A97B1E}"/>
                </a:ext>
              </a:extLst>
            </p:cNvPr>
            <p:cNvSpPr/>
            <p:nvPr/>
          </p:nvSpPr>
          <p:spPr>
            <a:xfrm>
              <a:off x="4044693" y="2295305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53CE02D5-7E26-406A-931B-28062CDFEE16}"/>
                </a:ext>
              </a:extLst>
            </p:cNvPr>
            <p:cNvSpPr txBox="1"/>
            <p:nvPr/>
          </p:nvSpPr>
          <p:spPr>
            <a:xfrm>
              <a:off x="2926119" y="1643839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8D3543A5-6282-4ABD-B799-B34EBAECEE8E}"/>
                </a:ext>
              </a:extLst>
            </p:cNvPr>
            <p:cNvSpPr/>
            <p:nvPr/>
          </p:nvSpPr>
          <p:spPr>
            <a:xfrm>
              <a:off x="5585395" y="3467292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7F03CEB4-F0B6-413A-9E4D-6F43E23F421F}"/>
                </a:ext>
              </a:extLst>
            </p:cNvPr>
            <p:cNvSpPr/>
            <p:nvPr/>
          </p:nvSpPr>
          <p:spPr>
            <a:xfrm>
              <a:off x="5717079" y="4474674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DC248949-2035-48BE-B673-670C545B72BF}"/>
                </a:ext>
              </a:extLst>
            </p:cNvPr>
            <p:cNvSpPr/>
            <p:nvPr/>
          </p:nvSpPr>
          <p:spPr>
            <a:xfrm>
              <a:off x="5717079" y="3131498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FB5EF0E8-174F-4C3A-B441-BAB5C68E2BB8}"/>
                </a:ext>
              </a:extLst>
            </p:cNvPr>
            <p:cNvSpPr txBox="1"/>
            <p:nvPr/>
          </p:nvSpPr>
          <p:spPr>
            <a:xfrm>
              <a:off x="5954849" y="3408404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00B917F8-3429-43A1-8B3D-B67F9EE796C3}"/>
                </a:ext>
              </a:extLst>
            </p:cNvPr>
            <p:cNvSpPr/>
            <p:nvPr/>
          </p:nvSpPr>
          <p:spPr>
            <a:xfrm>
              <a:off x="864526" y="3467292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76CA35E6-C12F-48F8-961A-39D432B6DFAB}"/>
                </a:ext>
              </a:extLst>
            </p:cNvPr>
            <p:cNvSpPr/>
            <p:nvPr/>
          </p:nvSpPr>
          <p:spPr>
            <a:xfrm>
              <a:off x="1536114" y="3467292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1677A6F0-35E9-4943-9CBC-6A70253143AC}"/>
                </a:ext>
              </a:extLst>
            </p:cNvPr>
            <p:cNvSpPr/>
            <p:nvPr/>
          </p:nvSpPr>
          <p:spPr>
            <a:xfrm>
              <a:off x="1371509" y="3467292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01EE85E8-AC7C-432C-AA82-BFD53A7781FD}"/>
                </a:ext>
              </a:extLst>
            </p:cNvPr>
            <p:cNvSpPr/>
            <p:nvPr/>
          </p:nvSpPr>
          <p:spPr>
            <a:xfrm>
              <a:off x="1536114" y="3467292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7C43C470-8805-468C-ACDC-CA724A676B05}"/>
                </a:ext>
              </a:extLst>
            </p:cNvPr>
            <p:cNvSpPr/>
            <p:nvPr/>
          </p:nvSpPr>
          <p:spPr>
            <a:xfrm>
              <a:off x="2036513" y="3131498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A8CE482D-3F19-40FC-8ABD-DDAB8AD478B7}"/>
                </a:ext>
              </a:extLst>
            </p:cNvPr>
            <p:cNvSpPr/>
            <p:nvPr/>
          </p:nvSpPr>
          <p:spPr>
            <a:xfrm>
              <a:off x="2036513" y="2966893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438826AC-F912-476A-A02A-97985967B6BE}"/>
                </a:ext>
              </a:extLst>
            </p:cNvPr>
            <p:cNvSpPr/>
            <p:nvPr/>
          </p:nvSpPr>
          <p:spPr>
            <a:xfrm>
              <a:off x="1871908" y="3131498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26894490-D3B1-483F-8BCA-2880D84F1257}"/>
                </a:ext>
              </a:extLst>
            </p:cNvPr>
            <p:cNvSpPr/>
            <p:nvPr/>
          </p:nvSpPr>
          <p:spPr>
            <a:xfrm>
              <a:off x="1536114" y="3131498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0FDEFB62-0AB4-4AA9-870D-2AE0BE5FC627}"/>
                </a:ext>
              </a:extLst>
            </p:cNvPr>
            <p:cNvSpPr/>
            <p:nvPr/>
          </p:nvSpPr>
          <p:spPr>
            <a:xfrm>
              <a:off x="1536114" y="4803884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64426D3B-3645-4572-A3A3-BEA71AB7BB8B}"/>
                </a:ext>
              </a:extLst>
            </p:cNvPr>
            <p:cNvSpPr txBox="1"/>
            <p:nvPr/>
          </p:nvSpPr>
          <p:spPr>
            <a:xfrm>
              <a:off x="2307204" y="2908005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79734680-85C9-460B-B5AC-451F0E34A2AD}"/>
                </a:ext>
              </a:extLst>
            </p:cNvPr>
            <p:cNvSpPr/>
            <p:nvPr/>
          </p:nvSpPr>
          <p:spPr>
            <a:xfrm>
              <a:off x="5881684" y="1794906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7ACBCDD4-BB50-4368-8097-0800ED02645F}"/>
                </a:ext>
              </a:extLst>
            </p:cNvPr>
            <p:cNvSpPr/>
            <p:nvPr/>
          </p:nvSpPr>
          <p:spPr>
            <a:xfrm>
              <a:off x="5717079" y="2064858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01C197E5-9965-431F-8606-2F494E5C1B6E}"/>
                </a:ext>
              </a:extLst>
            </p:cNvPr>
            <p:cNvSpPr txBox="1"/>
            <p:nvPr/>
          </p:nvSpPr>
          <p:spPr>
            <a:xfrm>
              <a:off x="6297227" y="1604334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AB4E8E2-F66E-4424-9730-67867CDC82CB}"/>
              </a:ext>
            </a:extLst>
          </p:cNvPr>
          <p:cNvGrpSpPr/>
          <p:nvPr/>
        </p:nvGrpSpPr>
        <p:grpSpPr>
          <a:xfrm rot="5400000">
            <a:off x="6258180" y="3250011"/>
            <a:ext cx="1941819" cy="1341248"/>
            <a:chOff x="3258142" y="2517424"/>
            <a:chExt cx="1941819" cy="1341248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759009E6-F7F6-4074-BBBB-82E75013254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9668890-A1FF-4930-9ED1-F51AB11CBE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4D4CCF6-0E19-4743-AF0D-4A5BF8728AC7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/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1944A25-DBFC-4318-B9A4-ABB3A9495D1B}"/>
              </a:ext>
            </a:extLst>
          </p:cNvPr>
          <p:cNvGrpSpPr/>
          <p:nvPr/>
        </p:nvGrpSpPr>
        <p:grpSpPr>
          <a:xfrm>
            <a:off x="2609851" y="745720"/>
            <a:ext cx="1941819" cy="1117838"/>
            <a:chOff x="3258142" y="2740834"/>
            <a:chExt cx="1941819" cy="1117838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9B274B61-E49F-4F19-B683-2D85156C752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107D8F5-D5C2-4B36-9837-74424849BA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A0078DA8-1178-4A37-9EED-C9FB459B2688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/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22A8626D-4149-49D4-BCB4-4A3676382EC8}"/>
              </a:ext>
            </a:extLst>
          </p:cNvPr>
          <p:cNvGrpSpPr/>
          <p:nvPr/>
        </p:nvGrpSpPr>
        <p:grpSpPr>
          <a:xfrm rot="5400000">
            <a:off x="-641477" y="3415378"/>
            <a:ext cx="1941819" cy="1194096"/>
            <a:chOff x="3258142" y="3402175"/>
            <a:chExt cx="1941819" cy="1194096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8DE72E21-5ABC-479B-B1B3-7687412FA2FB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5C61366-4845-4AD6-8BFD-E3B788967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B1DC67A-EA64-471C-B89F-36D38E379F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/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1C404CF-C951-422F-A24E-FED5DEFB30EA}"/>
              </a:ext>
            </a:extLst>
          </p:cNvPr>
          <p:cNvGrpSpPr/>
          <p:nvPr/>
        </p:nvGrpSpPr>
        <p:grpSpPr>
          <a:xfrm>
            <a:off x="1764872" y="1491749"/>
            <a:ext cx="668779" cy="1063807"/>
            <a:chOff x="2932962" y="3477147"/>
            <a:chExt cx="668779" cy="1063807"/>
          </a:xfrm>
        </p:grpSpPr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799B923-1E91-4BEE-ABD7-1DABEE56CA69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972DFE7F-EBC8-49C5-A637-F65C8B8B6892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/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065E7193-FEE8-4B6C-BA06-BE3323538FAA}"/>
              </a:ext>
            </a:extLst>
          </p:cNvPr>
          <p:cNvSpPr txBox="1"/>
          <p:nvPr/>
        </p:nvSpPr>
        <p:spPr>
          <a:xfrm>
            <a:off x="8077200" y="1836102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Loi d’ohm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/>
              <p:nvPr/>
            </p:nvSpPr>
            <p:spPr>
              <a:xfrm>
                <a:off x="219426" y="5865669"/>
                <a:ext cx="179010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26" y="5865669"/>
                <a:ext cx="1790105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943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9" name="Graphique 6">
            <a:extLst>
              <a:ext uri="{FF2B5EF4-FFF2-40B4-BE49-F238E27FC236}">
                <a16:creationId xmlns:a16="http://schemas.microsoft.com/office/drawing/2014/main" id="{B2E3694C-0113-44B8-8C52-97F9E8C1CB3D}"/>
              </a:ext>
            </a:extLst>
          </p:cNvPr>
          <p:cNvGrpSpPr/>
          <p:nvPr/>
        </p:nvGrpSpPr>
        <p:grpSpPr>
          <a:xfrm>
            <a:off x="864526" y="1604334"/>
            <a:ext cx="5793354" cy="4035743"/>
            <a:chOff x="864526" y="1604334"/>
            <a:chExt cx="5793354" cy="4035743"/>
          </a:xfrm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2476034A-4302-4BFB-A2E1-AE098D2EAACF}"/>
                </a:ext>
              </a:extLst>
            </p:cNvPr>
            <p:cNvSpPr/>
            <p:nvPr/>
          </p:nvSpPr>
          <p:spPr>
            <a:xfrm>
              <a:off x="1536114" y="2295305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C2A4D26D-531A-49AF-A2DD-24AFDBC58631}"/>
                </a:ext>
              </a:extLst>
            </p:cNvPr>
            <p:cNvSpPr/>
            <p:nvPr/>
          </p:nvSpPr>
          <p:spPr>
            <a:xfrm>
              <a:off x="1536114" y="4803884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46655F7D-2677-49E0-B180-0B5254845521}"/>
                </a:ext>
              </a:extLst>
            </p:cNvPr>
            <p:cNvSpPr/>
            <p:nvPr/>
          </p:nvSpPr>
          <p:spPr>
            <a:xfrm>
              <a:off x="4380487" y="2295305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E3659D1E-76CC-4EFA-86B4-D68B451480E9}"/>
                </a:ext>
              </a:extLst>
            </p:cNvPr>
            <p:cNvSpPr/>
            <p:nvPr/>
          </p:nvSpPr>
          <p:spPr>
            <a:xfrm>
              <a:off x="5717079" y="2295305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1" name="Forme libre : forme 50">
              <a:extLst>
                <a:ext uri="{FF2B5EF4-FFF2-40B4-BE49-F238E27FC236}">
                  <a16:creationId xmlns:a16="http://schemas.microsoft.com/office/drawing/2014/main" id="{3FDB4DBC-88A9-4CC6-9F1F-820BA8A75567}"/>
                </a:ext>
              </a:extLst>
            </p:cNvPr>
            <p:cNvSpPr/>
            <p:nvPr/>
          </p:nvSpPr>
          <p:spPr>
            <a:xfrm>
              <a:off x="3043895" y="2163621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92052010-BBEB-403B-99AD-2035D9E38653}"/>
                </a:ext>
              </a:extLst>
            </p:cNvPr>
            <p:cNvSpPr/>
            <p:nvPr/>
          </p:nvSpPr>
          <p:spPr>
            <a:xfrm>
              <a:off x="2708101" y="2295305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98D406F7-A646-4741-BEBE-FB817ACC667E}"/>
                </a:ext>
              </a:extLst>
            </p:cNvPr>
            <p:cNvSpPr/>
            <p:nvPr/>
          </p:nvSpPr>
          <p:spPr>
            <a:xfrm>
              <a:off x="4044693" y="2295305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C6CA85AE-55E7-44A6-A3F0-35C3FEB3A2C8}"/>
                </a:ext>
              </a:extLst>
            </p:cNvPr>
            <p:cNvSpPr txBox="1"/>
            <p:nvPr/>
          </p:nvSpPr>
          <p:spPr>
            <a:xfrm>
              <a:off x="2926119" y="1643839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B3E52053-5445-4EBA-BAF4-E8F7F0731661}"/>
                </a:ext>
              </a:extLst>
            </p:cNvPr>
            <p:cNvSpPr/>
            <p:nvPr/>
          </p:nvSpPr>
          <p:spPr>
            <a:xfrm>
              <a:off x="5585395" y="3467292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6ED5522F-0403-482A-A608-22B16FE3C2D4}"/>
                </a:ext>
              </a:extLst>
            </p:cNvPr>
            <p:cNvSpPr/>
            <p:nvPr/>
          </p:nvSpPr>
          <p:spPr>
            <a:xfrm>
              <a:off x="5717079" y="4474674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DA730277-9FC6-43FB-AA70-768C0BC707C4}"/>
                </a:ext>
              </a:extLst>
            </p:cNvPr>
            <p:cNvSpPr/>
            <p:nvPr/>
          </p:nvSpPr>
          <p:spPr>
            <a:xfrm>
              <a:off x="5717079" y="3131498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0EF701AE-36F5-495D-A196-237D1DA2C9DE}"/>
                </a:ext>
              </a:extLst>
            </p:cNvPr>
            <p:cNvSpPr txBox="1"/>
            <p:nvPr/>
          </p:nvSpPr>
          <p:spPr>
            <a:xfrm>
              <a:off x="5954849" y="3408404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4B829432-BCA7-4BE8-A732-89A231F238F1}"/>
                </a:ext>
              </a:extLst>
            </p:cNvPr>
            <p:cNvSpPr/>
            <p:nvPr/>
          </p:nvSpPr>
          <p:spPr>
            <a:xfrm>
              <a:off x="864526" y="3467292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FEAF838E-3FCF-41E6-B197-786FD1897FF7}"/>
                </a:ext>
              </a:extLst>
            </p:cNvPr>
            <p:cNvSpPr/>
            <p:nvPr/>
          </p:nvSpPr>
          <p:spPr>
            <a:xfrm>
              <a:off x="1536114" y="3467292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3" name="Forme libre : forme 62">
              <a:extLst>
                <a:ext uri="{FF2B5EF4-FFF2-40B4-BE49-F238E27FC236}">
                  <a16:creationId xmlns:a16="http://schemas.microsoft.com/office/drawing/2014/main" id="{3136CE5B-AE3D-4BF6-94E7-7B4AC62B0DAE}"/>
                </a:ext>
              </a:extLst>
            </p:cNvPr>
            <p:cNvSpPr/>
            <p:nvPr/>
          </p:nvSpPr>
          <p:spPr>
            <a:xfrm>
              <a:off x="1371509" y="3467292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48506545-3A77-4256-A3AE-DAE662C0CD18}"/>
                </a:ext>
              </a:extLst>
            </p:cNvPr>
            <p:cNvSpPr/>
            <p:nvPr/>
          </p:nvSpPr>
          <p:spPr>
            <a:xfrm>
              <a:off x="1536114" y="3467292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43DD8F0E-B179-4E46-8E24-A84BF40954C1}"/>
                </a:ext>
              </a:extLst>
            </p:cNvPr>
            <p:cNvSpPr/>
            <p:nvPr/>
          </p:nvSpPr>
          <p:spPr>
            <a:xfrm>
              <a:off x="2036513" y="3131498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2DFC7916-8365-4006-AA17-D878132A45F8}"/>
                </a:ext>
              </a:extLst>
            </p:cNvPr>
            <p:cNvSpPr/>
            <p:nvPr/>
          </p:nvSpPr>
          <p:spPr>
            <a:xfrm>
              <a:off x="2036513" y="2966893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606BEC0A-0D82-46B3-BEF3-896E2FBD3FA5}"/>
                </a:ext>
              </a:extLst>
            </p:cNvPr>
            <p:cNvSpPr/>
            <p:nvPr/>
          </p:nvSpPr>
          <p:spPr>
            <a:xfrm>
              <a:off x="1871908" y="3131498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C8D03E6A-F8C5-4049-AE10-FAD2CC42ECF5}"/>
                </a:ext>
              </a:extLst>
            </p:cNvPr>
            <p:cNvSpPr/>
            <p:nvPr/>
          </p:nvSpPr>
          <p:spPr>
            <a:xfrm>
              <a:off x="1536114" y="3131498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5C620424-481A-4FB1-A477-CE156862BC07}"/>
                </a:ext>
              </a:extLst>
            </p:cNvPr>
            <p:cNvSpPr/>
            <p:nvPr/>
          </p:nvSpPr>
          <p:spPr>
            <a:xfrm>
              <a:off x="1536114" y="4803884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342A36EF-8F51-4B50-9286-D80E826A4B38}"/>
                </a:ext>
              </a:extLst>
            </p:cNvPr>
            <p:cNvSpPr txBox="1"/>
            <p:nvPr/>
          </p:nvSpPr>
          <p:spPr>
            <a:xfrm>
              <a:off x="2307204" y="2908005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72" name="Forme libre : forme 71">
              <a:extLst>
                <a:ext uri="{FF2B5EF4-FFF2-40B4-BE49-F238E27FC236}">
                  <a16:creationId xmlns:a16="http://schemas.microsoft.com/office/drawing/2014/main" id="{9D4836DF-167D-41A1-86B3-389897D6882B}"/>
                </a:ext>
              </a:extLst>
            </p:cNvPr>
            <p:cNvSpPr/>
            <p:nvPr/>
          </p:nvSpPr>
          <p:spPr>
            <a:xfrm>
              <a:off x="5881684" y="1794906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3" name="Forme libre : forme 72">
              <a:extLst>
                <a:ext uri="{FF2B5EF4-FFF2-40B4-BE49-F238E27FC236}">
                  <a16:creationId xmlns:a16="http://schemas.microsoft.com/office/drawing/2014/main" id="{FAAAC863-FBB3-4AC7-BF50-FE6E9F38520F}"/>
                </a:ext>
              </a:extLst>
            </p:cNvPr>
            <p:cNvSpPr/>
            <p:nvPr/>
          </p:nvSpPr>
          <p:spPr>
            <a:xfrm>
              <a:off x="5717079" y="2064858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77532857-B8DA-412D-9639-244A9A5877E8}"/>
                </a:ext>
              </a:extLst>
            </p:cNvPr>
            <p:cNvSpPr txBox="1"/>
            <p:nvPr/>
          </p:nvSpPr>
          <p:spPr>
            <a:xfrm>
              <a:off x="6297227" y="1604334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2AB4E8E2-F66E-4424-9730-67867CDC82CB}"/>
              </a:ext>
            </a:extLst>
          </p:cNvPr>
          <p:cNvGrpSpPr/>
          <p:nvPr/>
        </p:nvGrpSpPr>
        <p:grpSpPr>
          <a:xfrm rot="5400000">
            <a:off x="6258180" y="3250011"/>
            <a:ext cx="1941819" cy="1341248"/>
            <a:chOff x="3258142" y="2517424"/>
            <a:chExt cx="1941819" cy="1341248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759009E6-F7F6-4074-BBBB-82E75013254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9668890-A1FF-4930-9ED1-F51AB11CBE1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14D4CCF6-0E19-4743-AF0D-4A5BF8728AC7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/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8" name="ZoneTexte 17">
                  <a:extLst>
                    <a:ext uri="{FF2B5EF4-FFF2-40B4-BE49-F238E27FC236}">
                      <a16:creationId xmlns:a16="http://schemas.microsoft.com/office/drawing/2014/main" id="{5785E52A-B220-4E52-BB09-A411D3E44A6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662743" y="2760529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11944A25-DBFC-4318-B9A4-ABB3A9495D1B}"/>
              </a:ext>
            </a:extLst>
          </p:cNvPr>
          <p:cNvGrpSpPr/>
          <p:nvPr/>
        </p:nvGrpSpPr>
        <p:grpSpPr>
          <a:xfrm>
            <a:off x="2609851" y="745720"/>
            <a:ext cx="1941819" cy="1117838"/>
            <a:chOff x="3258142" y="2740834"/>
            <a:chExt cx="1941819" cy="1117838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9B274B61-E49F-4F19-B683-2D85156C752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C107D8F5-D5C2-4B36-9837-74424849BAA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A0078DA8-1178-4A37-9EED-C9FB459B2688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/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𝑼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90B67933-A71E-4001-B754-700AD4D04EA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93710" y="2740834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22A8626D-4149-49D4-BCB4-4A3676382EC8}"/>
              </a:ext>
            </a:extLst>
          </p:cNvPr>
          <p:cNvGrpSpPr/>
          <p:nvPr/>
        </p:nvGrpSpPr>
        <p:grpSpPr>
          <a:xfrm rot="5400000">
            <a:off x="-641477" y="3415378"/>
            <a:ext cx="1941819" cy="1194096"/>
            <a:chOff x="3258142" y="3402175"/>
            <a:chExt cx="1941819" cy="1194096"/>
          </a:xfrm>
        </p:grpSpPr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8DE72E21-5ABC-479B-B1B3-7687412FA2FB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65C61366-4845-4AD6-8BFD-E3B7889675F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B1DC67A-EA64-471C-B89F-36D38E379F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0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/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28" name="ZoneTexte 27">
                  <a:extLst>
                    <a:ext uri="{FF2B5EF4-FFF2-40B4-BE49-F238E27FC236}">
                      <a16:creationId xmlns:a16="http://schemas.microsoft.com/office/drawing/2014/main" id="{97D64239-48EF-41B7-A7D1-3960E63A0C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78347" y="3645280"/>
                  <a:ext cx="1194096" cy="707886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11C404CF-C951-422F-A24E-FED5DEFB30EA}"/>
              </a:ext>
            </a:extLst>
          </p:cNvPr>
          <p:cNvGrpSpPr/>
          <p:nvPr/>
        </p:nvGrpSpPr>
        <p:grpSpPr>
          <a:xfrm>
            <a:off x="1764872" y="1491749"/>
            <a:ext cx="668779" cy="1063807"/>
            <a:chOff x="2932962" y="3477147"/>
            <a:chExt cx="668779" cy="1063807"/>
          </a:xfrm>
        </p:grpSpPr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799B923-1E91-4BEE-ABD7-1DABEE56CA69}"/>
                </a:ext>
              </a:extLst>
            </p:cNvPr>
            <p:cNvCxnSpPr/>
            <p:nvPr/>
          </p:nvCxnSpPr>
          <p:spPr>
            <a:xfrm rot="10800000" flipV="1">
              <a:off x="2932962" y="4315155"/>
              <a:ext cx="235274" cy="225799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972DFE7F-EBC8-49C5-A637-F65C8B8B6892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2937803" y="4091601"/>
              <a:ext cx="239818" cy="20976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/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44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33" name="ZoneTexte 32">
                  <a:extLst>
                    <a:ext uri="{FF2B5EF4-FFF2-40B4-BE49-F238E27FC236}">
                      <a16:creationId xmlns:a16="http://schemas.microsoft.com/office/drawing/2014/main" id="{E5D613A0-E9BE-4375-8175-09764E1915B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567" y="3477147"/>
                  <a:ext cx="491174" cy="76944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065E7193-FEE8-4B6C-BA06-BE3323538FAA}"/>
              </a:ext>
            </a:extLst>
          </p:cNvPr>
          <p:cNvSpPr txBox="1"/>
          <p:nvPr/>
        </p:nvSpPr>
        <p:spPr>
          <a:xfrm>
            <a:off x="8077200" y="1836102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Loi d’ohm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/>
              <p:nvPr/>
            </p:nvSpPr>
            <p:spPr>
              <a:xfrm>
                <a:off x="219426" y="5865669"/>
                <a:ext cx="179010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426" y="5865669"/>
                <a:ext cx="1790105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ZoneTexte 33">
            <a:extLst>
              <a:ext uri="{FF2B5EF4-FFF2-40B4-BE49-F238E27FC236}">
                <a16:creationId xmlns:a16="http://schemas.microsoft.com/office/drawing/2014/main" id="{5A5A121C-5652-4969-AAC2-694CEBA50B76}"/>
              </a:ext>
            </a:extLst>
          </p:cNvPr>
          <p:cNvSpPr txBox="1"/>
          <p:nvPr/>
        </p:nvSpPr>
        <p:spPr>
          <a:xfrm>
            <a:off x="8077201" y="2352394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Mise en série de R1 et R2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68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47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065E7193-FEE8-4B6C-BA06-BE3323538FAA}"/>
              </a:ext>
            </a:extLst>
          </p:cNvPr>
          <p:cNvSpPr txBox="1"/>
          <p:nvPr/>
        </p:nvSpPr>
        <p:spPr>
          <a:xfrm>
            <a:off x="8077200" y="1836102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Loi d’ohm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/>
              <p:nvPr/>
            </p:nvSpPr>
            <p:spPr>
              <a:xfrm>
                <a:off x="208312" y="5650224"/>
                <a:ext cx="179010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187F590F-2EE3-4660-8F3A-C4ED3AEA7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312" y="5650224"/>
                <a:ext cx="1790105" cy="43088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ZoneTexte 33">
            <a:extLst>
              <a:ext uri="{FF2B5EF4-FFF2-40B4-BE49-F238E27FC236}">
                <a16:creationId xmlns:a16="http://schemas.microsoft.com/office/drawing/2014/main" id="{5A5A121C-5652-4969-AAC2-694CEBA50B76}"/>
              </a:ext>
            </a:extLst>
          </p:cNvPr>
          <p:cNvSpPr txBox="1"/>
          <p:nvPr/>
        </p:nvSpPr>
        <p:spPr>
          <a:xfrm>
            <a:off x="8077201" y="2352394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Mise en série de R1 et R2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4B83CFF7-688C-4C30-811A-3027B8DFCEA3}"/>
              </a:ext>
            </a:extLst>
          </p:cNvPr>
          <p:cNvGrpSpPr/>
          <p:nvPr/>
        </p:nvGrpSpPr>
        <p:grpSpPr>
          <a:xfrm>
            <a:off x="354126" y="782410"/>
            <a:ext cx="6724433" cy="4251416"/>
            <a:chOff x="-325782" y="2195113"/>
            <a:chExt cx="5806793" cy="3671253"/>
          </a:xfrm>
        </p:grpSpPr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E268B3C9-2ADB-41CA-A8E1-6526F27A38D3}"/>
                </a:ext>
              </a:extLst>
            </p:cNvPr>
            <p:cNvGrpSpPr/>
            <p:nvPr/>
          </p:nvGrpSpPr>
          <p:grpSpPr>
            <a:xfrm rot="5400000" flipV="1">
              <a:off x="-1034592" y="4298442"/>
              <a:ext cx="2742299" cy="215916"/>
              <a:chOff x="4229100" y="4101240"/>
              <a:chExt cx="4590836" cy="311116"/>
            </a:xfrm>
          </p:grpSpPr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72C70E24-C768-4104-9C8F-A76B0B449E0E}"/>
                  </a:ext>
                </a:extLst>
              </p:cNvPr>
              <p:cNvCxnSpPr/>
              <p:nvPr/>
            </p:nvCxnSpPr>
            <p:spPr>
              <a:xfrm flipV="1">
                <a:off x="4235598" y="4101240"/>
                <a:ext cx="162895" cy="1563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EFD2ED4B-0383-495F-9B20-615B5E96E8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29100" y="4267121"/>
                <a:ext cx="166041" cy="1452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BA3D6AC-8B5C-4B16-8413-F06CEF060A0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554595" y="1996995"/>
                <a:ext cx="0" cy="4530683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B7B40AD5-842F-41EB-AE51-09D226A9A36F}"/>
                    </a:ext>
                  </a:extLst>
                </p:cNvPr>
                <p:cNvSpPr txBox="1"/>
                <p:nvPr/>
              </p:nvSpPr>
              <p:spPr>
                <a:xfrm flipH="1">
                  <a:off x="-325782" y="4142479"/>
                  <a:ext cx="640030" cy="44304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𝑬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0" name="ZoneTexte 39">
                  <a:extLst>
                    <a:ext uri="{FF2B5EF4-FFF2-40B4-BE49-F238E27FC236}">
                      <a16:creationId xmlns:a16="http://schemas.microsoft.com/office/drawing/2014/main" id="{B7B40AD5-842F-41EB-AE51-09D226A9A36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-325782" y="4142479"/>
                  <a:ext cx="640030" cy="443048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B804AF13-9A18-44F9-BE70-449B9000475C}"/>
                </a:ext>
              </a:extLst>
            </p:cNvPr>
            <p:cNvGrpSpPr/>
            <p:nvPr/>
          </p:nvGrpSpPr>
          <p:grpSpPr>
            <a:xfrm rot="5400000">
              <a:off x="4215898" y="4449999"/>
              <a:ext cx="1477324" cy="146036"/>
              <a:chOff x="4229100" y="4101240"/>
              <a:chExt cx="4590836" cy="311116"/>
            </a:xfrm>
          </p:grpSpPr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37F5BE0F-306F-46BA-9742-8F6D7B3D67AD}"/>
                  </a:ext>
                </a:extLst>
              </p:cNvPr>
              <p:cNvCxnSpPr/>
              <p:nvPr/>
            </p:nvCxnSpPr>
            <p:spPr>
              <a:xfrm flipV="1">
                <a:off x="4235598" y="4101240"/>
                <a:ext cx="162895" cy="1563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E790830A-8E28-4945-B875-770C026497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29100" y="4267121"/>
                <a:ext cx="166041" cy="145235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85D0E358-5749-459C-89B3-DD11E4FDE5F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554595" y="1996995"/>
                <a:ext cx="0" cy="4530683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ZoneTexte 44">
                  <a:extLst>
                    <a:ext uri="{FF2B5EF4-FFF2-40B4-BE49-F238E27FC236}">
                      <a16:creationId xmlns:a16="http://schemas.microsoft.com/office/drawing/2014/main" id="{420EE72E-5369-4413-AC81-4105DE115C10}"/>
                    </a:ext>
                  </a:extLst>
                </p:cNvPr>
                <p:cNvSpPr txBox="1"/>
                <p:nvPr/>
              </p:nvSpPr>
              <p:spPr>
                <a:xfrm>
                  <a:off x="5048126" y="4202841"/>
                  <a:ext cx="432885" cy="44304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32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32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5" name="ZoneTexte 44">
                  <a:extLst>
                    <a:ext uri="{FF2B5EF4-FFF2-40B4-BE49-F238E27FC236}">
                      <a16:creationId xmlns:a16="http://schemas.microsoft.com/office/drawing/2014/main" id="{420EE72E-5369-4413-AC81-4105DE115C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48126" y="4202841"/>
                  <a:ext cx="432885" cy="443048"/>
                </a:xfrm>
                <a:prstGeom prst="rect">
                  <a:avLst/>
                </a:prstGeom>
                <a:blipFill>
                  <a:blip r:embed="rId4"/>
                  <a:stretch>
                    <a:fillRect r="-4878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ZoneTexte 47">
                  <a:extLst>
                    <a:ext uri="{FF2B5EF4-FFF2-40B4-BE49-F238E27FC236}">
                      <a16:creationId xmlns:a16="http://schemas.microsoft.com/office/drawing/2014/main" id="{2AD759C5-5484-4FD7-960E-BA92AA0C1476}"/>
                    </a:ext>
                  </a:extLst>
                </p:cNvPr>
                <p:cNvSpPr txBox="1"/>
                <p:nvPr/>
              </p:nvSpPr>
              <p:spPr>
                <a:xfrm>
                  <a:off x="2822058" y="2195113"/>
                  <a:ext cx="491174" cy="646331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36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oMath>
                    </m:oMathPara>
                  </a14:m>
                  <a:endParaRPr lang="fr-FR" sz="3600" b="1" dirty="0">
                    <a:solidFill>
                      <a:srgbClr val="FF0000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8" name="ZoneTexte 47">
                  <a:extLst>
                    <a:ext uri="{FF2B5EF4-FFF2-40B4-BE49-F238E27FC236}">
                      <a16:creationId xmlns:a16="http://schemas.microsoft.com/office/drawing/2014/main" id="{2AD759C5-5484-4FD7-960E-BA92AA0C147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22058" y="2195113"/>
                  <a:ext cx="491174" cy="646331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Graphique 34">
              <a:extLst>
                <a:ext uri="{FF2B5EF4-FFF2-40B4-BE49-F238E27FC236}">
                  <a16:creationId xmlns:a16="http://schemas.microsoft.com/office/drawing/2014/main" id="{26CFEDA8-479E-4FB4-AA2D-6863BC322B0C}"/>
                </a:ext>
              </a:extLst>
            </p:cNvPr>
            <p:cNvGrpSpPr/>
            <p:nvPr/>
          </p:nvGrpSpPr>
          <p:grpSpPr>
            <a:xfrm>
              <a:off x="635385" y="2945077"/>
              <a:ext cx="4111028" cy="2921289"/>
              <a:chOff x="635385" y="2945077"/>
              <a:chExt cx="4111028" cy="2921289"/>
            </a:xfrm>
          </p:grpSpPr>
          <p:sp>
            <p:nvSpPr>
              <p:cNvPr id="49" name="Forme libre : forme 48">
                <a:extLst>
                  <a:ext uri="{FF2B5EF4-FFF2-40B4-BE49-F238E27FC236}">
                    <a16:creationId xmlns:a16="http://schemas.microsoft.com/office/drawing/2014/main" id="{21A32825-73FD-4C42-815F-C6C25F599AB0}"/>
                  </a:ext>
                </a:extLst>
              </p:cNvPr>
              <p:cNvSpPr/>
              <p:nvPr/>
            </p:nvSpPr>
            <p:spPr>
              <a:xfrm>
                <a:off x="1193384" y="2945077"/>
                <a:ext cx="2779053" cy="836998"/>
              </a:xfrm>
              <a:custGeom>
                <a:avLst/>
                <a:gdLst>
                  <a:gd name="connsiteX0" fmla="*/ -2904 w 2779053"/>
                  <a:gd name="connsiteY0" fmla="*/ 692619 h 836998"/>
                  <a:gd name="connsiteX1" fmla="*/ -2904 w 2779053"/>
                  <a:gd name="connsiteY1" fmla="*/ -2144 h 836998"/>
                  <a:gd name="connsiteX2" fmla="*/ 2776150 w 2779053"/>
                  <a:gd name="connsiteY2" fmla="*/ -2144 h 836998"/>
                  <a:gd name="connsiteX3" fmla="*/ 2776150 w 2779053"/>
                  <a:gd name="connsiteY3" fmla="*/ 834854 h 836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9053" h="836998">
                    <a:moveTo>
                      <a:pt x="-2904" y="692619"/>
                    </a:moveTo>
                    <a:lnTo>
                      <a:pt x="-2904" y="-2144"/>
                    </a:lnTo>
                    <a:lnTo>
                      <a:pt x="2776150" y="-2144"/>
                    </a:lnTo>
                    <a:lnTo>
                      <a:pt x="2776150" y="834854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0" name="Forme libre : forme 49">
                <a:extLst>
                  <a:ext uri="{FF2B5EF4-FFF2-40B4-BE49-F238E27FC236}">
                    <a16:creationId xmlns:a16="http://schemas.microsoft.com/office/drawing/2014/main" id="{BD863305-3807-4783-B076-2C9FE7EBD283}"/>
                  </a:ext>
                </a:extLst>
              </p:cNvPr>
              <p:cNvSpPr/>
              <p:nvPr/>
            </p:nvSpPr>
            <p:spPr>
              <a:xfrm>
                <a:off x="1193384" y="5171603"/>
                <a:ext cx="2779053" cy="694763"/>
              </a:xfrm>
              <a:custGeom>
                <a:avLst/>
                <a:gdLst>
                  <a:gd name="connsiteX0" fmla="*/ -2904 w 2779053"/>
                  <a:gd name="connsiteY0" fmla="*/ 134301 h 694763"/>
                  <a:gd name="connsiteX1" fmla="*/ -2904 w 2779053"/>
                  <a:gd name="connsiteY1" fmla="*/ 692300 h 694763"/>
                  <a:gd name="connsiteX2" fmla="*/ 2776150 w 2779053"/>
                  <a:gd name="connsiteY2" fmla="*/ 692300 h 694763"/>
                  <a:gd name="connsiteX3" fmla="*/ 2776150 w 2779053"/>
                  <a:gd name="connsiteY3" fmla="*/ -2464 h 694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9053" h="694763">
                    <a:moveTo>
                      <a:pt x="-2904" y="134301"/>
                    </a:moveTo>
                    <a:lnTo>
                      <a:pt x="-2904" y="692300"/>
                    </a:lnTo>
                    <a:lnTo>
                      <a:pt x="2776150" y="692300"/>
                    </a:lnTo>
                    <a:lnTo>
                      <a:pt x="2776150" y="-2464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1" name="Forme libre : forme 50">
                <a:extLst>
                  <a:ext uri="{FF2B5EF4-FFF2-40B4-BE49-F238E27FC236}">
                    <a16:creationId xmlns:a16="http://schemas.microsoft.com/office/drawing/2014/main" id="{225F6B40-DFD5-42CE-90EB-D5A08D548A3E}"/>
                  </a:ext>
                </a:extLst>
              </p:cNvPr>
              <p:cNvSpPr/>
              <p:nvPr/>
            </p:nvSpPr>
            <p:spPr>
              <a:xfrm>
                <a:off x="3863026" y="4061075"/>
                <a:ext cx="224293" cy="831528"/>
              </a:xfrm>
              <a:custGeom>
                <a:avLst/>
                <a:gdLst>
                  <a:gd name="connsiteX0" fmla="*/ -3110 w 224293"/>
                  <a:gd name="connsiteY0" fmla="*/ -2309 h 831528"/>
                  <a:gd name="connsiteX1" fmla="*/ 221183 w 224293"/>
                  <a:gd name="connsiteY1" fmla="*/ -2309 h 831528"/>
                  <a:gd name="connsiteX2" fmla="*/ 221183 w 224293"/>
                  <a:gd name="connsiteY2" fmla="*/ 829219 h 831528"/>
                  <a:gd name="connsiteX3" fmla="*/ -3110 w 224293"/>
                  <a:gd name="connsiteY3" fmla="*/ 829219 h 831528"/>
                  <a:gd name="connsiteX4" fmla="*/ -3110 w 224293"/>
                  <a:gd name="connsiteY4" fmla="*/ -2309 h 831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4293" h="831528">
                    <a:moveTo>
                      <a:pt x="-3110" y="-2309"/>
                    </a:moveTo>
                    <a:lnTo>
                      <a:pt x="221183" y="-2309"/>
                    </a:lnTo>
                    <a:lnTo>
                      <a:pt x="221183" y="829219"/>
                    </a:lnTo>
                    <a:lnTo>
                      <a:pt x="-3110" y="829219"/>
                    </a:lnTo>
                    <a:lnTo>
                      <a:pt x="-3110" y="-2309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2" name="Forme libre : forme 51">
                <a:extLst>
                  <a:ext uri="{FF2B5EF4-FFF2-40B4-BE49-F238E27FC236}">
                    <a16:creationId xmlns:a16="http://schemas.microsoft.com/office/drawing/2014/main" id="{17D956ED-5D2B-4FAA-84FD-666AC701AA44}"/>
                  </a:ext>
                </a:extLst>
              </p:cNvPr>
              <p:cNvSpPr/>
              <p:nvPr/>
            </p:nvSpPr>
            <p:spPr>
              <a:xfrm>
                <a:off x="3972438" y="4892603"/>
                <a:ext cx="28948" cy="278999"/>
              </a:xfrm>
              <a:custGeom>
                <a:avLst/>
                <a:gdLst>
                  <a:gd name="connsiteX0" fmla="*/ -3110 w 28948"/>
                  <a:gd name="connsiteY0" fmla="*/ 276608 h 278999"/>
                  <a:gd name="connsiteX1" fmla="*/ -3110 w 28948"/>
                  <a:gd name="connsiteY1" fmla="*/ -2392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278999">
                    <a:moveTo>
                      <a:pt x="-3110" y="276608"/>
                    </a:moveTo>
                    <a:lnTo>
                      <a:pt x="-3110" y="-2392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3" name="Forme libre : forme 52">
                <a:extLst>
                  <a:ext uri="{FF2B5EF4-FFF2-40B4-BE49-F238E27FC236}">
                    <a16:creationId xmlns:a16="http://schemas.microsoft.com/office/drawing/2014/main" id="{619C6850-D1C4-4FFA-8EB9-AD210D78136F}"/>
                  </a:ext>
                </a:extLst>
              </p:cNvPr>
              <p:cNvSpPr/>
              <p:nvPr/>
            </p:nvSpPr>
            <p:spPr>
              <a:xfrm>
                <a:off x="3972438" y="3782075"/>
                <a:ext cx="28948" cy="278999"/>
              </a:xfrm>
              <a:custGeom>
                <a:avLst/>
                <a:gdLst>
                  <a:gd name="connsiteX0" fmla="*/ -3110 w 28948"/>
                  <a:gd name="connsiteY0" fmla="*/ -2227 h 278999"/>
                  <a:gd name="connsiteX1" fmla="*/ -3110 w 28948"/>
                  <a:gd name="connsiteY1" fmla="*/ 276773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278999">
                    <a:moveTo>
                      <a:pt x="-3110" y="-2227"/>
                    </a:moveTo>
                    <a:lnTo>
                      <a:pt x="-3110" y="276773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ZoneTexte 53">
                    <a:extLst>
                      <a:ext uri="{FF2B5EF4-FFF2-40B4-BE49-F238E27FC236}">
                        <a16:creationId xmlns:a16="http://schemas.microsoft.com/office/drawing/2014/main" id="{F6FB8C66-86BA-4064-A68D-9B43750CC41C}"/>
                      </a:ext>
                    </a:extLst>
                  </p:cNvPr>
                  <p:cNvSpPr txBox="1"/>
                  <p:nvPr/>
                </p:nvSpPr>
                <p:spPr>
                  <a:xfrm>
                    <a:off x="4148929" y="4224239"/>
                    <a:ext cx="597484" cy="4002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sz="2628" i="1" spc="0" baseline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  <a:rtl val="0"/>
                                </a:rPr>
                              </m:ctrlPr>
                            </m:sSubPr>
                            <m:e>
                              <m:r>
                                <a:rPr lang="fr-FR" sz="2628" b="0" i="1" spc="0" baseline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  <a:rtl val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628" b="0" i="1" spc="0" baseline="0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Arial"/>
                                  <a:sym typeface="Arial"/>
                                  <a:rtl val="0"/>
                                </a:rPr>
                                <m:t>𝑒𝑞</m:t>
                              </m:r>
                            </m:sub>
                          </m:sSub>
                        </m:oMath>
                      </m:oMathPara>
                    </a14:m>
                    <a:endParaRPr lang="fr-FR" sz="2628" spc="0" baseline="0" dirty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endParaRPr>
                  </a:p>
                </p:txBody>
              </p:sp>
            </mc:Choice>
            <mc:Fallback xmlns="">
              <p:sp>
                <p:nvSpPr>
                  <p:cNvPr id="54" name="ZoneTexte 53">
                    <a:extLst>
                      <a:ext uri="{FF2B5EF4-FFF2-40B4-BE49-F238E27FC236}">
                        <a16:creationId xmlns:a16="http://schemas.microsoft.com/office/drawing/2014/main" id="{F6FB8C66-86BA-4064-A68D-9B43750CC41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148929" y="4224239"/>
                    <a:ext cx="597484" cy="40025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b="-2632"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6" name="Forme libre : forme 55">
                <a:extLst>
                  <a:ext uri="{FF2B5EF4-FFF2-40B4-BE49-F238E27FC236}">
                    <a16:creationId xmlns:a16="http://schemas.microsoft.com/office/drawing/2014/main" id="{0C6675BE-00C3-47CB-957E-A5F8C4DFF6A1}"/>
                  </a:ext>
                </a:extLst>
              </p:cNvPr>
              <p:cNvSpPr/>
              <p:nvPr/>
            </p:nvSpPr>
            <p:spPr>
              <a:xfrm>
                <a:off x="635385" y="3918840"/>
                <a:ext cx="1115998" cy="1115998"/>
              </a:xfrm>
              <a:custGeom>
                <a:avLst/>
                <a:gdLst>
                  <a:gd name="connsiteX0" fmla="*/ 1113300 w 1115998"/>
                  <a:gd name="connsiteY0" fmla="*/ 555690 h 1115998"/>
                  <a:gd name="connsiteX1" fmla="*/ 555301 w 1115998"/>
                  <a:gd name="connsiteY1" fmla="*/ 1113689 h 1115998"/>
                  <a:gd name="connsiteX2" fmla="*/ -2698 w 1115998"/>
                  <a:gd name="connsiteY2" fmla="*/ 555690 h 1115998"/>
                  <a:gd name="connsiteX3" fmla="*/ 555301 w 1115998"/>
                  <a:gd name="connsiteY3" fmla="*/ -2309 h 1115998"/>
                  <a:gd name="connsiteX4" fmla="*/ 1113300 w 1115998"/>
                  <a:gd name="connsiteY4" fmla="*/ 555690 h 111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5998" h="1115998">
                    <a:moveTo>
                      <a:pt x="1113300" y="555690"/>
                    </a:moveTo>
                    <a:cubicBezTo>
                      <a:pt x="1113300" y="863848"/>
                      <a:pt x="863459" y="1113689"/>
                      <a:pt x="555301" y="1113689"/>
                    </a:cubicBezTo>
                    <a:cubicBezTo>
                      <a:pt x="247143" y="1113689"/>
                      <a:pt x="-2698" y="863848"/>
                      <a:pt x="-2698" y="555690"/>
                    </a:cubicBezTo>
                    <a:cubicBezTo>
                      <a:pt x="-2698" y="247532"/>
                      <a:pt x="247143" y="-2309"/>
                      <a:pt x="555301" y="-2309"/>
                    </a:cubicBezTo>
                    <a:cubicBezTo>
                      <a:pt x="863459" y="-2309"/>
                      <a:pt x="1113300" y="247532"/>
                      <a:pt x="1113300" y="555690"/>
                    </a:cubicBez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7" name="Forme libre : forme 56">
                <a:extLst>
                  <a:ext uri="{FF2B5EF4-FFF2-40B4-BE49-F238E27FC236}">
                    <a16:creationId xmlns:a16="http://schemas.microsoft.com/office/drawing/2014/main" id="{C5E7D6DC-7E94-4A9B-B2E9-3FB1B5677F8A}"/>
                  </a:ext>
                </a:extLst>
              </p:cNvPr>
              <p:cNvSpPr/>
              <p:nvPr/>
            </p:nvSpPr>
            <p:spPr>
              <a:xfrm>
                <a:off x="1193384" y="3918840"/>
                <a:ext cx="28948" cy="1110527"/>
              </a:xfrm>
              <a:custGeom>
                <a:avLst/>
                <a:gdLst>
                  <a:gd name="connsiteX0" fmla="*/ -2698 w 28948"/>
                  <a:gd name="connsiteY0" fmla="*/ -2309 h 1110527"/>
                  <a:gd name="connsiteX1" fmla="*/ -2698 w 28948"/>
                  <a:gd name="connsiteY1" fmla="*/ 1108219 h 1110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1110527">
                    <a:moveTo>
                      <a:pt x="-2698" y="-2309"/>
                    </a:moveTo>
                    <a:lnTo>
                      <a:pt x="-2698" y="1108219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8" name="Forme libre : forme 57">
                <a:extLst>
                  <a:ext uri="{FF2B5EF4-FFF2-40B4-BE49-F238E27FC236}">
                    <a16:creationId xmlns:a16="http://schemas.microsoft.com/office/drawing/2014/main" id="{87A17839-765A-4C36-9CEE-E6ACBF5459AA}"/>
                  </a:ext>
                </a:extLst>
              </p:cNvPr>
              <p:cNvSpPr/>
              <p:nvPr/>
            </p:nvSpPr>
            <p:spPr>
              <a:xfrm>
                <a:off x="1056619" y="3918840"/>
                <a:ext cx="136764" cy="278999"/>
              </a:xfrm>
              <a:custGeom>
                <a:avLst/>
                <a:gdLst>
                  <a:gd name="connsiteX0" fmla="*/ 134077 w 136764"/>
                  <a:gd name="connsiteY0" fmla="*/ -2247 h 278999"/>
                  <a:gd name="connsiteX1" fmla="*/ -2688 w 136764"/>
                  <a:gd name="connsiteY1" fmla="*/ 276752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6764" h="278999">
                    <a:moveTo>
                      <a:pt x="134077" y="-2247"/>
                    </a:moveTo>
                    <a:lnTo>
                      <a:pt x="-2688" y="276752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59" name="Forme libre : forme 58">
                <a:extLst>
                  <a:ext uri="{FF2B5EF4-FFF2-40B4-BE49-F238E27FC236}">
                    <a16:creationId xmlns:a16="http://schemas.microsoft.com/office/drawing/2014/main" id="{DBFFB765-A2BD-4E8E-9BC7-3285C5ABA466}"/>
                  </a:ext>
                </a:extLst>
              </p:cNvPr>
              <p:cNvSpPr/>
              <p:nvPr/>
            </p:nvSpPr>
            <p:spPr>
              <a:xfrm>
                <a:off x="1193384" y="3918840"/>
                <a:ext cx="142235" cy="278999"/>
              </a:xfrm>
              <a:custGeom>
                <a:avLst/>
                <a:gdLst>
                  <a:gd name="connsiteX0" fmla="*/ -2709 w 142235"/>
                  <a:gd name="connsiteY0" fmla="*/ -2247 h 278999"/>
                  <a:gd name="connsiteX1" fmla="*/ 139527 w 142235"/>
                  <a:gd name="connsiteY1" fmla="*/ 276752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235" h="278999">
                    <a:moveTo>
                      <a:pt x="-2709" y="-2247"/>
                    </a:moveTo>
                    <a:lnTo>
                      <a:pt x="139527" y="276752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0" name="Forme libre : forme 59">
                <a:extLst>
                  <a:ext uri="{FF2B5EF4-FFF2-40B4-BE49-F238E27FC236}">
                    <a16:creationId xmlns:a16="http://schemas.microsoft.com/office/drawing/2014/main" id="{0F11040E-168C-414C-8F31-177891A248D6}"/>
                  </a:ext>
                </a:extLst>
              </p:cNvPr>
              <p:cNvSpPr/>
              <p:nvPr/>
            </p:nvSpPr>
            <p:spPr>
              <a:xfrm>
                <a:off x="1614618" y="3639840"/>
                <a:ext cx="28948" cy="142235"/>
              </a:xfrm>
              <a:custGeom>
                <a:avLst/>
                <a:gdLst>
                  <a:gd name="connsiteX0" fmla="*/ -2760 w 28948"/>
                  <a:gd name="connsiteY0" fmla="*/ -2196 h 142235"/>
                  <a:gd name="connsiteX1" fmla="*/ -2760 w 28948"/>
                  <a:gd name="connsiteY1" fmla="*/ 140039 h 142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142235">
                    <a:moveTo>
                      <a:pt x="-2760" y="-2196"/>
                    </a:moveTo>
                    <a:lnTo>
                      <a:pt x="-2760" y="140039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1" name="Forme libre : forme 60">
                <a:extLst>
                  <a:ext uri="{FF2B5EF4-FFF2-40B4-BE49-F238E27FC236}">
                    <a16:creationId xmlns:a16="http://schemas.microsoft.com/office/drawing/2014/main" id="{950EEB22-0A08-4B1A-8F43-DA0F4AE62FA0}"/>
                  </a:ext>
                </a:extLst>
              </p:cNvPr>
              <p:cNvSpPr/>
              <p:nvPr/>
            </p:nvSpPr>
            <p:spPr>
              <a:xfrm>
                <a:off x="1614618" y="3503076"/>
                <a:ext cx="28948" cy="136764"/>
              </a:xfrm>
              <a:custGeom>
                <a:avLst/>
                <a:gdLst>
                  <a:gd name="connsiteX0" fmla="*/ -2760 w 28948"/>
                  <a:gd name="connsiteY0" fmla="*/ -2175 h 136764"/>
                  <a:gd name="connsiteX1" fmla="*/ -2760 w 28948"/>
                  <a:gd name="connsiteY1" fmla="*/ 134589 h 136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136764">
                    <a:moveTo>
                      <a:pt x="-2760" y="-2175"/>
                    </a:moveTo>
                    <a:lnTo>
                      <a:pt x="-2760" y="134589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2" name="Forme libre : forme 61">
                <a:extLst>
                  <a:ext uri="{FF2B5EF4-FFF2-40B4-BE49-F238E27FC236}">
                    <a16:creationId xmlns:a16="http://schemas.microsoft.com/office/drawing/2014/main" id="{259F2CBB-7C6D-41CD-B9A0-33DE2014E37F}"/>
                  </a:ext>
                </a:extLst>
              </p:cNvPr>
              <p:cNvSpPr/>
              <p:nvPr/>
            </p:nvSpPr>
            <p:spPr>
              <a:xfrm>
                <a:off x="1472383" y="3639840"/>
                <a:ext cx="278999" cy="28948"/>
              </a:xfrm>
              <a:custGeom>
                <a:avLst/>
                <a:gdLst>
                  <a:gd name="connsiteX0" fmla="*/ -2760 w 278999"/>
                  <a:gd name="connsiteY0" fmla="*/ -2185 h 28948"/>
                  <a:gd name="connsiteX1" fmla="*/ 276240 w 278999"/>
                  <a:gd name="connsiteY1" fmla="*/ -2185 h 28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8999" h="28948">
                    <a:moveTo>
                      <a:pt x="-2760" y="-2185"/>
                    </a:moveTo>
                    <a:lnTo>
                      <a:pt x="276240" y="-2185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3" name="Forme libre : forme 62">
                <a:extLst>
                  <a:ext uri="{FF2B5EF4-FFF2-40B4-BE49-F238E27FC236}">
                    <a16:creationId xmlns:a16="http://schemas.microsoft.com/office/drawing/2014/main" id="{A521E184-42FF-49C9-9FC7-F5453A6A7825}"/>
                  </a:ext>
                </a:extLst>
              </p:cNvPr>
              <p:cNvSpPr/>
              <p:nvPr/>
            </p:nvSpPr>
            <p:spPr>
              <a:xfrm>
                <a:off x="1193384" y="3639840"/>
                <a:ext cx="28948" cy="278999"/>
              </a:xfrm>
              <a:custGeom>
                <a:avLst/>
                <a:gdLst>
                  <a:gd name="connsiteX0" fmla="*/ -2698 w 28948"/>
                  <a:gd name="connsiteY0" fmla="*/ -2206 h 278999"/>
                  <a:gd name="connsiteX1" fmla="*/ -2698 w 28948"/>
                  <a:gd name="connsiteY1" fmla="*/ 276794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278999">
                    <a:moveTo>
                      <a:pt x="-2698" y="-2206"/>
                    </a:moveTo>
                    <a:lnTo>
                      <a:pt x="-2698" y="276794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4" name="Forme libre : forme 63">
                <a:extLst>
                  <a:ext uri="{FF2B5EF4-FFF2-40B4-BE49-F238E27FC236}">
                    <a16:creationId xmlns:a16="http://schemas.microsoft.com/office/drawing/2014/main" id="{352D5F91-0C4B-448D-BE00-8C57A016F164}"/>
                  </a:ext>
                </a:extLst>
              </p:cNvPr>
              <p:cNvSpPr/>
              <p:nvPr/>
            </p:nvSpPr>
            <p:spPr>
              <a:xfrm>
                <a:off x="1193384" y="5029368"/>
                <a:ext cx="28948" cy="278999"/>
              </a:xfrm>
              <a:custGeom>
                <a:avLst/>
                <a:gdLst>
                  <a:gd name="connsiteX0" fmla="*/ -2698 w 28948"/>
                  <a:gd name="connsiteY0" fmla="*/ 276588 h 278999"/>
                  <a:gd name="connsiteX1" fmla="*/ -2698 w 28948"/>
                  <a:gd name="connsiteY1" fmla="*/ -2412 h 278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948" h="278999">
                    <a:moveTo>
                      <a:pt x="-2698" y="276588"/>
                    </a:moveTo>
                    <a:lnTo>
                      <a:pt x="-2698" y="-2412"/>
                    </a:lnTo>
                  </a:path>
                </a:pathLst>
              </a:custGeom>
              <a:noFill/>
              <a:ln w="57704" cap="rnd">
                <a:solidFill>
                  <a:srgbClr val="000000"/>
                </a:solidFill>
                <a:prstDash val="solid"/>
                <a:bevel/>
              </a:ln>
            </p:spPr>
            <p:txBody>
              <a:bodyPr rtlCol="0" anchor="ctr"/>
              <a:lstStyle/>
              <a:p>
                <a:endParaRPr lang="fr-FR"/>
              </a:p>
            </p:txBody>
          </p:sp>
          <p:sp>
            <p:nvSpPr>
              <p:cNvPr id="65" name="ZoneTexte 64">
                <a:extLst>
                  <a:ext uri="{FF2B5EF4-FFF2-40B4-BE49-F238E27FC236}">
                    <a16:creationId xmlns:a16="http://schemas.microsoft.com/office/drawing/2014/main" id="{8DF75629-8D34-4D0A-9A5A-B703F8F9A7B2}"/>
                  </a:ext>
                </a:extLst>
              </p:cNvPr>
              <p:cNvSpPr txBox="1"/>
              <p:nvPr/>
            </p:nvSpPr>
            <p:spPr>
              <a:xfrm>
                <a:off x="1818590" y="3435474"/>
                <a:ext cx="479969" cy="3763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fr-FR" sz="2628" spc="0" baseline="0" dirty="0">
                    <a:solidFill>
                      <a:srgbClr val="000000"/>
                    </a:solidFill>
                    <a:latin typeface="Arial"/>
                    <a:cs typeface="Arial"/>
                    <a:sym typeface="Arial"/>
                    <a:rtl val="0"/>
                  </a:rPr>
                  <a:t>VE</a:t>
                </a:r>
              </a:p>
            </p:txBody>
          </p:sp>
        </p:grp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1A577A37-8CFC-42C8-809F-1FE855242FB1}"/>
                </a:ext>
              </a:extLst>
            </p:cNvPr>
            <p:cNvCxnSpPr>
              <a:cxnSpLocks/>
            </p:cNvCxnSpPr>
            <p:nvPr/>
          </p:nvCxnSpPr>
          <p:spPr>
            <a:xfrm>
              <a:off x="2814420" y="2791235"/>
              <a:ext cx="150894" cy="131985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2786A03A-9CCF-43C0-B576-F06D8A1A23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22058" y="2937007"/>
              <a:ext cx="133871" cy="128481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ZoneTexte 66">
            <a:extLst>
              <a:ext uri="{FF2B5EF4-FFF2-40B4-BE49-F238E27FC236}">
                <a16:creationId xmlns:a16="http://schemas.microsoft.com/office/drawing/2014/main" id="{BC58DB5A-08CB-4060-A402-9CDB61587295}"/>
              </a:ext>
            </a:extLst>
          </p:cNvPr>
          <p:cNvSpPr txBox="1"/>
          <p:nvPr/>
        </p:nvSpPr>
        <p:spPr>
          <a:xfrm>
            <a:off x="8077201" y="2889260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4 – Trouver le courant 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52906A6F-EE4C-4DC7-A6E4-DA9C1F1367FC}"/>
                  </a:ext>
                </a:extLst>
              </p:cNvPr>
              <p:cNvSpPr txBox="1"/>
              <p:nvPr/>
            </p:nvSpPr>
            <p:spPr>
              <a:xfrm>
                <a:off x="2401601" y="5402304"/>
                <a:ext cx="2909001" cy="9267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8" name="ZoneTexte 67">
                <a:extLst>
                  <a:ext uri="{FF2B5EF4-FFF2-40B4-BE49-F238E27FC236}">
                    <a16:creationId xmlns:a16="http://schemas.microsoft.com/office/drawing/2014/main" id="{52906A6F-EE4C-4DC7-A6E4-DA9C1F136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601" y="5402304"/>
                <a:ext cx="2909001" cy="9267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999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48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80E4FCC-6C4E-4357-A01E-015D17BAD844}"/>
              </a:ext>
            </a:extLst>
          </p:cNvPr>
          <p:cNvSpPr txBox="1"/>
          <p:nvPr/>
        </p:nvSpPr>
        <p:spPr>
          <a:xfrm>
            <a:off x="8077201" y="1007310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Flécher les tensions et </a:t>
            </a:r>
            <a:b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</a:br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les courants</a:t>
            </a:r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A2F54704-4F92-4FEC-843C-16130932C8B9}"/>
              </a:ext>
            </a:extLst>
          </p:cNvPr>
          <p:cNvGrpSpPr/>
          <p:nvPr/>
        </p:nvGrpSpPr>
        <p:grpSpPr>
          <a:xfrm>
            <a:off x="129073" y="817421"/>
            <a:ext cx="7382790" cy="4424214"/>
            <a:chOff x="-267615" y="745720"/>
            <a:chExt cx="8167329" cy="4894357"/>
          </a:xfrm>
        </p:grpSpPr>
        <p:grpSp>
          <p:nvGrpSpPr>
            <p:cNvPr id="13" name="Groupe 12">
              <a:extLst>
                <a:ext uri="{FF2B5EF4-FFF2-40B4-BE49-F238E27FC236}">
                  <a16:creationId xmlns:a16="http://schemas.microsoft.com/office/drawing/2014/main" id="{2AB4E8E2-F66E-4424-9730-67867CDC82CB}"/>
                </a:ext>
              </a:extLst>
            </p:cNvPr>
            <p:cNvGrpSpPr/>
            <p:nvPr/>
          </p:nvGrpSpPr>
          <p:grpSpPr>
            <a:xfrm rot="5400000">
              <a:off x="6258180" y="3250011"/>
              <a:ext cx="1941819" cy="1341248"/>
              <a:chOff x="3258142" y="2517424"/>
              <a:chExt cx="1941819" cy="1341248"/>
            </a:xfrm>
          </p:grpSpPr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759009E6-F7F6-4074-BBBB-82E750132547}"/>
                  </a:ext>
                </a:extLst>
              </p:cNvPr>
              <p:cNvCxnSpPr/>
              <p:nvPr/>
            </p:nvCxnSpPr>
            <p:spPr>
              <a:xfrm flipV="1">
                <a:off x="3267527" y="3409319"/>
                <a:ext cx="235274" cy="225799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09668890-A1FF-4930-9ED1-F51AB11CBE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258142" y="3648905"/>
                <a:ext cx="239818" cy="209767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14D4CCF6-0E19-4743-AF0D-4A5BF8728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19620" y="3641996"/>
                <a:ext cx="1880341" cy="0"/>
              </a:xfrm>
              <a:prstGeom prst="line">
                <a:avLst/>
              </a:prstGeom>
              <a:ln w="57150" cap="rnd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8" name="ZoneTexte 17">
                    <a:extLst>
                      <a:ext uri="{FF2B5EF4-FFF2-40B4-BE49-F238E27FC236}">
                        <a16:creationId xmlns:a16="http://schemas.microsoft.com/office/drawing/2014/main" id="{5785E52A-B220-4E52-BB09-A411D3E44A6E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3662743" y="2760529"/>
                    <a:ext cx="1194096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fr-FR" sz="4000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4000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e>
                            <m:sub>
                              <m:r>
                                <a:rPr lang="fr-FR" sz="4000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sub>
                          </m:sSub>
                        </m:oMath>
                      </m:oMathPara>
                    </a14:m>
                    <a:endParaRPr lang="fr-FR" sz="4000" b="1" dirty="0">
                      <a:solidFill>
                        <a:schemeClr val="accent6"/>
                      </a:solidFill>
                      <a:latin typeface="Huit" panose="00000500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18" name="ZoneTexte 17">
                    <a:extLst>
                      <a:ext uri="{FF2B5EF4-FFF2-40B4-BE49-F238E27FC236}">
                        <a16:creationId xmlns:a16="http://schemas.microsoft.com/office/drawing/2014/main" id="{5785E52A-B220-4E52-BB09-A411D3E44A6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 rot="16200000">
                    <a:off x="3662743" y="2760529"/>
                    <a:ext cx="1194096" cy="707886"/>
                  </a:xfrm>
                  <a:prstGeom prst="rect">
                    <a:avLst/>
                  </a:prstGeom>
                  <a:blipFill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34432179-3AA4-489F-8053-0457CFAECF91}"/>
                </a:ext>
              </a:extLst>
            </p:cNvPr>
            <p:cNvGrpSpPr/>
            <p:nvPr/>
          </p:nvGrpSpPr>
          <p:grpSpPr>
            <a:xfrm>
              <a:off x="-267615" y="745720"/>
              <a:ext cx="6925495" cy="4894357"/>
              <a:chOff x="-267615" y="745720"/>
              <a:chExt cx="6925495" cy="4894357"/>
            </a:xfrm>
          </p:grpSpPr>
          <p:grpSp>
            <p:nvGrpSpPr>
              <p:cNvPr id="9" name="Graphique 6">
                <a:extLst>
                  <a:ext uri="{FF2B5EF4-FFF2-40B4-BE49-F238E27FC236}">
                    <a16:creationId xmlns:a16="http://schemas.microsoft.com/office/drawing/2014/main" id="{B2E3694C-0113-44B8-8C52-97F9E8C1CB3D}"/>
                  </a:ext>
                </a:extLst>
              </p:cNvPr>
              <p:cNvGrpSpPr/>
              <p:nvPr/>
            </p:nvGrpSpPr>
            <p:grpSpPr>
              <a:xfrm>
                <a:off x="864526" y="1604334"/>
                <a:ext cx="5793354" cy="4035743"/>
                <a:chOff x="864526" y="1604334"/>
                <a:chExt cx="5793354" cy="4035743"/>
              </a:xfrm>
            </p:grpSpPr>
            <p:sp>
              <p:nvSpPr>
                <p:cNvPr id="10" name="Forme libre : forme 9">
                  <a:extLst>
                    <a:ext uri="{FF2B5EF4-FFF2-40B4-BE49-F238E27FC236}">
                      <a16:creationId xmlns:a16="http://schemas.microsoft.com/office/drawing/2014/main" id="{2476034A-4302-4BFB-A2E1-AE098D2EAACF}"/>
                    </a:ext>
                  </a:extLst>
                </p:cNvPr>
                <p:cNvSpPr/>
                <p:nvPr/>
              </p:nvSpPr>
              <p:spPr>
                <a:xfrm>
                  <a:off x="1536114" y="2295305"/>
                  <a:ext cx="1171987" cy="836193"/>
                </a:xfrm>
                <a:custGeom>
                  <a:avLst/>
                  <a:gdLst>
                    <a:gd name="connsiteX0" fmla="*/ 1170893 w 1171987"/>
                    <a:gd name="connsiteY0" fmla="*/ -1355 h 836193"/>
                    <a:gd name="connsiteX1" fmla="*/ -1094 w 1171987"/>
                    <a:gd name="connsiteY1" fmla="*/ -1355 h 836193"/>
                    <a:gd name="connsiteX2" fmla="*/ -1094 w 1171987"/>
                    <a:gd name="connsiteY2" fmla="*/ 834838 h 83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71987" h="836193">
                      <a:moveTo>
                        <a:pt x="1170893" y="-1355"/>
                      </a:moveTo>
                      <a:lnTo>
                        <a:pt x="-1094" y="-1355"/>
                      </a:lnTo>
                      <a:lnTo>
                        <a:pt x="-1094" y="834838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1" name="Forme libre : forme 10">
                  <a:extLst>
                    <a:ext uri="{FF2B5EF4-FFF2-40B4-BE49-F238E27FC236}">
                      <a16:creationId xmlns:a16="http://schemas.microsoft.com/office/drawing/2014/main" id="{C2A4D26D-531A-49AF-A2DD-24AFDBC58631}"/>
                    </a:ext>
                  </a:extLst>
                </p:cNvPr>
                <p:cNvSpPr/>
                <p:nvPr/>
              </p:nvSpPr>
              <p:spPr>
                <a:xfrm>
                  <a:off x="1536114" y="4803884"/>
                  <a:ext cx="4180965" cy="836193"/>
                </a:xfrm>
                <a:custGeom>
                  <a:avLst/>
                  <a:gdLst>
                    <a:gd name="connsiteX0" fmla="*/ -1279 w 4180965"/>
                    <a:gd name="connsiteY0" fmla="*/ 334130 h 836193"/>
                    <a:gd name="connsiteX1" fmla="*/ -1279 w 4180965"/>
                    <a:gd name="connsiteY1" fmla="*/ 834529 h 836193"/>
                    <a:gd name="connsiteX2" fmla="*/ 4179686 w 4180965"/>
                    <a:gd name="connsiteY2" fmla="*/ 834529 h 836193"/>
                    <a:gd name="connsiteX3" fmla="*/ 4179686 w 4180965"/>
                    <a:gd name="connsiteY3" fmla="*/ -1664 h 83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180965" h="836193">
                      <a:moveTo>
                        <a:pt x="-1279" y="334130"/>
                      </a:moveTo>
                      <a:lnTo>
                        <a:pt x="-1279" y="834529"/>
                      </a:lnTo>
                      <a:lnTo>
                        <a:pt x="4179686" y="834529"/>
                      </a:lnTo>
                      <a:lnTo>
                        <a:pt x="4179686" y="-166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12" name="Forme libre : forme 11">
                  <a:extLst>
                    <a:ext uri="{FF2B5EF4-FFF2-40B4-BE49-F238E27FC236}">
                      <a16:creationId xmlns:a16="http://schemas.microsoft.com/office/drawing/2014/main" id="{46655F7D-2677-49E0-B180-0B5254845521}"/>
                    </a:ext>
                  </a:extLst>
                </p:cNvPr>
                <p:cNvSpPr/>
                <p:nvPr/>
              </p:nvSpPr>
              <p:spPr>
                <a:xfrm>
                  <a:off x="4380487" y="2295305"/>
                  <a:ext cx="1336591" cy="34841"/>
                </a:xfrm>
                <a:custGeom>
                  <a:avLst/>
                  <a:gdLst>
                    <a:gd name="connsiteX0" fmla="*/ -1455 w 1336591"/>
                    <a:gd name="connsiteY0" fmla="*/ -1304 h 34841"/>
                    <a:gd name="connsiteX1" fmla="*/ 1335137 w 1336591"/>
                    <a:gd name="connsiteY1" fmla="*/ -1304 h 3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6591" h="34841">
                      <a:moveTo>
                        <a:pt x="-1455" y="-1304"/>
                      </a:moveTo>
                      <a:lnTo>
                        <a:pt x="1335137" y="-130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0" name="Forme libre : forme 49">
                  <a:extLst>
                    <a:ext uri="{FF2B5EF4-FFF2-40B4-BE49-F238E27FC236}">
                      <a16:creationId xmlns:a16="http://schemas.microsoft.com/office/drawing/2014/main" id="{E3659D1E-76CC-4EFA-86B4-D68B451480E9}"/>
                    </a:ext>
                  </a:extLst>
                </p:cNvPr>
                <p:cNvSpPr/>
                <p:nvPr/>
              </p:nvSpPr>
              <p:spPr>
                <a:xfrm>
                  <a:off x="5717079" y="2295305"/>
                  <a:ext cx="34841" cy="836193"/>
                </a:xfrm>
                <a:custGeom>
                  <a:avLst/>
                  <a:gdLst>
                    <a:gd name="connsiteX0" fmla="*/ -1537 w 34841"/>
                    <a:gd name="connsiteY0" fmla="*/ -1355 h 836193"/>
                    <a:gd name="connsiteX1" fmla="*/ -1537 w 34841"/>
                    <a:gd name="connsiteY1" fmla="*/ 834838 h 83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836193">
                      <a:moveTo>
                        <a:pt x="-1537" y="-1355"/>
                      </a:moveTo>
                      <a:lnTo>
                        <a:pt x="-1537" y="834838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1" name="Forme libre : forme 50">
                  <a:extLst>
                    <a:ext uri="{FF2B5EF4-FFF2-40B4-BE49-F238E27FC236}">
                      <a16:creationId xmlns:a16="http://schemas.microsoft.com/office/drawing/2014/main" id="{3FDB4DBC-88A9-4CC6-9F1F-820BA8A75567}"/>
                    </a:ext>
                  </a:extLst>
                </p:cNvPr>
                <p:cNvSpPr/>
                <p:nvPr/>
              </p:nvSpPr>
              <p:spPr>
                <a:xfrm>
                  <a:off x="3043895" y="2163621"/>
                  <a:ext cx="1000797" cy="269952"/>
                </a:xfrm>
                <a:custGeom>
                  <a:avLst/>
                  <a:gdLst>
                    <a:gd name="connsiteX0" fmla="*/ -1269 w 1000797"/>
                    <a:gd name="connsiteY0" fmla="*/ -1304 h 269952"/>
                    <a:gd name="connsiteX1" fmla="*/ 999529 w 1000797"/>
                    <a:gd name="connsiteY1" fmla="*/ -1304 h 269952"/>
                    <a:gd name="connsiteX2" fmla="*/ 999529 w 1000797"/>
                    <a:gd name="connsiteY2" fmla="*/ 268648 h 269952"/>
                    <a:gd name="connsiteX3" fmla="*/ -1269 w 1000797"/>
                    <a:gd name="connsiteY3" fmla="*/ 268648 h 269952"/>
                    <a:gd name="connsiteX4" fmla="*/ -1269 w 1000797"/>
                    <a:gd name="connsiteY4" fmla="*/ -1304 h 269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0797" h="269952">
                      <a:moveTo>
                        <a:pt x="-1269" y="-1304"/>
                      </a:moveTo>
                      <a:lnTo>
                        <a:pt x="999529" y="-1304"/>
                      </a:lnTo>
                      <a:lnTo>
                        <a:pt x="999529" y="268648"/>
                      </a:lnTo>
                      <a:lnTo>
                        <a:pt x="-1269" y="268648"/>
                      </a:lnTo>
                      <a:lnTo>
                        <a:pt x="-1269" y="-130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2" name="Forme libre : forme 51">
                  <a:extLst>
                    <a:ext uri="{FF2B5EF4-FFF2-40B4-BE49-F238E27FC236}">
                      <a16:creationId xmlns:a16="http://schemas.microsoft.com/office/drawing/2014/main" id="{92052010-BBEB-403B-99AD-2035D9E38653}"/>
                    </a:ext>
                  </a:extLst>
                </p:cNvPr>
                <p:cNvSpPr/>
                <p:nvPr/>
              </p:nvSpPr>
              <p:spPr>
                <a:xfrm>
                  <a:off x="2708101" y="2295305"/>
                  <a:ext cx="335794" cy="34841"/>
                </a:xfrm>
                <a:custGeom>
                  <a:avLst/>
                  <a:gdLst>
                    <a:gd name="connsiteX0" fmla="*/ -1187 w 335794"/>
                    <a:gd name="connsiteY0" fmla="*/ -1304 h 34841"/>
                    <a:gd name="connsiteX1" fmla="*/ 334607 w 335794"/>
                    <a:gd name="connsiteY1" fmla="*/ -1304 h 3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5794" h="34841">
                      <a:moveTo>
                        <a:pt x="-1187" y="-1304"/>
                      </a:moveTo>
                      <a:lnTo>
                        <a:pt x="334607" y="-130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3" name="Forme libre : forme 52">
                  <a:extLst>
                    <a:ext uri="{FF2B5EF4-FFF2-40B4-BE49-F238E27FC236}">
                      <a16:creationId xmlns:a16="http://schemas.microsoft.com/office/drawing/2014/main" id="{98D406F7-A646-4741-BEBE-FB817ACC667E}"/>
                    </a:ext>
                  </a:extLst>
                </p:cNvPr>
                <p:cNvSpPr/>
                <p:nvPr/>
              </p:nvSpPr>
              <p:spPr>
                <a:xfrm>
                  <a:off x="4044693" y="2295305"/>
                  <a:ext cx="335794" cy="34841"/>
                </a:xfrm>
                <a:custGeom>
                  <a:avLst/>
                  <a:gdLst>
                    <a:gd name="connsiteX0" fmla="*/ 334442 w 335794"/>
                    <a:gd name="connsiteY0" fmla="*/ -1304 h 34841"/>
                    <a:gd name="connsiteX1" fmla="*/ -1352 w 335794"/>
                    <a:gd name="connsiteY1" fmla="*/ -1304 h 3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5794" h="34841">
                      <a:moveTo>
                        <a:pt x="334442" y="-1304"/>
                      </a:moveTo>
                      <a:lnTo>
                        <a:pt x="-1352" y="-130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4" name="ZoneTexte 53">
                  <a:extLst>
                    <a:ext uri="{FF2B5EF4-FFF2-40B4-BE49-F238E27FC236}">
                      <a16:creationId xmlns:a16="http://schemas.microsoft.com/office/drawing/2014/main" id="{C6CA85AE-55E7-44A6-A3F0-35C3FEB3A2C8}"/>
                    </a:ext>
                  </a:extLst>
                </p:cNvPr>
                <p:cNvSpPr txBox="1"/>
                <p:nvPr/>
              </p:nvSpPr>
              <p:spPr>
                <a:xfrm>
                  <a:off x="2926119" y="1612227"/>
                  <a:ext cx="703031" cy="5457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fr-FR" sz="3214" spc="0" baseline="0" dirty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R1</a:t>
                  </a:r>
                </a:p>
              </p:txBody>
            </p:sp>
            <p:sp>
              <p:nvSpPr>
                <p:cNvPr id="56" name="Forme libre : forme 55">
                  <a:extLst>
                    <a:ext uri="{FF2B5EF4-FFF2-40B4-BE49-F238E27FC236}">
                      <a16:creationId xmlns:a16="http://schemas.microsoft.com/office/drawing/2014/main" id="{B3E52053-5445-4EBA-BAF4-E8F7F0731661}"/>
                    </a:ext>
                  </a:extLst>
                </p:cNvPr>
                <p:cNvSpPr/>
                <p:nvPr/>
              </p:nvSpPr>
              <p:spPr>
                <a:xfrm>
                  <a:off x="5585395" y="3467292"/>
                  <a:ext cx="263367" cy="1007382"/>
                </a:xfrm>
                <a:custGeom>
                  <a:avLst/>
                  <a:gdLst>
                    <a:gd name="connsiteX0" fmla="*/ -1537 w 263367"/>
                    <a:gd name="connsiteY0" fmla="*/ -1510 h 1007382"/>
                    <a:gd name="connsiteX1" fmla="*/ 261831 w 263367"/>
                    <a:gd name="connsiteY1" fmla="*/ -1510 h 1007382"/>
                    <a:gd name="connsiteX2" fmla="*/ 261831 w 263367"/>
                    <a:gd name="connsiteY2" fmla="*/ 1005872 h 1007382"/>
                    <a:gd name="connsiteX3" fmla="*/ -1537 w 263367"/>
                    <a:gd name="connsiteY3" fmla="*/ 1005872 h 1007382"/>
                    <a:gd name="connsiteX4" fmla="*/ -1537 w 263367"/>
                    <a:gd name="connsiteY4" fmla="*/ -1510 h 1007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3367" h="1007382">
                      <a:moveTo>
                        <a:pt x="-1537" y="-1510"/>
                      </a:moveTo>
                      <a:lnTo>
                        <a:pt x="261831" y="-1510"/>
                      </a:lnTo>
                      <a:lnTo>
                        <a:pt x="261831" y="1005872"/>
                      </a:lnTo>
                      <a:lnTo>
                        <a:pt x="-1537" y="1005872"/>
                      </a:lnTo>
                      <a:lnTo>
                        <a:pt x="-1537" y="-1510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7" name="Forme libre : forme 56">
                  <a:extLst>
                    <a:ext uri="{FF2B5EF4-FFF2-40B4-BE49-F238E27FC236}">
                      <a16:creationId xmlns:a16="http://schemas.microsoft.com/office/drawing/2014/main" id="{6ED5522F-0403-482A-A608-22B16FE3C2D4}"/>
                    </a:ext>
                  </a:extLst>
                </p:cNvPr>
                <p:cNvSpPr/>
                <p:nvPr/>
              </p:nvSpPr>
              <p:spPr>
                <a:xfrm>
                  <a:off x="5717079" y="4474674"/>
                  <a:ext cx="34841" cy="329209"/>
                </a:xfrm>
                <a:custGeom>
                  <a:avLst/>
                  <a:gdLst>
                    <a:gd name="connsiteX0" fmla="*/ -1537 w 34841"/>
                    <a:gd name="connsiteY0" fmla="*/ 327617 h 329209"/>
                    <a:gd name="connsiteX1" fmla="*/ -1537 w 34841"/>
                    <a:gd name="connsiteY1" fmla="*/ -1593 h 329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329209">
                      <a:moveTo>
                        <a:pt x="-1537" y="327617"/>
                      </a:moveTo>
                      <a:lnTo>
                        <a:pt x="-1537" y="-1593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8" name="Forme libre : forme 57">
                  <a:extLst>
                    <a:ext uri="{FF2B5EF4-FFF2-40B4-BE49-F238E27FC236}">
                      <a16:creationId xmlns:a16="http://schemas.microsoft.com/office/drawing/2014/main" id="{DA730277-9FC6-43FB-AA70-768C0BC707C4}"/>
                    </a:ext>
                  </a:extLst>
                </p:cNvPr>
                <p:cNvSpPr/>
                <p:nvPr/>
              </p:nvSpPr>
              <p:spPr>
                <a:xfrm>
                  <a:off x="5717079" y="3131498"/>
                  <a:ext cx="34841" cy="335794"/>
                </a:xfrm>
                <a:custGeom>
                  <a:avLst/>
                  <a:gdLst>
                    <a:gd name="connsiteX0" fmla="*/ -1537 w 34841"/>
                    <a:gd name="connsiteY0" fmla="*/ -1428 h 335794"/>
                    <a:gd name="connsiteX1" fmla="*/ -1537 w 34841"/>
                    <a:gd name="connsiteY1" fmla="*/ 334366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335794">
                      <a:moveTo>
                        <a:pt x="-1537" y="-1428"/>
                      </a:moveTo>
                      <a:lnTo>
                        <a:pt x="-1537" y="334366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59" name="ZoneTexte 58">
                  <a:extLst>
                    <a:ext uri="{FF2B5EF4-FFF2-40B4-BE49-F238E27FC236}">
                      <a16:creationId xmlns:a16="http://schemas.microsoft.com/office/drawing/2014/main" id="{0EF701AE-36F5-495D-A196-237D1DA2C9DE}"/>
                    </a:ext>
                  </a:extLst>
                </p:cNvPr>
                <p:cNvSpPr txBox="1"/>
                <p:nvPr/>
              </p:nvSpPr>
              <p:spPr>
                <a:xfrm>
                  <a:off x="5954849" y="3408404"/>
                  <a:ext cx="703031" cy="5457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fr-FR" sz="3214" spc="0" baseline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R2</a:t>
                  </a:r>
                </a:p>
              </p:txBody>
            </p:sp>
            <p:sp>
              <p:nvSpPr>
                <p:cNvPr id="61" name="Forme libre : forme 60">
                  <a:extLst>
                    <a:ext uri="{FF2B5EF4-FFF2-40B4-BE49-F238E27FC236}">
                      <a16:creationId xmlns:a16="http://schemas.microsoft.com/office/drawing/2014/main" id="{4B829432-BCA7-4BE8-A732-89A231F238F1}"/>
                    </a:ext>
                  </a:extLst>
                </p:cNvPr>
                <p:cNvSpPr/>
                <p:nvPr/>
              </p:nvSpPr>
              <p:spPr>
                <a:xfrm>
                  <a:off x="864526" y="3467292"/>
                  <a:ext cx="1343176" cy="1343176"/>
                </a:xfrm>
                <a:custGeom>
                  <a:avLst/>
                  <a:gdLst>
                    <a:gd name="connsiteX0" fmla="*/ 1342154 w 1343176"/>
                    <a:gd name="connsiteY0" fmla="*/ 670057 h 1343176"/>
                    <a:gd name="connsiteX1" fmla="*/ 670566 w 1343176"/>
                    <a:gd name="connsiteY1" fmla="*/ 1341645 h 1343176"/>
                    <a:gd name="connsiteX2" fmla="*/ -1022 w 1343176"/>
                    <a:gd name="connsiteY2" fmla="*/ 670057 h 1343176"/>
                    <a:gd name="connsiteX3" fmla="*/ 670566 w 1343176"/>
                    <a:gd name="connsiteY3" fmla="*/ -1531 h 1343176"/>
                    <a:gd name="connsiteX4" fmla="*/ 1342154 w 1343176"/>
                    <a:gd name="connsiteY4" fmla="*/ 670057 h 13431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176" h="1343176">
                      <a:moveTo>
                        <a:pt x="1342154" y="670057"/>
                      </a:moveTo>
                      <a:cubicBezTo>
                        <a:pt x="1342154" y="1040945"/>
                        <a:pt x="1041454" y="1341645"/>
                        <a:pt x="670566" y="1341645"/>
                      </a:cubicBezTo>
                      <a:cubicBezTo>
                        <a:pt x="299659" y="1341645"/>
                        <a:pt x="-1022" y="1040945"/>
                        <a:pt x="-1022" y="670057"/>
                      </a:cubicBezTo>
                      <a:cubicBezTo>
                        <a:pt x="-1022" y="299170"/>
                        <a:pt x="299659" y="-1531"/>
                        <a:pt x="670566" y="-1531"/>
                      </a:cubicBezTo>
                      <a:cubicBezTo>
                        <a:pt x="1041454" y="-1531"/>
                        <a:pt x="1342154" y="299170"/>
                        <a:pt x="1342154" y="670057"/>
                      </a:cubicBez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2" name="Forme libre : forme 61">
                  <a:extLst>
                    <a:ext uri="{FF2B5EF4-FFF2-40B4-BE49-F238E27FC236}">
                      <a16:creationId xmlns:a16="http://schemas.microsoft.com/office/drawing/2014/main" id="{FEAF838E-3FCF-41E6-B197-786FD1897FF7}"/>
                    </a:ext>
                  </a:extLst>
                </p:cNvPr>
                <p:cNvSpPr/>
                <p:nvPr/>
              </p:nvSpPr>
              <p:spPr>
                <a:xfrm>
                  <a:off x="1536114" y="3467292"/>
                  <a:ext cx="34841" cy="1336592"/>
                </a:xfrm>
                <a:custGeom>
                  <a:avLst/>
                  <a:gdLst>
                    <a:gd name="connsiteX0" fmla="*/ -1022 w 34841"/>
                    <a:gd name="connsiteY0" fmla="*/ -1531 h 1336592"/>
                    <a:gd name="connsiteX1" fmla="*/ -1022 w 34841"/>
                    <a:gd name="connsiteY1" fmla="*/ 1335062 h 1336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1336592">
                      <a:moveTo>
                        <a:pt x="-1022" y="-1531"/>
                      </a:moveTo>
                      <a:lnTo>
                        <a:pt x="-1022" y="1335062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3" name="Forme libre : forme 62">
                  <a:extLst>
                    <a:ext uri="{FF2B5EF4-FFF2-40B4-BE49-F238E27FC236}">
                      <a16:creationId xmlns:a16="http://schemas.microsoft.com/office/drawing/2014/main" id="{3136CE5B-AE3D-4BF6-94E7-7B4AC62B0DAE}"/>
                    </a:ext>
                  </a:extLst>
                </p:cNvPr>
                <p:cNvSpPr/>
                <p:nvPr/>
              </p:nvSpPr>
              <p:spPr>
                <a:xfrm>
                  <a:off x="1371509" y="3467292"/>
                  <a:ext cx="164604" cy="335794"/>
                </a:xfrm>
                <a:custGeom>
                  <a:avLst/>
                  <a:gdLst>
                    <a:gd name="connsiteX0" fmla="*/ 163593 w 164604"/>
                    <a:gd name="connsiteY0" fmla="*/ -1469 h 335794"/>
                    <a:gd name="connsiteX1" fmla="*/ -1012 w 164604"/>
                    <a:gd name="connsiteY1" fmla="*/ 334325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4604" h="335794">
                      <a:moveTo>
                        <a:pt x="163593" y="-1469"/>
                      </a:moveTo>
                      <a:lnTo>
                        <a:pt x="-1012" y="334325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4" name="Forme libre : forme 63">
                  <a:extLst>
                    <a:ext uri="{FF2B5EF4-FFF2-40B4-BE49-F238E27FC236}">
                      <a16:creationId xmlns:a16="http://schemas.microsoft.com/office/drawing/2014/main" id="{48506545-3A77-4256-A3AE-DAE662C0CD18}"/>
                    </a:ext>
                  </a:extLst>
                </p:cNvPr>
                <p:cNvSpPr/>
                <p:nvPr/>
              </p:nvSpPr>
              <p:spPr>
                <a:xfrm>
                  <a:off x="1536114" y="3467292"/>
                  <a:ext cx="164604" cy="335794"/>
                </a:xfrm>
                <a:custGeom>
                  <a:avLst/>
                  <a:gdLst>
                    <a:gd name="connsiteX0" fmla="*/ -1032 w 164604"/>
                    <a:gd name="connsiteY0" fmla="*/ -1469 h 335794"/>
                    <a:gd name="connsiteX1" fmla="*/ 163573 w 164604"/>
                    <a:gd name="connsiteY1" fmla="*/ 334325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4604" h="335794">
                      <a:moveTo>
                        <a:pt x="-1032" y="-1469"/>
                      </a:moveTo>
                      <a:lnTo>
                        <a:pt x="163573" y="334325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5" name="Forme libre : forme 64">
                  <a:extLst>
                    <a:ext uri="{FF2B5EF4-FFF2-40B4-BE49-F238E27FC236}">
                      <a16:creationId xmlns:a16="http://schemas.microsoft.com/office/drawing/2014/main" id="{43DD8F0E-B179-4E46-8E24-A84BF40954C1}"/>
                    </a:ext>
                  </a:extLst>
                </p:cNvPr>
                <p:cNvSpPr/>
                <p:nvPr/>
              </p:nvSpPr>
              <p:spPr>
                <a:xfrm>
                  <a:off x="2036513" y="3131498"/>
                  <a:ext cx="34841" cy="171189"/>
                </a:xfrm>
                <a:custGeom>
                  <a:avLst/>
                  <a:gdLst>
                    <a:gd name="connsiteX0" fmla="*/ -1084 w 34841"/>
                    <a:gd name="connsiteY0" fmla="*/ -1417 h 171189"/>
                    <a:gd name="connsiteX1" fmla="*/ -1084 w 34841"/>
                    <a:gd name="connsiteY1" fmla="*/ 169772 h 171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171189">
                      <a:moveTo>
                        <a:pt x="-1084" y="-1417"/>
                      </a:moveTo>
                      <a:lnTo>
                        <a:pt x="-1084" y="169772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6" name="Forme libre : forme 65">
                  <a:extLst>
                    <a:ext uri="{FF2B5EF4-FFF2-40B4-BE49-F238E27FC236}">
                      <a16:creationId xmlns:a16="http://schemas.microsoft.com/office/drawing/2014/main" id="{2DFC7916-8365-4006-AA17-D878132A45F8}"/>
                    </a:ext>
                  </a:extLst>
                </p:cNvPr>
                <p:cNvSpPr/>
                <p:nvPr/>
              </p:nvSpPr>
              <p:spPr>
                <a:xfrm>
                  <a:off x="2036513" y="2966893"/>
                  <a:ext cx="34841" cy="164604"/>
                </a:xfrm>
                <a:custGeom>
                  <a:avLst/>
                  <a:gdLst>
                    <a:gd name="connsiteX0" fmla="*/ -1084 w 34841"/>
                    <a:gd name="connsiteY0" fmla="*/ -1397 h 164604"/>
                    <a:gd name="connsiteX1" fmla="*/ -1084 w 34841"/>
                    <a:gd name="connsiteY1" fmla="*/ 163208 h 16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164604">
                      <a:moveTo>
                        <a:pt x="-1084" y="-1397"/>
                      </a:moveTo>
                      <a:lnTo>
                        <a:pt x="-1084" y="163208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7" name="Forme libre : forme 66">
                  <a:extLst>
                    <a:ext uri="{FF2B5EF4-FFF2-40B4-BE49-F238E27FC236}">
                      <a16:creationId xmlns:a16="http://schemas.microsoft.com/office/drawing/2014/main" id="{606BEC0A-0D82-46B3-BEF3-896E2FBD3FA5}"/>
                    </a:ext>
                  </a:extLst>
                </p:cNvPr>
                <p:cNvSpPr/>
                <p:nvPr/>
              </p:nvSpPr>
              <p:spPr>
                <a:xfrm>
                  <a:off x="1871908" y="3131498"/>
                  <a:ext cx="335794" cy="34841"/>
                </a:xfrm>
                <a:custGeom>
                  <a:avLst/>
                  <a:gdLst>
                    <a:gd name="connsiteX0" fmla="*/ -1084 w 335794"/>
                    <a:gd name="connsiteY0" fmla="*/ -1407 h 34841"/>
                    <a:gd name="connsiteX1" fmla="*/ 334710 w 335794"/>
                    <a:gd name="connsiteY1" fmla="*/ -1407 h 3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35794" h="34841">
                      <a:moveTo>
                        <a:pt x="-1084" y="-1407"/>
                      </a:moveTo>
                      <a:lnTo>
                        <a:pt x="334710" y="-1407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8" name="Forme libre : forme 67">
                  <a:extLst>
                    <a:ext uri="{FF2B5EF4-FFF2-40B4-BE49-F238E27FC236}">
                      <a16:creationId xmlns:a16="http://schemas.microsoft.com/office/drawing/2014/main" id="{C8D03E6A-F8C5-4049-AE10-FAD2CC42ECF5}"/>
                    </a:ext>
                  </a:extLst>
                </p:cNvPr>
                <p:cNvSpPr/>
                <p:nvPr/>
              </p:nvSpPr>
              <p:spPr>
                <a:xfrm>
                  <a:off x="1536114" y="3131498"/>
                  <a:ext cx="34841" cy="335794"/>
                </a:xfrm>
                <a:custGeom>
                  <a:avLst/>
                  <a:gdLst>
                    <a:gd name="connsiteX0" fmla="*/ -1022 w 34841"/>
                    <a:gd name="connsiteY0" fmla="*/ -1428 h 335794"/>
                    <a:gd name="connsiteX1" fmla="*/ -1022 w 34841"/>
                    <a:gd name="connsiteY1" fmla="*/ 334366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335794">
                      <a:moveTo>
                        <a:pt x="-1022" y="-1428"/>
                      </a:moveTo>
                      <a:lnTo>
                        <a:pt x="-1022" y="334366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69" name="Forme libre : forme 68">
                  <a:extLst>
                    <a:ext uri="{FF2B5EF4-FFF2-40B4-BE49-F238E27FC236}">
                      <a16:creationId xmlns:a16="http://schemas.microsoft.com/office/drawing/2014/main" id="{5C620424-481A-4FB1-A477-CE156862BC07}"/>
                    </a:ext>
                  </a:extLst>
                </p:cNvPr>
                <p:cNvSpPr/>
                <p:nvPr/>
              </p:nvSpPr>
              <p:spPr>
                <a:xfrm>
                  <a:off x="1536114" y="4803884"/>
                  <a:ext cx="34841" cy="335794"/>
                </a:xfrm>
                <a:custGeom>
                  <a:avLst/>
                  <a:gdLst>
                    <a:gd name="connsiteX0" fmla="*/ -1022 w 34841"/>
                    <a:gd name="connsiteY0" fmla="*/ 334160 h 335794"/>
                    <a:gd name="connsiteX1" fmla="*/ -1022 w 34841"/>
                    <a:gd name="connsiteY1" fmla="*/ -1634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41" h="335794">
                      <a:moveTo>
                        <a:pt x="-1022" y="334160"/>
                      </a:moveTo>
                      <a:lnTo>
                        <a:pt x="-1022" y="-1634"/>
                      </a:lnTo>
                    </a:path>
                  </a:pathLst>
                </a:custGeom>
                <a:noFill/>
                <a:ln w="52595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0" name="ZoneTexte 69">
                  <a:extLst>
                    <a:ext uri="{FF2B5EF4-FFF2-40B4-BE49-F238E27FC236}">
                      <a16:creationId xmlns:a16="http://schemas.microsoft.com/office/drawing/2014/main" id="{342A36EF-8F51-4B50-9286-D80E826A4B38}"/>
                    </a:ext>
                  </a:extLst>
                </p:cNvPr>
                <p:cNvSpPr txBox="1"/>
                <p:nvPr/>
              </p:nvSpPr>
              <p:spPr>
                <a:xfrm>
                  <a:off x="2307204" y="2908005"/>
                  <a:ext cx="722784" cy="5457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fr-FR" sz="3214" spc="0" baseline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VE</a:t>
                  </a:r>
                </a:p>
              </p:txBody>
            </p:sp>
            <p:sp>
              <p:nvSpPr>
                <p:cNvPr id="72" name="Forme libre : forme 71">
                  <a:extLst>
                    <a:ext uri="{FF2B5EF4-FFF2-40B4-BE49-F238E27FC236}">
                      <a16:creationId xmlns:a16="http://schemas.microsoft.com/office/drawing/2014/main" id="{9D4836DF-167D-41A1-86B3-389897D6882B}"/>
                    </a:ext>
                  </a:extLst>
                </p:cNvPr>
                <p:cNvSpPr/>
                <p:nvPr/>
              </p:nvSpPr>
              <p:spPr>
                <a:xfrm>
                  <a:off x="5881684" y="1794906"/>
                  <a:ext cx="335794" cy="335794"/>
                </a:xfrm>
                <a:custGeom>
                  <a:avLst/>
                  <a:gdLst>
                    <a:gd name="connsiteX0" fmla="*/ 334216 w 335794"/>
                    <a:gd name="connsiteY0" fmla="*/ -1263 h 335794"/>
                    <a:gd name="connsiteX1" fmla="*/ -1578 w 335794"/>
                    <a:gd name="connsiteY1" fmla="*/ 169926 h 335794"/>
                    <a:gd name="connsiteX2" fmla="*/ 169611 w 335794"/>
                    <a:gd name="connsiteY2" fmla="*/ 334531 h 335794"/>
                    <a:gd name="connsiteX3" fmla="*/ 334216 w 335794"/>
                    <a:gd name="connsiteY3" fmla="*/ -1263 h 3357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5794" h="335794">
                      <a:moveTo>
                        <a:pt x="334216" y="-1263"/>
                      </a:moveTo>
                      <a:lnTo>
                        <a:pt x="-1578" y="169926"/>
                      </a:lnTo>
                      <a:lnTo>
                        <a:pt x="169611" y="334531"/>
                      </a:lnTo>
                      <a:lnTo>
                        <a:pt x="334216" y="-1263"/>
                      </a:lnTo>
                    </a:path>
                  </a:pathLst>
                </a:custGeom>
                <a:noFill/>
                <a:ln w="26298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3" name="Forme libre : forme 72">
                  <a:extLst>
                    <a:ext uri="{FF2B5EF4-FFF2-40B4-BE49-F238E27FC236}">
                      <a16:creationId xmlns:a16="http://schemas.microsoft.com/office/drawing/2014/main" id="{FAAAC863-FBB3-4AC7-BF50-FE6E9F38520F}"/>
                    </a:ext>
                  </a:extLst>
                </p:cNvPr>
                <p:cNvSpPr/>
                <p:nvPr/>
              </p:nvSpPr>
              <p:spPr>
                <a:xfrm>
                  <a:off x="5717079" y="2064858"/>
                  <a:ext cx="237031" cy="230446"/>
                </a:xfrm>
                <a:custGeom>
                  <a:avLst/>
                  <a:gdLst>
                    <a:gd name="connsiteX0" fmla="*/ 235480 w 237031"/>
                    <a:gd name="connsiteY0" fmla="*/ -1290 h 230446"/>
                    <a:gd name="connsiteX1" fmla="*/ -1552 w 237031"/>
                    <a:gd name="connsiteY1" fmla="*/ 229157 h 23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37031" h="230446">
                      <a:moveTo>
                        <a:pt x="235480" y="-1290"/>
                      </a:moveTo>
                      <a:lnTo>
                        <a:pt x="-1552" y="229157"/>
                      </a:lnTo>
                    </a:path>
                  </a:pathLst>
                </a:custGeom>
                <a:noFill/>
                <a:ln w="26298" cap="rnd">
                  <a:solidFill>
                    <a:srgbClr val="000000"/>
                  </a:solidFill>
                  <a:prstDash val="solid"/>
                  <a:bevel/>
                </a:ln>
              </p:spPr>
              <p:txBody>
                <a:bodyPr rtlCol="0" anchor="ctr"/>
                <a:lstStyle/>
                <a:p>
                  <a:endParaRPr lang="fr-FR"/>
                </a:p>
              </p:txBody>
            </p:sp>
            <p:sp>
              <p:nvSpPr>
                <p:cNvPr id="74" name="ZoneTexte 73">
                  <a:extLst>
                    <a:ext uri="{FF2B5EF4-FFF2-40B4-BE49-F238E27FC236}">
                      <a16:creationId xmlns:a16="http://schemas.microsoft.com/office/drawing/2014/main" id="{77532857-B8DA-412D-9639-244A9A5877E8}"/>
                    </a:ext>
                  </a:extLst>
                </p:cNvPr>
                <p:cNvSpPr txBox="1"/>
                <p:nvPr/>
              </p:nvSpPr>
              <p:spPr>
                <a:xfrm>
                  <a:off x="6297227" y="1604334"/>
                  <a:ext cx="334316" cy="4008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l"/>
                  <a:r>
                    <a:rPr lang="fr-FR" sz="2177" spc="0" baseline="0">
                      <a:solidFill>
                        <a:srgbClr val="000000"/>
                      </a:solidFill>
                      <a:latin typeface="Arial"/>
                      <a:cs typeface="Arial"/>
                      <a:sym typeface="Arial"/>
                      <a:rtl val="0"/>
                    </a:rPr>
                    <a:t>?</a:t>
                  </a:r>
                </a:p>
              </p:txBody>
            </p:sp>
          </p:grpSp>
          <p:grpSp>
            <p:nvGrpSpPr>
              <p:cNvPr id="19" name="Groupe 18">
                <a:extLst>
                  <a:ext uri="{FF2B5EF4-FFF2-40B4-BE49-F238E27FC236}">
                    <a16:creationId xmlns:a16="http://schemas.microsoft.com/office/drawing/2014/main" id="{11944A25-DBFC-4318-B9A4-ABB3A9495D1B}"/>
                  </a:ext>
                </a:extLst>
              </p:cNvPr>
              <p:cNvGrpSpPr/>
              <p:nvPr/>
            </p:nvGrpSpPr>
            <p:grpSpPr>
              <a:xfrm>
                <a:off x="2609851" y="745720"/>
                <a:ext cx="1941819" cy="1117838"/>
                <a:chOff x="3258142" y="2740834"/>
                <a:chExt cx="1941819" cy="1117838"/>
              </a:xfrm>
            </p:grpSpPr>
            <p:cxnSp>
              <p:nvCxnSpPr>
                <p:cNvPr id="20" name="Connecteur droit 19">
                  <a:extLst>
                    <a:ext uri="{FF2B5EF4-FFF2-40B4-BE49-F238E27FC236}">
                      <a16:creationId xmlns:a16="http://schemas.microsoft.com/office/drawing/2014/main" id="{9B274B61-E49F-4F19-B683-2D85156C7529}"/>
                    </a:ext>
                  </a:extLst>
                </p:cNvPr>
                <p:cNvCxnSpPr/>
                <p:nvPr/>
              </p:nvCxnSpPr>
              <p:spPr>
                <a:xfrm flipV="1">
                  <a:off x="3267527" y="3409319"/>
                  <a:ext cx="235274" cy="225799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Connecteur droit 20">
                  <a:extLst>
                    <a:ext uri="{FF2B5EF4-FFF2-40B4-BE49-F238E27FC236}">
                      <a16:creationId xmlns:a16="http://schemas.microsoft.com/office/drawing/2014/main" id="{C107D8F5-D5C2-4B36-9837-74424849BA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258142" y="3648905"/>
                  <a:ext cx="239818" cy="209767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Connecteur droit 21">
                  <a:extLst>
                    <a:ext uri="{FF2B5EF4-FFF2-40B4-BE49-F238E27FC236}">
                      <a16:creationId xmlns:a16="http://schemas.microsoft.com/office/drawing/2014/main" id="{A0078DA8-1178-4A37-9EED-C9FB459B26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9621" y="3641996"/>
                  <a:ext cx="1880340" cy="0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3" name="ZoneTexte 22">
                      <a:extLst>
                        <a:ext uri="{FF2B5EF4-FFF2-40B4-BE49-F238E27FC236}">
                          <a16:creationId xmlns:a16="http://schemas.microsoft.com/office/drawing/2014/main" id="{90B67933-A71E-4001-B754-700AD4D04EA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793710" y="2740834"/>
                      <a:ext cx="1194096" cy="7078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𝑼</m:t>
                                </m:r>
                              </m:e>
                              <m:sub>
                                <m: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𝑹</m:t>
                                </m:r>
                                <m: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sub>
                            </m:sSub>
                          </m:oMath>
                        </m:oMathPara>
                      </a14:m>
                      <a:endParaRPr lang="fr-FR" sz="4000" b="1" dirty="0">
                        <a:solidFill>
                          <a:schemeClr val="accent6"/>
                        </a:solidFill>
                        <a:latin typeface="Huit" panose="00000500000000000000" pitchFamily="2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3" name="ZoneTexte 22">
                      <a:extLst>
                        <a:ext uri="{FF2B5EF4-FFF2-40B4-BE49-F238E27FC236}">
                          <a16:creationId xmlns:a16="http://schemas.microsoft.com/office/drawing/2014/main" id="{90B67933-A71E-4001-B754-700AD4D04EAF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93710" y="2740834"/>
                      <a:ext cx="1194096" cy="707886"/>
                    </a:xfrm>
                    <a:prstGeom prst="rect">
                      <a:avLst/>
                    </a:prstGeom>
                    <a:blipFill>
                      <a:blip r:embed="rId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24" name="Groupe 23">
                <a:extLst>
                  <a:ext uri="{FF2B5EF4-FFF2-40B4-BE49-F238E27FC236}">
                    <a16:creationId xmlns:a16="http://schemas.microsoft.com/office/drawing/2014/main" id="{22A8626D-4149-49D4-BCB4-4A3676382EC8}"/>
                  </a:ext>
                </a:extLst>
              </p:cNvPr>
              <p:cNvGrpSpPr/>
              <p:nvPr/>
            </p:nvGrpSpPr>
            <p:grpSpPr>
              <a:xfrm rot="5400000">
                <a:off x="-641477" y="3415378"/>
                <a:ext cx="1941819" cy="1194096"/>
                <a:chOff x="3258142" y="3402175"/>
                <a:chExt cx="1941819" cy="1194096"/>
              </a:xfrm>
            </p:grpSpPr>
            <p:cxnSp>
              <p:nvCxnSpPr>
                <p:cNvPr id="25" name="Connecteur droit 24">
                  <a:extLst>
                    <a:ext uri="{FF2B5EF4-FFF2-40B4-BE49-F238E27FC236}">
                      <a16:creationId xmlns:a16="http://schemas.microsoft.com/office/drawing/2014/main" id="{8DE72E21-5ABC-479B-B1B3-7687412FA2FB}"/>
                    </a:ext>
                  </a:extLst>
                </p:cNvPr>
                <p:cNvCxnSpPr/>
                <p:nvPr/>
              </p:nvCxnSpPr>
              <p:spPr>
                <a:xfrm flipV="1">
                  <a:off x="3267527" y="3409319"/>
                  <a:ext cx="235274" cy="225799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Connecteur droit 25">
                  <a:extLst>
                    <a:ext uri="{FF2B5EF4-FFF2-40B4-BE49-F238E27FC236}">
                      <a16:creationId xmlns:a16="http://schemas.microsoft.com/office/drawing/2014/main" id="{65C61366-4845-4AD6-8BFD-E3B7889675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3258142" y="3648905"/>
                  <a:ext cx="239818" cy="209767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Connecteur droit 26">
                  <a:extLst>
                    <a:ext uri="{FF2B5EF4-FFF2-40B4-BE49-F238E27FC236}">
                      <a16:creationId xmlns:a16="http://schemas.microsoft.com/office/drawing/2014/main" id="{BB1DC67A-EA64-471C-B89F-36D38E379F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19620" y="3641996"/>
                  <a:ext cx="1880341" cy="0"/>
                </a:xfrm>
                <a:prstGeom prst="line">
                  <a:avLst/>
                </a:prstGeom>
                <a:ln w="57150" cap="rnd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8" name="ZoneTexte 27">
                      <a:extLst>
                        <a:ext uri="{FF2B5EF4-FFF2-40B4-BE49-F238E27FC236}">
                          <a16:creationId xmlns:a16="http://schemas.microsoft.com/office/drawing/2014/main" id="{97D64239-48EF-41B7-A7D1-3960E63A0C7B}"/>
                        </a:ext>
                      </a:extLst>
                    </p:cNvPr>
                    <p:cNvSpPr txBox="1"/>
                    <p:nvPr/>
                  </p:nvSpPr>
                  <p:spPr>
                    <a:xfrm rot="16200000">
                      <a:off x="3578347" y="3645280"/>
                      <a:ext cx="1194096" cy="7078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𝑽</m:t>
                                </m:r>
                              </m:e>
                              <m:sub>
                                <m:r>
                                  <a:rPr lang="fr-FR" sz="4000" b="1" i="1" smtClean="0">
                                    <a:solidFill>
                                      <a:schemeClr val="accent6"/>
                                    </a:solidFill>
                                    <a:latin typeface="Cambria Math" panose="02040503050406030204" pitchFamily="18" charset="0"/>
                                  </a:rPr>
                                  <m:t>𝑬</m:t>
                                </m:r>
                              </m:sub>
                            </m:sSub>
                          </m:oMath>
                        </m:oMathPara>
                      </a14:m>
                      <a:endParaRPr lang="fr-FR" sz="4000" b="1" dirty="0">
                        <a:solidFill>
                          <a:schemeClr val="accent6"/>
                        </a:solidFill>
                        <a:latin typeface="Huit" panose="00000500000000000000" pitchFamily="2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8" name="ZoneTexte 27">
                      <a:extLst>
                        <a:ext uri="{FF2B5EF4-FFF2-40B4-BE49-F238E27FC236}">
                          <a16:creationId xmlns:a16="http://schemas.microsoft.com/office/drawing/2014/main" id="{97D64239-48EF-41B7-A7D1-3960E63A0C7B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16200000">
                      <a:off x="3578347" y="3645280"/>
                      <a:ext cx="1194096" cy="707886"/>
                    </a:xfrm>
                    <a:prstGeom prst="rect">
                      <a:avLst/>
                    </a:prstGeom>
                    <a:blipFill>
                      <a:blip r:embed="rId4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11C404CF-C951-422F-A24E-FED5DEFB30EA}"/>
                  </a:ext>
                </a:extLst>
              </p:cNvPr>
              <p:cNvGrpSpPr/>
              <p:nvPr/>
            </p:nvGrpSpPr>
            <p:grpSpPr>
              <a:xfrm>
                <a:off x="1764872" y="1491749"/>
                <a:ext cx="668779" cy="1063807"/>
                <a:chOff x="2932962" y="3477147"/>
                <a:chExt cx="668779" cy="1063807"/>
              </a:xfrm>
            </p:grpSpPr>
            <p:cxnSp>
              <p:nvCxnSpPr>
                <p:cNvPr id="31" name="Connecteur droit 30">
                  <a:extLst>
                    <a:ext uri="{FF2B5EF4-FFF2-40B4-BE49-F238E27FC236}">
                      <a16:creationId xmlns:a16="http://schemas.microsoft.com/office/drawing/2014/main" id="{1799B923-1E91-4BEE-ABD7-1DABEE56CA69}"/>
                    </a:ext>
                  </a:extLst>
                </p:cNvPr>
                <p:cNvCxnSpPr/>
                <p:nvPr/>
              </p:nvCxnSpPr>
              <p:spPr>
                <a:xfrm rot="10800000" flipV="1">
                  <a:off x="2932962" y="4315155"/>
                  <a:ext cx="235274" cy="225799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cteur droit 31">
                  <a:extLst>
                    <a:ext uri="{FF2B5EF4-FFF2-40B4-BE49-F238E27FC236}">
                      <a16:creationId xmlns:a16="http://schemas.microsoft.com/office/drawing/2014/main" id="{972DFE7F-EBC8-49C5-A637-F65C8B8B68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H="1" flipV="1">
                  <a:off x="2937803" y="4091601"/>
                  <a:ext cx="239818" cy="209767"/>
                </a:xfrm>
                <a:prstGeom prst="line">
                  <a:avLst/>
                </a:prstGeom>
                <a:ln w="57150" cap="rnd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3" name="ZoneTexte 32">
                      <a:extLst>
                        <a:ext uri="{FF2B5EF4-FFF2-40B4-BE49-F238E27FC236}">
                          <a16:creationId xmlns:a16="http://schemas.microsoft.com/office/drawing/2014/main" id="{E5D613A0-E9BE-4375-8175-09764E1915B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10567" y="3477147"/>
                      <a:ext cx="491174" cy="76944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fr-FR" sz="4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𝑰</m:t>
                            </m:r>
                          </m:oMath>
                        </m:oMathPara>
                      </a14:m>
                      <a:endParaRPr lang="fr-FR" sz="4400" b="1" dirty="0">
                        <a:solidFill>
                          <a:srgbClr val="FF0000"/>
                        </a:solidFill>
                        <a:latin typeface="Huit" panose="00000500000000000000" pitchFamily="2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3" name="ZoneTexte 32">
                      <a:extLst>
                        <a:ext uri="{FF2B5EF4-FFF2-40B4-BE49-F238E27FC236}">
                          <a16:creationId xmlns:a16="http://schemas.microsoft.com/office/drawing/2014/main" id="{E5D613A0-E9BE-4375-8175-09764E1915B4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110567" y="3477147"/>
                      <a:ext cx="491174" cy="769441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fr-FR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</p:grp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065E7193-FEE8-4B6C-BA06-BE3323538FAA}"/>
              </a:ext>
            </a:extLst>
          </p:cNvPr>
          <p:cNvSpPr txBox="1"/>
          <p:nvPr/>
        </p:nvSpPr>
        <p:spPr>
          <a:xfrm>
            <a:off x="8077200" y="1836102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Loi d’ohm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A5A121C-5652-4969-AAC2-694CEBA50B76}"/>
              </a:ext>
            </a:extLst>
          </p:cNvPr>
          <p:cNvSpPr txBox="1"/>
          <p:nvPr/>
        </p:nvSpPr>
        <p:spPr>
          <a:xfrm>
            <a:off x="8077201" y="2352394"/>
            <a:ext cx="411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Mise en série de R1 et R2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D8873DF5-7CFB-47A8-890D-D0A1A872BF1C}"/>
                  </a:ext>
                </a:extLst>
              </p:cNvPr>
              <p:cNvSpPr txBox="1"/>
              <p:nvPr/>
            </p:nvSpPr>
            <p:spPr>
              <a:xfrm>
                <a:off x="208312" y="5650224"/>
                <a:ext cx="179010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0" name="ZoneTexte 59">
                <a:extLst>
                  <a:ext uri="{FF2B5EF4-FFF2-40B4-BE49-F238E27FC236}">
                    <a16:creationId xmlns:a16="http://schemas.microsoft.com/office/drawing/2014/main" id="{D8873DF5-7CFB-47A8-890D-D0A1A872B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312" y="5650224"/>
                <a:ext cx="1790105" cy="4308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ZoneTexte 70">
                <a:extLst>
                  <a:ext uri="{FF2B5EF4-FFF2-40B4-BE49-F238E27FC236}">
                    <a16:creationId xmlns:a16="http://schemas.microsoft.com/office/drawing/2014/main" id="{5B4184A1-427E-43AE-AF08-BB3E86DC3166}"/>
                  </a:ext>
                </a:extLst>
              </p:cNvPr>
              <p:cNvSpPr txBox="1"/>
              <p:nvPr/>
            </p:nvSpPr>
            <p:spPr>
              <a:xfrm>
                <a:off x="2401601" y="5402304"/>
                <a:ext cx="2909001" cy="9267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𝐼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𝑒𝑞</m:t>
                              </m:r>
                            </m:sub>
                          </m:sSub>
                        </m:den>
                      </m:f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71" name="ZoneTexte 70">
                <a:extLst>
                  <a:ext uri="{FF2B5EF4-FFF2-40B4-BE49-F238E27FC236}">
                    <a16:creationId xmlns:a16="http://schemas.microsoft.com/office/drawing/2014/main" id="{5B4184A1-427E-43AE-AF08-BB3E86DC3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601" y="5402304"/>
                <a:ext cx="2909001" cy="92672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" name="ZoneTexte 75">
            <a:extLst>
              <a:ext uri="{FF2B5EF4-FFF2-40B4-BE49-F238E27FC236}">
                <a16:creationId xmlns:a16="http://schemas.microsoft.com/office/drawing/2014/main" id="{3F381D8B-A90C-419E-976A-BC3C09DE0C5A}"/>
              </a:ext>
            </a:extLst>
          </p:cNvPr>
          <p:cNvSpPr txBox="1"/>
          <p:nvPr/>
        </p:nvSpPr>
        <p:spPr>
          <a:xfrm>
            <a:off x="8077201" y="2889260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4 – Trouver le courant I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2B8CFB83-8071-4F06-9C0D-D85C375E4ACA}"/>
              </a:ext>
            </a:extLst>
          </p:cNvPr>
          <p:cNvSpPr txBox="1"/>
          <p:nvPr/>
        </p:nvSpPr>
        <p:spPr>
          <a:xfrm>
            <a:off x="8077199" y="3429000"/>
            <a:ext cx="4114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5 – Exprimer VS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EBF4BCFB-7ED8-4A8A-8EFF-FE5BD21BF098}"/>
                  </a:ext>
                </a:extLst>
              </p:cNvPr>
              <p:cNvSpPr txBox="1"/>
              <p:nvPr/>
            </p:nvSpPr>
            <p:spPr>
              <a:xfrm>
                <a:off x="8177763" y="4618263"/>
                <a:ext cx="3608873" cy="100251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sub>
                      </m:sSub>
                      <m:r>
                        <a:rPr lang="fr-FR" sz="32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sub>
                      </m:sSub>
                      <m:r>
                        <a:rPr lang="fr-FR" sz="32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fr-FR" sz="32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3200" b="1" i="1" smtClean="0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3200" b="1" dirty="0">
                  <a:solidFill>
                    <a:schemeClr val="bg1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EBF4BCFB-7ED8-4A8A-8EFF-FE5BD21BF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77763" y="4618263"/>
                <a:ext cx="3608873" cy="100251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057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3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49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DE41553-A28C-4A37-AB9C-19604198D594}"/>
                  </a:ext>
                </a:extLst>
              </p:cNvPr>
              <p:cNvSpPr txBox="1"/>
              <p:nvPr/>
            </p:nvSpPr>
            <p:spPr>
              <a:xfrm>
                <a:off x="129074" y="1695450"/>
                <a:ext cx="11430758" cy="21832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sub>
                      </m:sSub>
                      <m:r>
                        <a:rPr lang="fr-FR" sz="54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𝑬</m:t>
                          </m:r>
                        </m:sub>
                      </m:sSub>
                      <m:r>
                        <a:rPr lang="fr-FR" sz="5400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54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eqArr>
                            <m:eqArrPr>
                              <m:ctrlP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é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𝒔𝒊𝒔𝒕𝒂𝒏𝒄𝒆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𝒐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ù </m:t>
                              </m:r>
                            </m:e>
                            <m:e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𝒐𝒏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𝒗𝒆𝒖𝒕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𝒍𝒂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54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𝒕𝒆𝒏𝒔𝒊𝒐𝒏</m:t>
                              </m:r>
                            </m:e>
                          </m:eqArr>
                        </m:num>
                        <m:den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𝑺𝒐𝒎𝒎𝒆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𝒅𝒆𝒔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é</m:t>
                          </m:r>
                          <m:r>
                            <a:rPr lang="fr-FR" sz="5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𝒔𝒊𝒔𝒕𝒂𝒏𝒄𝒆𝒔</m:t>
                          </m:r>
                        </m:den>
                      </m:f>
                    </m:oMath>
                  </m:oMathPara>
                </a14:m>
                <a:endParaRPr lang="fr-FR" sz="8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EDE41553-A28C-4A37-AB9C-19604198D5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074" y="1695450"/>
                <a:ext cx="11430758" cy="21832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049C327E-CBA9-451F-ADF9-87DD878691C3}"/>
                  </a:ext>
                </a:extLst>
              </p:cNvPr>
              <p:cNvSpPr txBox="1"/>
              <p:nvPr/>
            </p:nvSpPr>
            <p:spPr>
              <a:xfrm rot="5400000">
                <a:off x="7136232" y="100110"/>
                <a:ext cx="842731" cy="83998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}"/>
                          <m:ctrlPr>
                            <a:rPr lang="fr-FR" sz="5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54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/>
                            <m:e/>
                            <m:e/>
                            <m:e/>
                            <m:e/>
                            <m:e/>
                            <m:e/>
                            <m:e/>
                            <m:e/>
                            <m:e/>
                            <m:e/>
                          </m:eqAr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049C327E-CBA9-451F-ADF9-87DD878691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7136232" y="100110"/>
                <a:ext cx="842731" cy="83998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B7D57599-8B67-4B1C-BB5C-3CB62FC224EA}"/>
                  </a:ext>
                </a:extLst>
              </p:cNvPr>
              <p:cNvSpPr txBox="1"/>
              <p:nvPr/>
            </p:nvSpPr>
            <p:spPr>
              <a:xfrm>
                <a:off x="6803080" y="4852714"/>
                <a:ext cx="1274388" cy="83099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5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fr-FR" sz="5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fr-FR" sz="5400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B7D57599-8B67-4B1C-BB5C-3CB62FC224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3080" y="4852714"/>
                <a:ext cx="1274388" cy="83099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1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05400B8-9506-4BF2-8F50-0C1ACA04F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3F07C24-A92D-470C-A203-9D9E8AB4A5BC}"/>
              </a:ext>
            </a:extLst>
          </p:cNvPr>
          <p:cNvSpPr txBox="1"/>
          <p:nvPr/>
        </p:nvSpPr>
        <p:spPr>
          <a:xfrm>
            <a:off x="5061101" y="2720680"/>
            <a:ext cx="20697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500" b="1" dirty="0"/>
              <a:t>🌍</a:t>
            </a:r>
            <a:endParaRPr lang="fr-FR" b="1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86FA009-0471-4A5B-80EB-21C566448DB3}"/>
              </a:ext>
            </a:extLst>
          </p:cNvPr>
          <p:cNvSpPr txBox="1"/>
          <p:nvPr/>
        </p:nvSpPr>
        <p:spPr>
          <a:xfrm>
            <a:off x="4706666" y="3335039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🛰️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A322AEE-40B9-4766-B3CC-76493B13B3B0}"/>
              </a:ext>
            </a:extLst>
          </p:cNvPr>
          <p:cNvSpPr txBox="1"/>
          <p:nvPr/>
        </p:nvSpPr>
        <p:spPr>
          <a:xfrm>
            <a:off x="3699404" y="3335039"/>
            <a:ext cx="678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🛰️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7CFB5F5-0749-41C4-853B-1BF3DC4DDF09}"/>
              </a:ext>
            </a:extLst>
          </p:cNvPr>
          <p:cNvSpPr txBox="1"/>
          <p:nvPr/>
        </p:nvSpPr>
        <p:spPr>
          <a:xfrm>
            <a:off x="5061101" y="2720680"/>
            <a:ext cx="217078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500" b="1" dirty="0"/>
              <a:t>🪐</a:t>
            </a:r>
            <a:endParaRPr lang="fr-FR" b="1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761A1CC-1ED8-4207-97BE-BE4198CED682}"/>
              </a:ext>
            </a:extLst>
          </p:cNvPr>
          <p:cNvSpPr txBox="1"/>
          <p:nvPr/>
        </p:nvSpPr>
        <p:spPr>
          <a:xfrm>
            <a:off x="971550" y="1543050"/>
            <a:ext cx="6257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Un électron très fortement attaché à son noyau :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055D81D-803A-4FB7-A244-A42064905DA5}"/>
              </a:ext>
            </a:extLst>
          </p:cNvPr>
          <p:cNvSpPr txBox="1"/>
          <p:nvPr/>
        </p:nvSpPr>
        <p:spPr>
          <a:xfrm>
            <a:off x="971550" y="1543050"/>
            <a:ext cx="5822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Un électron faiblement attaché à son noyau :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E6F1B24-8CCB-46E5-8613-15774295A2A0}"/>
              </a:ext>
            </a:extLst>
          </p:cNvPr>
          <p:cNvSpPr txBox="1"/>
          <p:nvPr/>
        </p:nvSpPr>
        <p:spPr>
          <a:xfrm>
            <a:off x="6544358" y="1543050"/>
            <a:ext cx="4492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Huit" panose="00000500000000000000" pitchFamily="2" charset="0"/>
              </a:rPr>
              <a:t>Matériaux conducteur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8B7841C-32A1-45D5-BFA1-DBE53E36BB05}"/>
              </a:ext>
            </a:extLst>
          </p:cNvPr>
          <p:cNvSpPr txBox="1"/>
          <p:nvPr/>
        </p:nvSpPr>
        <p:spPr>
          <a:xfrm>
            <a:off x="6644141" y="1543050"/>
            <a:ext cx="42929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latin typeface="Huit" panose="00000500000000000000" pitchFamily="2" charset="0"/>
              </a:rPr>
              <a:t>Matériaux isolant</a:t>
            </a:r>
          </a:p>
        </p:txBody>
      </p:sp>
    </p:spTree>
    <p:extLst>
      <p:ext uri="{BB962C8B-B14F-4D97-AF65-F5344CB8AC3E}">
        <p14:creationId xmlns:p14="http://schemas.microsoft.com/office/powerpoint/2010/main" val="88384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7 C 0.00196 -0.0882 0.04414 -0.15533 0.09375 -0.1507 C 0.1431 -0.14607 0.18151 -0.0713 0.17891 0.01597 C 0.1763 0.10324 0.13386 0.17013 0.08438 0.1655 C 0.0349 0.16088 -0.00325 0.08634 -0.00065 -0.0007 Z " pathEditMode="relative" rAng="16380000" ptsTypes="AAAAA">
                                      <p:cBhvr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71" y="8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pat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65 -0.0007 C -0.00416 -0.08866 0.03334 -0.16505 0.08334 -0.1713 C 0.13321 -0.17755 0.17656 -0.11112 0.17995 -0.02315 C 0.18347 0.06574 0.14571 0.14189 0.09584 0.14745 C 0.04584 0.1537 0.00274 0.08819 -0.00065 -0.0007 Z " pathEditMode="relative" rAng="15960000" ptsTypes="AAAAA">
                                      <p:cBhvr>
                                        <p:cTn id="2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-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path" presetSubtype="0" accel="18000" decel="49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172 -0.61204 C 0.52539 -1.04815 0.37552 -0.80787 0.14141 -0.83403 C -0.08216 -0.86737 -0.29102 -0.57292 -0.3056 -0.15186 C -0.3224 0.24004 -0.17682 0.60463 0.03268 0.63194 C 0.22448 0.65046 0.40664 0.40972 0.42044 0.04375 C 0.43464 -0.2875 0.31211 -0.59954 0.13437 -0.6257 C -0.02943 -0.64491 -0.1832 -0.44445 -0.19375 -0.13866 C -0.20417 0.13541 -0.10703 0.40347 0.03984 0.4155 C 0.17253 0.43472 0.29844 0.2787 0.30924 0.03009 C 0.3151 -0.19121 0.24245 -0.4051 0.12682 -0.41991 C 0.02552 -0.43149 -0.07591 -0.31482 -0.08216 -0.12454 C -0.08945 0.03888 -0.0349 0.17685 0.04701 0.2074 C 0.12917 0.23796 0.25846 0.15833 0.26159 0.02847 C 0.26901 -0.075 0.21198 -0.1801 0.15026 -0.15463 C 0.08633 -0.11644 0.08997 -0.04491 0.08177 -0.00093 " pathEditMode="relative" rAng="0" ptsTypes="AAAAAAAAAAAAAAA">
                                      <p:cBhvr>
                                        <p:cTn id="46" dur="9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885" y="490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  <p:bldP spid="22" grpId="1"/>
      <p:bldP spid="22" grpId="2"/>
      <p:bldP spid="22" grpId="3"/>
      <p:bldP spid="23" grpId="0"/>
      <p:bldP spid="23" grpId="3"/>
      <p:bldP spid="24" grpId="0"/>
      <p:bldP spid="15" grpId="0"/>
      <p:bldP spid="15" grpId="1"/>
      <p:bldP spid="26" grpId="0"/>
      <p:bldP spid="16" grpId="0"/>
      <p:bldP spid="27" grpId="0"/>
      <p:bldP spid="27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50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21" name="Graphique 6">
            <a:extLst>
              <a:ext uri="{FF2B5EF4-FFF2-40B4-BE49-F238E27FC236}">
                <a16:creationId xmlns:a16="http://schemas.microsoft.com/office/drawing/2014/main" id="{DA30A6CE-08AA-4209-BDC8-E7F6809B4045}"/>
              </a:ext>
            </a:extLst>
          </p:cNvPr>
          <p:cNvGrpSpPr/>
          <p:nvPr/>
        </p:nvGrpSpPr>
        <p:grpSpPr>
          <a:xfrm>
            <a:off x="464475" y="1599182"/>
            <a:ext cx="5793354" cy="4035743"/>
            <a:chOff x="464475" y="1599182"/>
            <a:chExt cx="5793354" cy="4035743"/>
          </a:xfrm>
        </p:grpSpPr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4D0B6203-36FD-4EC8-B39F-EEA151A530DE}"/>
                </a:ext>
              </a:extLst>
            </p:cNvPr>
            <p:cNvSpPr/>
            <p:nvPr/>
          </p:nvSpPr>
          <p:spPr>
            <a:xfrm>
              <a:off x="1136063" y="2290153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DA1401EC-88B9-4AA3-874A-D47CFFA4288A}"/>
                </a:ext>
              </a:extLst>
            </p:cNvPr>
            <p:cNvSpPr/>
            <p:nvPr/>
          </p:nvSpPr>
          <p:spPr>
            <a:xfrm>
              <a:off x="1136063" y="4798732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DC28D2B1-38F7-4B68-9281-1FD3309D9B7B}"/>
                </a:ext>
              </a:extLst>
            </p:cNvPr>
            <p:cNvSpPr/>
            <p:nvPr/>
          </p:nvSpPr>
          <p:spPr>
            <a:xfrm>
              <a:off x="3980436" y="2290153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 : forme 24">
              <a:extLst>
                <a:ext uri="{FF2B5EF4-FFF2-40B4-BE49-F238E27FC236}">
                  <a16:creationId xmlns:a16="http://schemas.microsoft.com/office/drawing/2014/main" id="{DF71FE46-1162-4B6D-A5E1-1AF48983E89A}"/>
                </a:ext>
              </a:extLst>
            </p:cNvPr>
            <p:cNvSpPr/>
            <p:nvPr/>
          </p:nvSpPr>
          <p:spPr>
            <a:xfrm>
              <a:off x="5317028" y="2290153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E40AEF56-C002-4751-A27C-05CBECAF6434}"/>
                </a:ext>
              </a:extLst>
            </p:cNvPr>
            <p:cNvSpPr/>
            <p:nvPr/>
          </p:nvSpPr>
          <p:spPr>
            <a:xfrm>
              <a:off x="2643844" y="2158469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5C90DF79-DC8A-4012-BBC5-EC5138BEC9C0}"/>
                </a:ext>
              </a:extLst>
            </p:cNvPr>
            <p:cNvSpPr/>
            <p:nvPr/>
          </p:nvSpPr>
          <p:spPr>
            <a:xfrm>
              <a:off x="2308050" y="2290153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0D6D6861-E068-4819-BEBF-564F5041FA2C}"/>
                </a:ext>
              </a:extLst>
            </p:cNvPr>
            <p:cNvSpPr/>
            <p:nvPr/>
          </p:nvSpPr>
          <p:spPr>
            <a:xfrm>
              <a:off x="3644642" y="2290153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04E8299D-C49A-4120-9D29-001F59568553}"/>
                </a:ext>
              </a:extLst>
            </p:cNvPr>
            <p:cNvSpPr txBox="1"/>
            <p:nvPr/>
          </p:nvSpPr>
          <p:spPr>
            <a:xfrm>
              <a:off x="2526068" y="1638687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9E2ECA93-77A4-4A03-96C6-32ECCCC2E757}"/>
                </a:ext>
              </a:extLst>
            </p:cNvPr>
            <p:cNvSpPr txBox="1"/>
            <p:nvPr/>
          </p:nvSpPr>
          <p:spPr>
            <a:xfrm>
              <a:off x="2526068" y="2422206"/>
              <a:ext cx="624021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10k</a:t>
              </a: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C4474F9B-F045-4B19-9252-568D832A2A58}"/>
                </a:ext>
              </a:extLst>
            </p:cNvPr>
            <p:cNvSpPr/>
            <p:nvPr/>
          </p:nvSpPr>
          <p:spPr>
            <a:xfrm>
              <a:off x="5185344" y="3462140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EA6D5C74-BBBC-4EA7-9A83-45DEB73A536B}"/>
                </a:ext>
              </a:extLst>
            </p:cNvPr>
            <p:cNvSpPr/>
            <p:nvPr/>
          </p:nvSpPr>
          <p:spPr>
            <a:xfrm>
              <a:off x="5317028" y="4469522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010901ED-265B-443F-B074-B53DE847D0AC}"/>
                </a:ext>
              </a:extLst>
            </p:cNvPr>
            <p:cNvSpPr/>
            <p:nvPr/>
          </p:nvSpPr>
          <p:spPr>
            <a:xfrm>
              <a:off x="5317028" y="3126346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81C29658-C44B-4524-8216-287A48877CAB}"/>
                </a:ext>
              </a:extLst>
            </p:cNvPr>
            <p:cNvSpPr txBox="1"/>
            <p:nvPr/>
          </p:nvSpPr>
          <p:spPr>
            <a:xfrm>
              <a:off x="5554798" y="3403252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4CA1967-E8D7-4840-A12D-A6FF35C21837}"/>
                </a:ext>
              </a:extLst>
            </p:cNvPr>
            <p:cNvSpPr txBox="1"/>
            <p:nvPr/>
          </p:nvSpPr>
          <p:spPr>
            <a:xfrm>
              <a:off x="5554798" y="3903651"/>
              <a:ext cx="635110" cy="427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18</a:t>
              </a:r>
              <a:r>
                <a:rPr lang="fr-FR" sz="217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43390EFA-F0AE-4EE4-9CBF-F175DAF00FC3}"/>
                </a:ext>
              </a:extLst>
            </p:cNvPr>
            <p:cNvSpPr/>
            <p:nvPr/>
          </p:nvSpPr>
          <p:spPr>
            <a:xfrm>
              <a:off x="464475" y="3462140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DD66E5B3-C650-464A-9F0E-46E879DC70AF}"/>
                </a:ext>
              </a:extLst>
            </p:cNvPr>
            <p:cNvSpPr/>
            <p:nvPr/>
          </p:nvSpPr>
          <p:spPr>
            <a:xfrm>
              <a:off x="1136063" y="3462140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29F55C2C-6B26-4994-B59C-975F283919A5}"/>
                </a:ext>
              </a:extLst>
            </p:cNvPr>
            <p:cNvSpPr/>
            <p:nvPr/>
          </p:nvSpPr>
          <p:spPr>
            <a:xfrm>
              <a:off x="971458" y="3462140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DC0BE6C8-30CA-4F73-9E30-97350BB515DF}"/>
                </a:ext>
              </a:extLst>
            </p:cNvPr>
            <p:cNvSpPr/>
            <p:nvPr/>
          </p:nvSpPr>
          <p:spPr>
            <a:xfrm>
              <a:off x="1136063" y="3462140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187E0044-8479-43D4-AE44-A8A84A210ED5}"/>
                </a:ext>
              </a:extLst>
            </p:cNvPr>
            <p:cNvSpPr/>
            <p:nvPr/>
          </p:nvSpPr>
          <p:spPr>
            <a:xfrm>
              <a:off x="1636462" y="3126346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75C01E36-7C23-4414-AF98-F734F227DA88}"/>
                </a:ext>
              </a:extLst>
            </p:cNvPr>
            <p:cNvSpPr/>
            <p:nvPr/>
          </p:nvSpPr>
          <p:spPr>
            <a:xfrm>
              <a:off x="1636462" y="2961741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ADE41ABE-0EC8-4FD4-8208-92588480B0BB}"/>
                </a:ext>
              </a:extLst>
            </p:cNvPr>
            <p:cNvSpPr/>
            <p:nvPr/>
          </p:nvSpPr>
          <p:spPr>
            <a:xfrm>
              <a:off x="1471857" y="3126346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610B867F-3D0E-4223-9B42-12CDD352AB41}"/>
                </a:ext>
              </a:extLst>
            </p:cNvPr>
            <p:cNvSpPr/>
            <p:nvPr/>
          </p:nvSpPr>
          <p:spPr>
            <a:xfrm>
              <a:off x="1136063" y="3126346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878B9862-9866-481D-865C-4373F116687D}"/>
                </a:ext>
              </a:extLst>
            </p:cNvPr>
            <p:cNvSpPr/>
            <p:nvPr/>
          </p:nvSpPr>
          <p:spPr>
            <a:xfrm>
              <a:off x="1136063" y="4798732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D320671C-F70C-47EB-A3D1-094EAE5608CB}"/>
                </a:ext>
              </a:extLst>
            </p:cNvPr>
            <p:cNvSpPr txBox="1"/>
            <p:nvPr/>
          </p:nvSpPr>
          <p:spPr>
            <a:xfrm>
              <a:off x="1907153" y="2902853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95E42A01-F5EF-469B-878C-60BA4A1339A9}"/>
                </a:ext>
              </a:extLst>
            </p:cNvPr>
            <p:cNvSpPr txBox="1"/>
            <p:nvPr/>
          </p:nvSpPr>
          <p:spPr>
            <a:xfrm>
              <a:off x="1907153" y="3403252"/>
              <a:ext cx="670110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A09A95C2-910E-4096-9DD6-6FFE3C3C26F7}"/>
                </a:ext>
              </a:extLst>
            </p:cNvPr>
            <p:cNvSpPr/>
            <p:nvPr/>
          </p:nvSpPr>
          <p:spPr>
            <a:xfrm>
              <a:off x="5481633" y="1789754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03C8DE90-49D3-4299-990A-1B40AA116C09}"/>
                </a:ext>
              </a:extLst>
            </p:cNvPr>
            <p:cNvSpPr/>
            <p:nvPr/>
          </p:nvSpPr>
          <p:spPr>
            <a:xfrm>
              <a:off x="5317028" y="2059706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D128273D-DEE1-4804-8908-ED71BB11FE49}"/>
                </a:ext>
              </a:extLst>
            </p:cNvPr>
            <p:cNvSpPr txBox="1"/>
            <p:nvPr/>
          </p:nvSpPr>
          <p:spPr>
            <a:xfrm>
              <a:off x="5897176" y="1599182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80E4FCC-6C4E-4357-A01E-015D17BAD844}"/>
                  </a:ext>
                </a:extLst>
              </p:cNvPr>
              <p:cNvSpPr txBox="1"/>
              <p:nvPr/>
            </p:nvSpPr>
            <p:spPr>
              <a:xfrm>
                <a:off x="8043446" y="1070590"/>
                <a:ext cx="411479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1 – Pont diviseur, trouvez </a:t>
                </a:r>
                <a:b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</a:br>
                <a: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la tension aux bornes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fr-FR" sz="2400" b="1" dirty="0">
                  <a:solidFill>
                    <a:schemeClr val="bg1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80E4FCC-6C4E-4357-A01E-015D17BAD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446" y="1070590"/>
                <a:ext cx="4114799" cy="830997"/>
              </a:xfrm>
              <a:prstGeom prst="rect">
                <a:avLst/>
              </a:prstGeom>
              <a:blipFill>
                <a:blip r:embed="rId2"/>
                <a:stretch>
                  <a:fillRect l="-2222" t="-5882" b="-154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862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51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Théorème de superposition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0435735-E088-4869-97D7-DA7FB973E8CF}"/>
              </a:ext>
            </a:extLst>
          </p:cNvPr>
          <p:cNvGrpSpPr/>
          <p:nvPr/>
        </p:nvGrpSpPr>
        <p:grpSpPr>
          <a:xfrm>
            <a:off x="175559" y="1649326"/>
            <a:ext cx="5882314" cy="3432681"/>
            <a:chOff x="175559" y="1649326"/>
            <a:chExt cx="5882314" cy="3432681"/>
          </a:xfrm>
        </p:grpSpPr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4E779441-1C7B-4CE4-837C-D68F2CC84C36}"/>
                </a:ext>
              </a:extLst>
            </p:cNvPr>
            <p:cNvSpPr/>
            <p:nvPr/>
          </p:nvSpPr>
          <p:spPr>
            <a:xfrm>
              <a:off x="766107" y="2227696"/>
              <a:ext cx="440015" cy="735289"/>
            </a:xfrm>
            <a:custGeom>
              <a:avLst/>
              <a:gdLst>
                <a:gd name="connsiteX0" fmla="*/ -1282 w 440015"/>
                <a:gd name="connsiteY0" fmla="*/ 733932 h 735289"/>
                <a:gd name="connsiteX1" fmla="*/ -1282 w 440015"/>
                <a:gd name="connsiteY1" fmla="*/ -1357 h 735289"/>
                <a:gd name="connsiteX2" fmla="*/ 438734 w 440015"/>
                <a:gd name="connsiteY2" fmla="*/ -1357 h 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015" h="735289">
                  <a:moveTo>
                    <a:pt x="-1282" y="733932"/>
                  </a:moveTo>
                  <a:lnTo>
                    <a:pt x="-1282" y="-1357"/>
                  </a:lnTo>
                  <a:lnTo>
                    <a:pt x="438734" y="-1357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3D217B7A-67C5-4E4C-B4BA-C0249F87A37D}"/>
                </a:ext>
              </a:extLst>
            </p:cNvPr>
            <p:cNvSpPr/>
            <p:nvPr/>
          </p:nvSpPr>
          <p:spPr>
            <a:xfrm>
              <a:off x="2676701" y="2227696"/>
              <a:ext cx="440015" cy="30637"/>
            </a:xfrm>
            <a:custGeom>
              <a:avLst/>
              <a:gdLst>
                <a:gd name="connsiteX0" fmla="*/ -1549 w 440015"/>
                <a:gd name="connsiteY0" fmla="*/ -1306 h 30637"/>
                <a:gd name="connsiteX1" fmla="*/ 438466 w 440015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0015" h="30637">
                  <a:moveTo>
                    <a:pt x="-1549" y="-1306"/>
                  </a:moveTo>
                  <a:lnTo>
                    <a:pt x="438466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45FF8EA0-95DB-43DA-BC80-42FD992C13A1}"/>
                </a:ext>
              </a:extLst>
            </p:cNvPr>
            <p:cNvSpPr/>
            <p:nvPr/>
          </p:nvSpPr>
          <p:spPr>
            <a:xfrm>
              <a:off x="5027311" y="2227696"/>
              <a:ext cx="440015" cy="735289"/>
            </a:xfrm>
            <a:custGeom>
              <a:avLst/>
              <a:gdLst>
                <a:gd name="connsiteX0" fmla="*/ -1879 w 440015"/>
                <a:gd name="connsiteY0" fmla="*/ -1357 h 735289"/>
                <a:gd name="connsiteX1" fmla="*/ 438137 w 440015"/>
                <a:gd name="connsiteY1" fmla="*/ -1357 h 735289"/>
                <a:gd name="connsiteX2" fmla="*/ 438137 w 440015"/>
                <a:gd name="connsiteY2" fmla="*/ 733932 h 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0015" h="735289">
                  <a:moveTo>
                    <a:pt x="-1879" y="-1357"/>
                  </a:moveTo>
                  <a:lnTo>
                    <a:pt x="438137" y="-1357"/>
                  </a:lnTo>
                  <a:lnTo>
                    <a:pt x="438137" y="73393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5003B225-5ED0-469E-872C-06B69F38B5E0}"/>
                </a:ext>
              </a:extLst>
            </p:cNvPr>
            <p:cNvSpPr/>
            <p:nvPr/>
          </p:nvSpPr>
          <p:spPr>
            <a:xfrm>
              <a:off x="3116716" y="2227696"/>
              <a:ext cx="440015" cy="30637"/>
            </a:xfrm>
            <a:custGeom>
              <a:avLst/>
              <a:gdLst>
                <a:gd name="connsiteX0" fmla="*/ 438405 w 440015"/>
                <a:gd name="connsiteY0" fmla="*/ -1306 h 30637"/>
                <a:gd name="connsiteX1" fmla="*/ -1611 w 440015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0015" h="30637">
                  <a:moveTo>
                    <a:pt x="438405" y="-1306"/>
                  </a:moveTo>
                  <a:lnTo>
                    <a:pt x="-1611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AADE7C86-404E-435E-AF8E-EA888B012FAB}"/>
                </a:ext>
              </a:extLst>
            </p:cNvPr>
            <p:cNvSpPr/>
            <p:nvPr/>
          </p:nvSpPr>
          <p:spPr>
            <a:xfrm>
              <a:off x="766107" y="4728837"/>
              <a:ext cx="2350609" cy="295273"/>
            </a:xfrm>
            <a:custGeom>
              <a:avLst/>
              <a:gdLst>
                <a:gd name="connsiteX0" fmla="*/ -1416 w 2350609"/>
                <a:gd name="connsiteY0" fmla="*/ -1677 h 295273"/>
                <a:gd name="connsiteX1" fmla="*/ -1416 w 2350609"/>
                <a:gd name="connsiteY1" fmla="*/ 293597 h 295273"/>
                <a:gd name="connsiteX2" fmla="*/ 2349194 w 2350609"/>
                <a:gd name="connsiteY2" fmla="*/ 293597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0609" h="295273">
                  <a:moveTo>
                    <a:pt x="-1416" y="-1677"/>
                  </a:moveTo>
                  <a:lnTo>
                    <a:pt x="-1416" y="293597"/>
                  </a:lnTo>
                  <a:lnTo>
                    <a:pt x="2349194" y="293597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0813560B-8E2D-484C-894D-8088B2F6D2EE}"/>
                </a:ext>
              </a:extLst>
            </p:cNvPr>
            <p:cNvSpPr/>
            <p:nvPr/>
          </p:nvSpPr>
          <p:spPr>
            <a:xfrm>
              <a:off x="3116716" y="4433564"/>
              <a:ext cx="30637" cy="590547"/>
            </a:xfrm>
            <a:custGeom>
              <a:avLst/>
              <a:gdLst>
                <a:gd name="connsiteX0" fmla="*/ -1580 w 30637"/>
                <a:gd name="connsiteY0" fmla="*/ 588891 h 590547"/>
                <a:gd name="connsiteX1" fmla="*/ -1580 w 30637"/>
                <a:gd name="connsiteY1" fmla="*/ -1656 h 59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590547">
                  <a:moveTo>
                    <a:pt x="-1580" y="588891"/>
                  </a:moveTo>
                  <a:lnTo>
                    <a:pt x="-1580" y="-165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2943BA94-7080-46DF-8B81-DE6403C2ACBA}"/>
                </a:ext>
              </a:extLst>
            </p:cNvPr>
            <p:cNvSpPr/>
            <p:nvPr/>
          </p:nvSpPr>
          <p:spPr>
            <a:xfrm>
              <a:off x="3116716" y="4728837"/>
              <a:ext cx="2350609" cy="295273"/>
            </a:xfrm>
            <a:custGeom>
              <a:avLst/>
              <a:gdLst>
                <a:gd name="connsiteX0" fmla="*/ 2348865 w 2350609"/>
                <a:gd name="connsiteY0" fmla="*/ -1677 h 295273"/>
                <a:gd name="connsiteX1" fmla="*/ 2348865 w 2350609"/>
                <a:gd name="connsiteY1" fmla="*/ 293597 h 295273"/>
                <a:gd name="connsiteX2" fmla="*/ -1745 w 2350609"/>
                <a:gd name="connsiteY2" fmla="*/ 293597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50609" h="295273">
                  <a:moveTo>
                    <a:pt x="2348865" y="-1677"/>
                  </a:moveTo>
                  <a:lnTo>
                    <a:pt x="2348865" y="293597"/>
                  </a:lnTo>
                  <a:lnTo>
                    <a:pt x="-1745" y="293597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0C2213CC-462E-4FA2-B60B-9BBE06A80C88}"/>
                </a:ext>
              </a:extLst>
            </p:cNvPr>
            <p:cNvSpPr/>
            <p:nvPr/>
          </p:nvSpPr>
          <p:spPr>
            <a:xfrm>
              <a:off x="3116716" y="2227696"/>
              <a:ext cx="30637" cy="735289"/>
            </a:xfrm>
            <a:custGeom>
              <a:avLst/>
              <a:gdLst>
                <a:gd name="connsiteX0" fmla="*/ -1580 w 30637"/>
                <a:gd name="connsiteY0" fmla="*/ -1357 h 735289"/>
                <a:gd name="connsiteX1" fmla="*/ -1580 w 30637"/>
                <a:gd name="connsiteY1" fmla="*/ 733932 h 73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735289">
                  <a:moveTo>
                    <a:pt x="-1580" y="-1357"/>
                  </a:moveTo>
                  <a:lnTo>
                    <a:pt x="-1580" y="73393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65B19D9D-FA94-4532-89BE-8C9AC7FE85E5}"/>
                </a:ext>
              </a:extLst>
            </p:cNvPr>
            <p:cNvSpPr/>
            <p:nvPr/>
          </p:nvSpPr>
          <p:spPr>
            <a:xfrm>
              <a:off x="1501396" y="2111903"/>
              <a:ext cx="880031" cy="237376"/>
            </a:xfrm>
            <a:custGeom>
              <a:avLst/>
              <a:gdLst>
                <a:gd name="connsiteX0" fmla="*/ -1416 w 880031"/>
                <a:gd name="connsiteY0" fmla="*/ -1306 h 237376"/>
                <a:gd name="connsiteX1" fmla="*/ 878616 w 880031"/>
                <a:gd name="connsiteY1" fmla="*/ -1306 h 237376"/>
                <a:gd name="connsiteX2" fmla="*/ 878616 w 880031"/>
                <a:gd name="connsiteY2" fmla="*/ 236071 h 237376"/>
                <a:gd name="connsiteX3" fmla="*/ -1416 w 880031"/>
                <a:gd name="connsiteY3" fmla="*/ 236071 h 237376"/>
                <a:gd name="connsiteX4" fmla="*/ -1416 w 880031"/>
                <a:gd name="connsiteY4" fmla="*/ -1306 h 23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31" h="237376">
                  <a:moveTo>
                    <a:pt x="-1416" y="-1306"/>
                  </a:moveTo>
                  <a:lnTo>
                    <a:pt x="878616" y="-1306"/>
                  </a:lnTo>
                  <a:lnTo>
                    <a:pt x="878616" y="236071"/>
                  </a:lnTo>
                  <a:lnTo>
                    <a:pt x="-1416" y="236071"/>
                  </a:lnTo>
                  <a:lnTo>
                    <a:pt x="-1416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E5F53C22-26F0-4A86-9332-C24FEBC6072A}"/>
                </a:ext>
              </a:extLst>
            </p:cNvPr>
            <p:cNvSpPr/>
            <p:nvPr/>
          </p:nvSpPr>
          <p:spPr>
            <a:xfrm>
              <a:off x="1206122" y="2227696"/>
              <a:ext cx="295273" cy="30637"/>
            </a:xfrm>
            <a:custGeom>
              <a:avLst/>
              <a:gdLst>
                <a:gd name="connsiteX0" fmla="*/ -1333 w 295273"/>
                <a:gd name="connsiteY0" fmla="*/ -1306 h 30637"/>
                <a:gd name="connsiteX1" fmla="*/ 293940 w 295273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333" y="-1306"/>
                  </a:moveTo>
                  <a:lnTo>
                    <a:pt x="293940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151E04A0-CC3C-403E-94B9-03712A36FAE1}"/>
                </a:ext>
              </a:extLst>
            </p:cNvPr>
            <p:cNvSpPr/>
            <p:nvPr/>
          </p:nvSpPr>
          <p:spPr>
            <a:xfrm>
              <a:off x="2381427" y="2227696"/>
              <a:ext cx="295273" cy="30637"/>
            </a:xfrm>
            <a:custGeom>
              <a:avLst/>
              <a:gdLst>
                <a:gd name="connsiteX0" fmla="*/ 293776 w 295273"/>
                <a:gd name="connsiteY0" fmla="*/ -1306 h 30637"/>
                <a:gd name="connsiteX1" fmla="*/ -1498 w 295273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293776" y="-1306"/>
                  </a:moveTo>
                  <a:lnTo>
                    <a:pt x="-1498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81E831C9-C395-4B46-9826-24C619977AEF}"/>
                </a:ext>
              </a:extLst>
            </p:cNvPr>
            <p:cNvSpPr txBox="1"/>
            <p:nvPr/>
          </p:nvSpPr>
          <p:spPr>
            <a:xfrm>
              <a:off x="1386797" y="1649326"/>
              <a:ext cx="640264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6D345CF2-B718-4379-92E3-D4EF6BADB783}"/>
                </a:ext>
              </a:extLst>
            </p:cNvPr>
            <p:cNvSpPr txBox="1"/>
            <p:nvPr/>
          </p:nvSpPr>
          <p:spPr>
            <a:xfrm>
              <a:off x="1386797" y="2338298"/>
              <a:ext cx="640264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4.7k</a:t>
              </a:r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45F23DA5-2CA9-4C0F-8DA9-D07C94F48C92}"/>
                </a:ext>
              </a:extLst>
            </p:cNvPr>
            <p:cNvSpPr/>
            <p:nvPr/>
          </p:nvSpPr>
          <p:spPr>
            <a:xfrm>
              <a:off x="3000923" y="3258259"/>
              <a:ext cx="231587" cy="885820"/>
            </a:xfrm>
            <a:custGeom>
              <a:avLst/>
              <a:gdLst>
                <a:gd name="connsiteX0" fmla="*/ -1580 w 231587"/>
                <a:gd name="connsiteY0" fmla="*/ -1512 h 885820"/>
                <a:gd name="connsiteX1" fmla="*/ 230007 w 231587"/>
                <a:gd name="connsiteY1" fmla="*/ -1512 h 885820"/>
                <a:gd name="connsiteX2" fmla="*/ 230007 w 231587"/>
                <a:gd name="connsiteY2" fmla="*/ 884309 h 885820"/>
                <a:gd name="connsiteX3" fmla="*/ -1580 w 231587"/>
                <a:gd name="connsiteY3" fmla="*/ 884309 h 885820"/>
                <a:gd name="connsiteX4" fmla="*/ -1580 w 231587"/>
                <a:gd name="connsiteY4" fmla="*/ -1512 h 88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587" h="885820">
                  <a:moveTo>
                    <a:pt x="-1580" y="-1512"/>
                  </a:moveTo>
                  <a:lnTo>
                    <a:pt x="230007" y="-1512"/>
                  </a:lnTo>
                  <a:lnTo>
                    <a:pt x="230007" y="884309"/>
                  </a:lnTo>
                  <a:lnTo>
                    <a:pt x="-1580" y="884309"/>
                  </a:lnTo>
                  <a:lnTo>
                    <a:pt x="-1580" y="-151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D24D5460-A900-4BD1-A357-DCE7F462D047}"/>
                </a:ext>
              </a:extLst>
            </p:cNvPr>
            <p:cNvSpPr/>
            <p:nvPr/>
          </p:nvSpPr>
          <p:spPr>
            <a:xfrm>
              <a:off x="3116716" y="4144080"/>
              <a:ext cx="30637" cy="289483"/>
            </a:xfrm>
            <a:custGeom>
              <a:avLst/>
              <a:gdLst>
                <a:gd name="connsiteX0" fmla="*/ -1580 w 30637"/>
                <a:gd name="connsiteY0" fmla="*/ 287890 h 289483"/>
                <a:gd name="connsiteX1" fmla="*/ -1580 w 30637"/>
                <a:gd name="connsiteY1" fmla="*/ -1594 h 289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89483">
                  <a:moveTo>
                    <a:pt x="-1580" y="287890"/>
                  </a:moveTo>
                  <a:lnTo>
                    <a:pt x="-1580" y="-1594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4A92592B-D15F-4762-A4AB-C3C868A3E218}"/>
                </a:ext>
              </a:extLst>
            </p:cNvPr>
            <p:cNvSpPr/>
            <p:nvPr/>
          </p:nvSpPr>
          <p:spPr>
            <a:xfrm>
              <a:off x="3116716" y="2962986"/>
              <a:ext cx="30637" cy="295273"/>
            </a:xfrm>
            <a:custGeom>
              <a:avLst/>
              <a:gdLst>
                <a:gd name="connsiteX0" fmla="*/ -1580 w 30637"/>
                <a:gd name="connsiteY0" fmla="*/ -1429 h 295273"/>
                <a:gd name="connsiteX1" fmla="*/ -1580 w 30637"/>
                <a:gd name="connsiteY1" fmla="*/ 293844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95273">
                  <a:moveTo>
                    <a:pt x="-1580" y="-1429"/>
                  </a:moveTo>
                  <a:lnTo>
                    <a:pt x="-1580" y="293844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CDF2E989-33C0-446B-9D07-D2EF4E908F88}"/>
                </a:ext>
              </a:extLst>
            </p:cNvPr>
            <p:cNvSpPr txBox="1"/>
            <p:nvPr/>
          </p:nvSpPr>
          <p:spPr>
            <a:xfrm>
              <a:off x="3314760" y="3200960"/>
              <a:ext cx="640264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EFF9B8A9-D836-44CB-A306-31F5DCDB5714}"/>
                </a:ext>
              </a:extLst>
            </p:cNvPr>
            <p:cNvSpPr txBox="1"/>
            <p:nvPr/>
          </p:nvSpPr>
          <p:spPr>
            <a:xfrm>
              <a:off x="3314760" y="3640975"/>
              <a:ext cx="640264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2.2k</a:t>
              </a:r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F65FDCE5-C9D9-4873-94B9-46BE48B6D098}"/>
                </a:ext>
              </a:extLst>
            </p:cNvPr>
            <p:cNvSpPr/>
            <p:nvPr/>
          </p:nvSpPr>
          <p:spPr>
            <a:xfrm>
              <a:off x="175559" y="3258259"/>
              <a:ext cx="1181094" cy="1181094"/>
            </a:xfrm>
            <a:custGeom>
              <a:avLst/>
              <a:gdLst>
                <a:gd name="connsiteX0" fmla="*/ 1179844 w 1181094"/>
                <a:gd name="connsiteY0" fmla="*/ 589014 h 1181094"/>
                <a:gd name="connsiteX1" fmla="*/ 589296 w 1181094"/>
                <a:gd name="connsiteY1" fmla="*/ 1179562 h 1181094"/>
                <a:gd name="connsiteX2" fmla="*/ -1251 w 1181094"/>
                <a:gd name="connsiteY2" fmla="*/ 589014 h 1181094"/>
                <a:gd name="connsiteX3" fmla="*/ 589296 w 1181094"/>
                <a:gd name="connsiteY3" fmla="*/ -1533 h 1181094"/>
                <a:gd name="connsiteX4" fmla="*/ 1179844 w 1181094"/>
                <a:gd name="connsiteY4" fmla="*/ 589014 h 11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94" h="1181094">
                  <a:moveTo>
                    <a:pt x="1179844" y="589014"/>
                  </a:moveTo>
                  <a:cubicBezTo>
                    <a:pt x="1179844" y="915147"/>
                    <a:pt x="915429" y="1179562"/>
                    <a:pt x="589296" y="1179562"/>
                  </a:cubicBezTo>
                  <a:cubicBezTo>
                    <a:pt x="263164" y="1179562"/>
                    <a:pt x="-1251" y="915147"/>
                    <a:pt x="-1251" y="589014"/>
                  </a:cubicBezTo>
                  <a:cubicBezTo>
                    <a:pt x="-1251" y="262882"/>
                    <a:pt x="263164" y="-1533"/>
                    <a:pt x="589296" y="-1533"/>
                  </a:cubicBezTo>
                  <a:cubicBezTo>
                    <a:pt x="915429" y="-1533"/>
                    <a:pt x="1179844" y="262882"/>
                    <a:pt x="1179844" y="589014"/>
                  </a:cubicBez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D998902F-61F0-4797-95C1-A01A29913056}"/>
                </a:ext>
              </a:extLst>
            </p:cNvPr>
            <p:cNvSpPr/>
            <p:nvPr/>
          </p:nvSpPr>
          <p:spPr>
            <a:xfrm>
              <a:off x="766107" y="3258259"/>
              <a:ext cx="30637" cy="1175304"/>
            </a:xfrm>
            <a:custGeom>
              <a:avLst/>
              <a:gdLst>
                <a:gd name="connsiteX0" fmla="*/ -1251 w 30637"/>
                <a:gd name="connsiteY0" fmla="*/ -1532 h 1175304"/>
                <a:gd name="connsiteX1" fmla="*/ -1251 w 30637"/>
                <a:gd name="connsiteY1" fmla="*/ 1173772 h 11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175304">
                  <a:moveTo>
                    <a:pt x="-1251" y="-1532"/>
                  </a:moveTo>
                  <a:lnTo>
                    <a:pt x="-1251" y="117377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87AE6892-CEA7-4CFB-92B5-AC77511E64F4}"/>
                </a:ext>
              </a:extLst>
            </p:cNvPr>
            <p:cNvSpPr/>
            <p:nvPr/>
          </p:nvSpPr>
          <p:spPr>
            <a:xfrm>
              <a:off x="615575" y="3258259"/>
              <a:ext cx="150531" cy="295273"/>
            </a:xfrm>
            <a:custGeom>
              <a:avLst/>
              <a:gdLst>
                <a:gd name="connsiteX0" fmla="*/ 149291 w 150531"/>
                <a:gd name="connsiteY0" fmla="*/ -1471 h 295273"/>
                <a:gd name="connsiteX1" fmla="*/ -1240 w 15053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531" h="295273">
                  <a:moveTo>
                    <a:pt x="149291" y="-1471"/>
                  </a:moveTo>
                  <a:lnTo>
                    <a:pt x="-1240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308D4925-9ABE-4D09-B618-E4C4582F9645}"/>
                </a:ext>
              </a:extLst>
            </p:cNvPr>
            <p:cNvSpPr/>
            <p:nvPr/>
          </p:nvSpPr>
          <p:spPr>
            <a:xfrm>
              <a:off x="766107" y="3258259"/>
              <a:ext cx="144741" cy="295273"/>
            </a:xfrm>
            <a:custGeom>
              <a:avLst/>
              <a:gdLst>
                <a:gd name="connsiteX0" fmla="*/ -1261 w 144741"/>
                <a:gd name="connsiteY0" fmla="*/ -1471 h 295273"/>
                <a:gd name="connsiteX1" fmla="*/ 143481 w 14474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41" h="295273">
                  <a:moveTo>
                    <a:pt x="-1261" y="-1471"/>
                  </a:moveTo>
                  <a:lnTo>
                    <a:pt x="143481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720A5958-8F93-4BC5-8FD4-FA73E7DEB021}"/>
                </a:ext>
              </a:extLst>
            </p:cNvPr>
            <p:cNvSpPr/>
            <p:nvPr/>
          </p:nvSpPr>
          <p:spPr>
            <a:xfrm>
              <a:off x="1206122" y="2962986"/>
              <a:ext cx="30637" cy="150531"/>
            </a:xfrm>
            <a:custGeom>
              <a:avLst/>
              <a:gdLst>
                <a:gd name="connsiteX0" fmla="*/ -1313 w 30637"/>
                <a:gd name="connsiteY0" fmla="*/ -1419 h 150531"/>
                <a:gd name="connsiteX1" fmla="*/ -1313 w 30637"/>
                <a:gd name="connsiteY1" fmla="*/ 149112 h 1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50531">
                  <a:moveTo>
                    <a:pt x="-1313" y="-1419"/>
                  </a:moveTo>
                  <a:lnTo>
                    <a:pt x="-1313" y="14911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7805317-AE45-466F-8E0C-2F7EB5A83887}"/>
                </a:ext>
              </a:extLst>
            </p:cNvPr>
            <p:cNvSpPr/>
            <p:nvPr/>
          </p:nvSpPr>
          <p:spPr>
            <a:xfrm>
              <a:off x="1206122" y="2818244"/>
              <a:ext cx="30637" cy="144741"/>
            </a:xfrm>
            <a:custGeom>
              <a:avLst/>
              <a:gdLst>
                <a:gd name="connsiteX0" fmla="*/ -1313 w 30637"/>
                <a:gd name="connsiteY0" fmla="*/ -1399 h 144741"/>
                <a:gd name="connsiteX1" fmla="*/ -1313 w 30637"/>
                <a:gd name="connsiteY1" fmla="*/ 143343 h 14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44741">
                  <a:moveTo>
                    <a:pt x="-1313" y="-1399"/>
                  </a:moveTo>
                  <a:lnTo>
                    <a:pt x="-1313" y="14334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4E06D140-EC51-4D9D-83BF-D4B7DD63852E}"/>
                </a:ext>
              </a:extLst>
            </p:cNvPr>
            <p:cNvSpPr/>
            <p:nvPr/>
          </p:nvSpPr>
          <p:spPr>
            <a:xfrm>
              <a:off x="1055591" y="2962986"/>
              <a:ext cx="295273" cy="30637"/>
            </a:xfrm>
            <a:custGeom>
              <a:avLst/>
              <a:gdLst>
                <a:gd name="connsiteX0" fmla="*/ -1312 w 295273"/>
                <a:gd name="connsiteY0" fmla="*/ -1409 h 30637"/>
                <a:gd name="connsiteX1" fmla="*/ 293961 w 295273"/>
                <a:gd name="connsiteY1" fmla="*/ -1409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312" y="-1409"/>
                  </a:moveTo>
                  <a:lnTo>
                    <a:pt x="293961" y="-1409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B2650825-F1DF-43D2-9577-806461B5584C}"/>
                </a:ext>
              </a:extLst>
            </p:cNvPr>
            <p:cNvSpPr/>
            <p:nvPr/>
          </p:nvSpPr>
          <p:spPr>
            <a:xfrm>
              <a:off x="766107" y="2962986"/>
              <a:ext cx="30637" cy="295273"/>
            </a:xfrm>
            <a:custGeom>
              <a:avLst/>
              <a:gdLst>
                <a:gd name="connsiteX0" fmla="*/ -1251 w 30637"/>
                <a:gd name="connsiteY0" fmla="*/ -1429 h 295273"/>
                <a:gd name="connsiteX1" fmla="*/ -1251 w 30637"/>
                <a:gd name="connsiteY1" fmla="*/ 293844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95273">
                  <a:moveTo>
                    <a:pt x="-1251" y="-1429"/>
                  </a:moveTo>
                  <a:lnTo>
                    <a:pt x="-1251" y="293844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B64AF945-C114-4488-85F7-B32ABF7774DE}"/>
                </a:ext>
              </a:extLst>
            </p:cNvPr>
            <p:cNvSpPr/>
            <p:nvPr/>
          </p:nvSpPr>
          <p:spPr>
            <a:xfrm>
              <a:off x="766107" y="4433564"/>
              <a:ext cx="30637" cy="295273"/>
            </a:xfrm>
            <a:custGeom>
              <a:avLst/>
              <a:gdLst>
                <a:gd name="connsiteX0" fmla="*/ -1251 w 30637"/>
                <a:gd name="connsiteY0" fmla="*/ 293638 h 295273"/>
                <a:gd name="connsiteX1" fmla="*/ -1251 w 30637"/>
                <a:gd name="connsiteY1" fmla="*/ -1635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95273">
                  <a:moveTo>
                    <a:pt x="-1251" y="293638"/>
                  </a:moveTo>
                  <a:lnTo>
                    <a:pt x="-1251" y="-1635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BE57103C-AF76-43A1-80C3-E6B40E517C94}"/>
                </a:ext>
              </a:extLst>
            </p:cNvPr>
            <p:cNvSpPr txBox="1"/>
            <p:nvPr/>
          </p:nvSpPr>
          <p:spPr>
            <a:xfrm>
              <a:off x="1433115" y="2760944"/>
              <a:ext cx="617105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V1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ED43EFF6-4AB6-44F8-888D-7BA817B5DD9A}"/>
                </a:ext>
              </a:extLst>
            </p:cNvPr>
            <p:cNvSpPr txBox="1"/>
            <p:nvPr/>
          </p:nvSpPr>
          <p:spPr>
            <a:xfrm>
              <a:off x="1433115" y="3200960"/>
              <a:ext cx="611316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32BE1ACF-FD3B-495C-A45C-FE202AA984CF}"/>
                </a:ext>
              </a:extLst>
            </p:cNvPr>
            <p:cNvSpPr/>
            <p:nvPr/>
          </p:nvSpPr>
          <p:spPr>
            <a:xfrm>
              <a:off x="4876779" y="3258259"/>
              <a:ext cx="1181094" cy="1181094"/>
            </a:xfrm>
            <a:custGeom>
              <a:avLst/>
              <a:gdLst>
                <a:gd name="connsiteX0" fmla="*/ 1179185 w 1181094"/>
                <a:gd name="connsiteY0" fmla="*/ 589014 h 1181094"/>
                <a:gd name="connsiteX1" fmla="*/ 588638 w 1181094"/>
                <a:gd name="connsiteY1" fmla="*/ 1179562 h 1181094"/>
                <a:gd name="connsiteX2" fmla="*/ -1910 w 1181094"/>
                <a:gd name="connsiteY2" fmla="*/ 589014 h 1181094"/>
                <a:gd name="connsiteX3" fmla="*/ 588638 w 1181094"/>
                <a:gd name="connsiteY3" fmla="*/ -1533 h 1181094"/>
                <a:gd name="connsiteX4" fmla="*/ 1179185 w 1181094"/>
                <a:gd name="connsiteY4" fmla="*/ 589014 h 11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94" h="1181094">
                  <a:moveTo>
                    <a:pt x="1179185" y="589014"/>
                  </a:moveTo>
                  <a:cubicBezTo>
                    <a:pt x="1179185" y="915147"/>
                    <a:pt x="914771" y="1179562"/>
                    <a:pt x="588638" y="1179562"/>
                  </a:cubicBezTo>
                  <a:cubicBezTo>
                    <a:pt x="262505" y="1179562"/>
                    <a:pt x="-1910" y="915147"/>
                    <a:pt x="-1910" y="589014"/>
                  </a:cubicBezTo>
                  <a:cubicBezTo>
                    <a:pt x="-1910" y="262882"/>
                    <a:pt x="262505" y="-1533"/>
                    <a:pt x="588638" y="-1533"/>
                  </a:cubicBezTo>
                  <a:cubicBezTo>
                    <a:pt x="914771" y="-1533"/>
                    <a:pt x="1179185" y="262882"/>
                    <a:pt x="1179185" y="589014"/>
                  </a:cubicBez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0AAA874B-24C0-424F-917A-44B2C5122B2C}"/>
                </a:ext>
              </a:extLst>
            </p:cNvPr>
            <p:cNvSpPr/>
            <p:nvPr/>
          </p:nvSpPr>
          <p:spPr>
            <a:xfrm>
              <a:off x="5467326" y="3258259"/>
              <a:ext cx="30637" cy="1175304"/>
            </a:xfrm>
            <a:custGeom>
              <a:avLst/>
              <a:gdLst>
                <a:gd name="connsiteX0" fmla="*/ -1910 w 30637"/>
                <a:gd name="connsiteY0" fmla="*/ -1532 h 1175304"/>
                <a:gd name="connsiteX1" fmla="*/ -1910 w 30637"/>
                <a:gd name="connsiteY1" fmla="*/ 1173772 h 1175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175304">
                  <a:moveTo>
                    <a:pt x="-1910" y="-1532"/>
                  </a:moveTo>
                  <a:lnTo>
                    <a:pt x="-1910" y="117377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AB8610CF-F365-493A-AEFF-55BAF59AD1AE}"/>
                </a:ext>
              </a:extLst>
            </p:cNvPr>
            <p:cNvSpPr/>
            <p:nvPr/>
          </p:nvSpPr>
          <p:spPr>
            <a:xfrm>
              <a:off x="5322584" y="3258259"/>
              <a:ext cx="144741" cy="295273"/>
            </a:xfrm>
            <a:custGeom>
              <a:avLst/>
              <a:gdLst>
                <a:gd name="connsiteX0" fmla="*/ 142843 w 144741"/>
                <a:gd name="connsiteY0" fmla="*/ -1471 h 295273"/>
                <a:gd name="connsiteX1" fmla="*/ -1899 w 14474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41" h="295273">
                  <a:moveTo>
                    <a:pt x="142843" y="-1471"/>
                  </a:moveTo>
                  <a:lnTo>
                    <a:pt x="-1899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CBBB1E51-8D33-422C-B278-ACBAB231A68D}"/>
                </a:ext>
              </a:extLst>
            </p:cNvPr>
            <p:cNvSpPr/>
            <p:nvPr/>
          </p:nvSpPr>
          <p:spPr>
            <a:xfrm>
              <a:off x="5467326" y="3258259"/>
              <a:ext cx="150531" cy="295273"/>
            </a:xfrm>
            <a:custGeom>
              <a:avLst/>
              <a:gdLst>
                <a:gd name="connsiteX0" fmla="*/ -1920 w 150531"/>
                <a:gd name="connsiteY0" fmla="*/ -1471 h 295273"/>
                <a:gd name="connsiteX1" fmla="*/ 148612 w 15053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531" h="295273">
                  <a:moveTo>
                    <a:pt x="-1920" y="-1471"/>
                  </a:moveTo>
                  <a:lnTo>
                    <a:pt x="148612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8344410E-2867-4DA4-801C-A3C2FD43C260}"/>
                </a:ext>
              </a:extLst>
            </p:cNvPr>
            <p:cNvSpPr/>
            <p:nvPr/>
          </p:nvSpPr>
          <p:spPr>
            <a:xfrm>
              <a:off x="5913131" y="2962986"/>
              <a:ext cx="30637" cy="150531"/>
            </a:xfrm>
            <a:custGeom>
              <a:avLst/>
              <a:gdLst>
                <a:gd name="connsiteX0" fmla="*/ -1972 w 30637"/>
                <a:gd name="connsiteY0" fmla="*/ -1419 h 150531"/>
                <a:gd name="connsiteX1" fmla="*/ -1972 w 30637"/>
                <a:gd name="connsiteY1" fmla="*/ 149112 h 1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50531">
                  <a:moveTo>
                    <a:pt x="-1972" y="-1419"/>
                  </a:moveTo>
                  <a:lnTo>
                    <a:pt x="-1972" y="14911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60DF7738-1F08-46C4-9CB3-0C6F6B2F508A}"/>
                </a:ext>
              </a:extLst>
            </p:cNvPr>
            <p:cNvSpPr/>
            <p:nvPr/>
          </p:nvSpPr>
          <p:spPr>
            <a:xfrm>
              <a:off x="5913131" y="2818244"/>
              <a:ext cx="30637" cy="144741"/>
            </a:xfrm>
            <a:custGeom>
              <a:avLst/>
              <a:gdLst>
                <a:gd name="connsiteX0" fmla="*/ -1972 w 30637"/>
                <a:gd name="connsiteY0" fmla="*/ -1399 h 144741"/>
                <a:gd name="connsiteX1" fmla="*/ -1972 w 30637"/>
                <a:gd name="connsiteY1" fmla="*/ 143343 h 14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44741">
                  <a:moveTo>
                    <a:pt x="-1972" y="-1399"/>
                  </a:moveTo>
                  <a:lnTo>
                    <a:pt x="-1972" y="14334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5F59F296-0F79-4AF7-9D80-590868A62141}"/>
                </a:ext>
              </a:extLst>
            </p:cNvPr>
            <p:cNvSpPr/>
            <p:nvPr/>
          </p:nvSpPr>
          <p:spPr>
            <a:xfrm>
              <a:off x="5762600" y="2962986"/>
              <a:ext cx="295273" cy="30637"/>
            </a:xfrm>
            <a:custGeom>
              <a:avLst/>
              <a:gdLst>
                <a:gd name="connsiteX0" fmla="*/ -1972 w 295273"/>
                <a:gd name="connsiteY0" fmla="*/ -1409 h 30637"/>
                <a:gd name="connsiteX1" fmla="*/ 293302 w 295273"/>
                <a:gd name="connsiteY1" fmla="*/ -1409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972" y="-1409"/>
                  </a:moveTo>
                  <a:lnTo>
                    <a:pt x="293302" y="-1409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2D73031A-24A6-4C5C-BFF1-AFA8966504EE}"/>
                </a:ext>
              </a:extLst>
            </p:cNvPr>
            <p:cNvSpPr/>
            <p:nvPr/>
          </p:nvSpPr>
          <p:spPr>
            <a:xfrm>
              <a:off x="5467326" y="2962986"/>
              <a:ext cx="30637" cy="295273"/>
            </a:xfrm>
            <a:custGeom>
              <a:avLst/>
              <a:gdLst>
                <a:gd name="connsiteX0" fmla="*/ -1910 w 30637"/>
                <a:gd name="connsiteY0" fmla="*/ -1429 h 295273"/>
                <a:gd name="connsiteX1" fmla="*/ -1910 w 30637"/>
                <a:gd name="connsiteY1" fmla="*/ 293844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95273">
                  <a:moveTo>
                    <a:pt x="-1910" y="-1429"/>
                  </a:moveTo>
                  <a:lnTo>
                    <a:pt x="-1910" y="293844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8DF8C3D9-D9FE-46C4-B011-98F7C60790CC}"/>
                </a:ext>
              </a:extLst>
            </p:cNvPr>
            <p:cNvSpPr/>
            <p:nvPr/>
          </p:nvSpPr>
          <p:spPr>
            <a:xfrm>
              <a:off x="5467326" y="4433564"/>
              <a:ext cx="30637" cy="295273"/>
            </a:xfrm>
            <a:custGeom>
              <a:avLst/>
              <a:gdLst>
                <a:gd name="connsiteX0" fmla="*/ -1910 w 30637"/>
                <a:gd name="connsiteY0" fmla="*/ 293638 h 295273"/>
                <a:gd name="connsiteX1" fmla="*/ -1910 w 30637"/>
                <a:gd name="connsiteY1" fmla="*/ -1635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295273">
                  <a:moveTo>
                    <a:pt x="-1910" y="293638"/>
                  </a:moveTo>
                  <a:lnTo>
                    <a:pt x="-1910" y="-1635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FCBF71A1-1D28-49FD-84FD-B064B865EA67}"/>
                </a:ext>
              </a:extLst>
            </p:cNvPr>
            <p:cNvSpPr txBox="1"/>
            <p:nvPr/>
          </p:nvSpPr>
          <p:spPr>
            <a:xfrm>
              <a:off x="4519014" y="2760944"/>
              <a:ext cx="617105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V2</a:t>
              </a:r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1E0F8CCA-171D-474C-9584-1D1E09D7AC52}"/>
                </a:ext>
              </a:extLst>
            </p:cNvPr>
            <p:cNvSpPr txBox="1"/>
            <p:nvPr/>
          </p:nvSpPr>
          <p:spPr>
            <a:xfrm>
              <a:off x="4519014" y="3200960"/>
              <a:ext cx="478153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6V</a:t>
              </a:r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E478BCB3-7EC3-49C0-B858-6F87E12DAB4E}"/>
                </a:ext>
              </a:extLst>
            </p:cNvPr>
            <p:cNvSpPr/>
            <p:nvPr/>
          </p:nvSpPr>
          <p:spPr>
            <a:xfrm>
              <a:off x="3852006" y="2111903"/>
              <a:ext cx="880031" cy="237376"/>
            </a:xfrm>
            <a:custGeom>
              <a:avLst/>
              <a:gdLst>
                <a:gd name="connsiteX0" fmla="*/ -1745 w 880031"/>
                <a:gd name="connsiteY0" fmla="*/ -1306 h 237376"/>
                <a:gd name="connsiteX1" fmla="*/ 878286 w 880031"/>
                <a:gd name="connsiteY1" fmla="*/ -1306 h 237376"/>
                <a:gd name="connsiteX2" fmla="*/ 878286 w 880031"/>
                <a:gd name="connsiteY2" fmla="*/ 236071 h 237376"/>
                <a:gd name="connsiteX3" fmla="*/ -1745 w 880031"/>
                <a:gd name="connsiteY3" fmla="*/ 236071 h 237376"/>
                <a:gd name="connsiteX4" fmla="*/ -1745 w 880031"/>
                <a:gd name="connsiteY4" fmla="*/ -1306 h 23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31" h="237376">
                  <a:moveTo>
                    <a:pt x="-1745" y="-1306"/>
                  </a:moveTo>
                  <a:lnTo>
                    <a:pt x="878286" y="-1306"/>
                  </a:lnTo>
                  <a:lnTo>
                    <a:pt x="878286" y="236071"/>
                  </a:lnTo>
                  <a:lnTo>
                    <a:pt x="-1745" y="236071"/>
                  </a:lnTo>
                  <a:lnTo>
                    <a:pt x="-1745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7946897F-6DC7-4645-8A74-1EDFA15D687B}"/>
                </a:ext>
              </a:extLst>
            </p:cNvPr>
            <p:cNvSpPr/>
            <p:nvPr/>
          </p:nvSpPr>
          <p:spPr>
            <a:xfrm>
              <a:off x="3556732" y="2227696"/>
              <a:ext cx="295273" cy="30637"/>
            </a:xfrm>
            <a:custGeom>
              <a:avLst/>
              <a:gdLst>
                <a:gd name="connsiteX0" fmla="*/ -1663 w 295273"/>
                <a:gd name="connsiteY0" fmla="*/ -1306 h 30637"/>
                <a:gd name="connsiteX1" fmla="*/ 293611 w 295273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663" y="-1306"/>
                  </a:moveTo>
                  <a:lnTo>
                    <a:pt x="293611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Forme libre : forme 49">
              <a:extLst>
                <a:ext uri="{FF2B5EF4-FFF2-40B4-BE49-F238E27FC236}">
                  <a16:creationId xmlns:a16="http://schemas.microsoft.com/office/drawing/2014/main" id="{7141BEF3-04D8-4896-BEF8-8C700E9C8F7B}"/>
                </a:ext>
              </a:extLst>
            </p:cNvPr>
            <p:cNvSpPr/>
            <p:nvPr/>
          </p:nvSpPr>
          <p:spPr>
            <a:xfrm>
              <a:off x="4732037" y="2227696"/>
              <a:ext cx="295273" cy="30637"/>
            </a:xfrm>
            <a:custGeom>
              <a:avLst/>
              <a:gdLst>
                <a:gd name="connsiteX0" fmla="*/ 293446 w 295273"/>
                <a:gd name="connsiteY0" fmla="*/ -1306 h 30637"/>
                <a:gd name="connsiteX1" fmla="*/ -1827 w 295273"/>
                <a:gd name="connsiteY1" fmla="*/ -1306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293446" y="-1306"/>
                  </a:moveTo>
                  <a:lnTo>
                    <a:pt x="-1827" y="-1306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F545AC5A-6BA8-466C-AEEC-2DBCD2B59AA9}"/>
                </a:ext>
              </a:extLst>
            </p:cNvPr>
            <p:cNvSpPr txBox="1"/>
            <p:nvPr/>
          </p:nvSpPr>
          <p:spPr>
            <a:xfrm>
              <a:off x="3737407" y="1649326"/>
              <a:ext cx="640264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R3</a:t>
              </a:r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058649F8-7AF7-48F5-ADE3-87E2BA99F335}"/>
                </a:ext>
              </a:extLst>
            </p:cNvPr>
            <p:cNvSpPr txBox="1"/>
            <p:nvPr/>
          </p:nvSpPr>
          <p:spPr>
            <a:xfrm>
              <a:off x="3737407" y="2338298"/>
              <a:ext cx="640264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6.8k</a:t>
              </a:r>
            </a:p>
          </p:txBody>
        </p:sp>
        <p:sp>
          <p:nvSpPr>
            <p:cNvPr id="53" name="Forme libre : forme 52">
              <a:extLst>
                <a:ext uri="{FF2B5EF4-FFF2-40B4-BE49-F238E27FC236}">
                  <a16:creationId xmlns:a16="http://schemas.microsoft.com/office/drawing/2014/main" id="{913EB938-849F-448D-A168-C9CCD3699FAD}"/>
                </a:ext>
              </a:extLst>
            </p:cNvPr>
            <p:cNvSpPr/>
            <p:nvPr/>
          </p:nvSpPr>
          <p:spPr>
            <a:xfrm>
              <a:off x="3058820" y="2169800"/>
              <a:ext cx="115793" cy="115793"/>
            </a:xfrm>
            <a:custGeom>
              <a:avLst/>
              <a:gdLst>
                <a:gd name="connsiteX0" fmla="*/ 114213 w 115793"/>
                <a:gd name="connsiteY0" fmla="*/ 56591 h 115793"/>
                <a:gd name="connsiteX1" fmla="*/ 56317 w 115793"/>
                <a:gd name="connsiteY1" fmla="*/ 114488 h 115793"/>
                <a:gd name="connsiteX2" fmla="*/ -1580 w 115793"/>
                <a:gd name="connsiteY2" fmla="*/ 56591 h 115793"/>
                <a:gd name="connsiteX3" fmla="*/ 56317 w 115793"/>
                <a:gd name="connsiteY3" fmla="*/ -1306 h 115793"/>
                <a:gd name="connsiteX4" fmla="*/ 114213 w 115793"/>
                <a:gd name="connsiteY4" fmla="*/ 56591 h 11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93" h="115793">
                  <a:moveTo>
                    <a:pt x="114213" y="56591"/>
                  </a:moveTo>
                  <a:cubicBezTo>
                    <a:pt x="114213" y="88550"/>
                    <a:pt x="88276" y="114488"/>
                    <a:pt x="56317" y="114488"/>
                  </a:cubicBezTo>
                  <a:cubicBezTo>
                    <a:pt x="24357" y="114488"/>
                    <a:pt x="-1580" y="88550"/>
                    <a:pt x="-1580" y="56591"/>
                  </a:cubicBezTo>
                  <a:cubicBezTo>
                    <a:pt x="-1580" y="24632"/>
                    <a:pt x="24357" y="-1306"/>
                    <a:pt x="56317" y="-1306"/>
                  </a:cubicBezTo>
                  <a:cubicBezTo>
                    <a:pt x="88276" y="-1306"/>
                    <a:pt x="114213" y="24632"/>
                    <a:pt x="114213" y="56591"/>
                  </a:cubicBezTo>
                </a:path>
              </a:pathLst>
            </a:custGeom>
            <a:solidFill>
              <a:srgbClr val="000000"/>
            </a:solidFill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6D7E61D0-A219-448D-8260-E472A2A43F4E}"/>
                </a:ext>
              </a:extLst>
            </p:cNvPr>
            <p:cNvSpPr/>
            <p:nvPr/>
          </p:nvSpPr>
          <p:spPr>
            <a:xfrm>
              <a:off x="3058820" y="4966214"/>
              <a:ext cx="115793" cy="115793"/>
            </a:xfrm>
            <a:custGeom>
              <a:avLst/>
              <a:gdLst>
                <a:gd name="connsiteX0" fmla="*/ 114213 w 115793"/>
                <a:gd name="connsiteY0" fmla="*/ 56199 h 115793"/>
                <a:gd name="connsiteX1" fmla="*/ 56317 w 115793"/>
                <a:gd name="connsiteY1" fmla="*/ 114096 h 115793"/>
                <a:gd name="connsiteX2" fmla="*/ -1580 w 115793"/>
                <a:gd name="connsiteY2" fmla="*/ 56199 h 115793"/>
                <a:gd name="connsiteX3" fmla="*/ 56317 w 115793"/>
                <a:gd name="connsiteY3" fmla="*/ -1697 h 115793"/>
                <a:gd name="connsiteX4" fmla="*/ 114213 w 115793"/>
                <a:gd name="connsiteY4" fmla="*/ 56199 h 11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793" h="115793">
                  <a:moveTo>
                    <a:pt x="114213" y="56199"/>
                  </a:moveTo>
                  <a:cubicBezTo>
                    <a:pt x="114213" y="88158"/>
                    <a:pt x="88276" y="114096"/>
                    <a:pt x="56317" y="114096"/>
                  </a:cubicBezTo>
                  <a:cubicBezTo>
                    <a:pt x="24357" y="114096"/>
                    <a:pt x="-1580" y="88158"/>
                    <a:pt x="-1580" y="56199"/>
                  </a:cubicBezTo>
                  <a:cubicBezTo>
                    <a:pt x="-1580" y="24240"/>
                    <a:pt x="24357" y="-1697"/>
                    <a:pt x="56317" y="-1697"/>
                  </a:cubicBezTo>
                  <a:cubicBezTo>
                    <a:pt x="88276" y="-1697"/>
                    <a:pt x="114213" y="24240"/>
                    <a:pt x="114213" y="56199"/>
                  </a:cubicBezTo>
                </a:path>
              </a:pathLst>
            </a:custGeom>
            <a:solidFill>
              <a:srgbClr val="000000"/>
            </a:solidFill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55" name="Rectangle 54">
            <a:extLst>
              <a:ext uri="{FF2B5EF4-FFF2-40B4-BE49-F238E27FC236}">
                <a16:creationId xmlns:a16="http://schemas.microsoft.com/office/drawing/2014/main" id="{8F449240-35C1-44DC-95B9-92BC573C3ED6}"/>
              </a:ext>
            </a:extLst>
          </p:cNvPr>
          <p:cNvSpPr/>
          <p:nvPr/>
        </p:nvSpPr>
        <p:spPr>
          <a:xfrm>
            <a:off x="7928060" y="-1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C19AE480-9D48-48AF-BC33-0A46FA7EB7E7}"/>
              </a:ext>
            </a:extLst>
          </p:cNvPr>
          <p:cNvSpPr txBox="1"/>
          <p:nvPr/>
        </p:nvSpPr>
        <p:spPr>
          <a:xfrm>
            <a:off x="8077200" y="1056635"/>
            <a:ext cx="35737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1 – Éteindre UNE source</a:t>
            </a: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FE8DECDB-84E8-4740-9326-452C3EA2EF5E}"/>
              </a:ext>
            </a:extLst>
          </p:cNvPr>
          <p:cNvSpPr txBox="1"/>
          <p:nvPr/>
        </p:nvSpPr>
        <p:spPr>
          <a:xfrm>
            <a:off x="8044178" y="1694845"/>
            <a:ext cx="4114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2 – Exprimer la tension à l’endroit cherché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47116FBF-EE1E-4F85-A652-A721CF5D9EB7}"/>
              </a:ext>
            </a:extLst>
          </p:cNvPr>
          <p:cNvSpPr txBox="1"/>
          <p:nvPr/>
        </p:nvSpPr>
        <p:spPr>
          <a:xfrm>
            <a:off x="8017587" y="3575934"/>
            <a:ext cx="4114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3 – Le résultat est la somme des expressions trouvées</a:t>
            </a:r>
          </a:p>
          <a:p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58B22C68-45E9-4185-8270-6A0CB4A6E778}"/>
              </a:ext>
            </a:extLst>
          </p:cNvPr>
          <p:cNvGrpSpPr/>
          <p:nvPr/>
        </p:nvGrpSpPr>
        <p:grpSpPr>
          <a:xfrm rot="20117726">
            <a:off x="2981115" y="1630116"/>
            <a:ext cx="500399" cy="500398"/>
            <a:chOff x="3132538" y="1649325"/>
            <a:chExt cx="500399" cy="500398"/>
          </a:xfrm>
        </p:grpSpPr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1E9A699B-4F24-4CA0-B3F0-57DB0DFEC7EE}"/>
                </a:ext>
              </a:extLst>
            </p:cNvPr>
            <p:cNvSpPr/>
            <p:nvPr/>
          </p:nvSpPr>
          <p:spPr>
            <a:xfrm>
              <a:off x="3297143" y="1649325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3" name="Forme libre : forme 62">
              <a:extLst>
                <a:ext uri="{FF2B5EF4-FFF2-40B4-BE49-F238E27FC236}">
                  <a16:creationId xmlns:a16="http://schemas.microsoft.com/office/drawing/2014/main" id="{7E858538-FF2B-4D32-B1C8-31DA257B0035}"/>
                </a:ext>
              </a:extLst>
            </p:cNvPr>
            <p:cNvSpPr/>
            <p:nvPr/>
          </p:nvSpPr>
          <p:spPr>
            <a:xfrm>
              <a:off x="3132538" y="1919277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64" name="ZoneTexte 63">
            <a:extLst>
              <a:ext uri="{FF2B5EF4-FFF2-40B4-BE49-F238E27FC236}">
                <a16:creationId xmlns:a16="http://schemas.microsoft.com/office/drawing/2014/main" id="{146050D2-8C81-429E-9789-8F3D004245FE}"/>
              </a:ext>
            </a:extLst>
          </p:cNvPr>
          <p:cNvSpPr txBox="1"/>
          <p:nvPr/>
        </p:nvSpPr>
        <p:spPr>
          <a:xfrm>
            <a:off x="3356615" y="1210487"/>
            <a:ext cx="737831" cy="427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177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Va ?</a:t>
            </a:r>
          </a:p>
        </p:txBody>
      </p:sp>
      <p:cxnSp>
        <p:nvCxnSpPr>
          <p:cNvPr id="65" name="Connecteur : en angle 64">
            <a:extLst>
              <a:ext uri="{FF2B5EF4-FFF2-40B4-BE49-F238E27FC236}">
                <a16:creationId xmlns:a16="http://schemas.microsoft.com/office/drawing/2014/main" id="{10DF07CC-636C-4B29-A40A-F11CEB85223E}"/>
              </a:ext>
            </a:extLst>
          </p:cNvPr>
          <p:cNvCxnSpPr>
            <a:cxnSpLocks/>
            <a:stCxn id="57" idx="2"/>
            <a:endCxn id="56" idx="3"/>
          </p:cNvCxnSpPr>
          <p:nvPr/>
        </p:nvCxnSpPr>
        <p:spPr>
          <a:xfrm rot="5400000" flipH="1" flipV="1">
            <a:off x="10072431" y="1316614"/>
            <a:ext cx="1607706" cy="1549413"/>
          </a:xfrm>
          <a:prstGeom prst="bentConnector4">
            <a:avLst>
              <a:gd name="adj1" fmla="val -21329"/>
              <a:gd name="adj2" fmla="val 129098"/>
            </a:avLst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178085F7-E1EC-44F3-B013-60683350D79F}"/>
              </a:ext>
            </a:extLst>
          </p:cNvPr>
          <p:cNvSpPr txBox="1"/>
          <p:nvPr/>
        </p:nvSpPr>
        <p:spPr>
          <a:xfrm>
            <a:off x="10201024" y="2884362"/>
            <a:ext cx="18707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chemeClr val="bg1"/>
                </a:solidFill>
              </a:rPr>
              <a:t>Pour toutes les sources</a:t>
            </a:r>
          </a:p>
        </p:txBody>
      </p:sp>
    </p:spTree>
    <p:extLst>
      <p:ext uri="{BB962C8B-B14F-4D97-AF65-F5344CB8AC3E}">
        <p14:creationId xmlns:p14="http://schemas.microsoft.com/office/powerpoint/2010/main" val="231082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60" grpId="0"/>
      <p:bldP spid="8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52</a:t>
            </a:fld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Théorème de superposition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F449240-35C1-44DC-95B9-92BC573C3ED6}"/>
              </a:ext>
            </a:extLst>
          </p:cNvPr>
          <p:cNvSpPr/>
          <p:nvPr/>
        </p:nvSpPr>
        <p:spPr>
          <a:xfrm>
            <a:off x="7928060" y="-1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C19AE480-9D48-48AF-BC33-0A46FA7EB7E7}"/>
              </a:ext>
            </a:extLst>
          </p:cNvPr>
          <p:cNvSpPr txBox="1"/>
          <p:nvPr/>
        </p:nvSpPr>
        <p:spPr>
          <a:xfrm>
            <a:off x="8077201" y="1056635"/>
            <a:ext cx="3962400" cy="101566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latin typeface="Huit" panose="00000500000000000000" pitchFamily="2" charset="0"/>
              </a:rPr>
              <a:t>Éteindre une source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latin typeface="Huit" panose="00000500000000000000" pitchFamily="2" charset="0"/>
              </a:rPr>
              <a:t>Source de tension </a:t>
            </a:r>
            <a:r>
              <a:rPr lang="fr-FR" b="1" dirty="0">
                <a:solidFill>
                  <a:schemeClr val="bg1"/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 Fil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fr-FR" b="1" dirty="0">
                <a:solidFill>
                  <a:schemeClr val="bg1"/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Source de courant  Ouvert</a:t>
            </a:r>
            <a:endParaRPr lang="fr-FR" sz="2400" b="1" dirty="0">
              <a:solidFill>
                <a:schemeClr val="bg1"/>
              </a:solidFill>
              <a:latin typeface="Huit" panose="00000500000000000000" pitchFamily="2" charset="0"/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9E289FFC-EF09-4F04-AF69-A04C1FEF1E9F}"/>
              </a:ext>
            </a:extLst>
          </p:cNvPr>
          <p:cNvGrpSpPr/>
          <p:nvPr/>
        </p:nvGrpSpPr>
        <p:grpSpPr>
          <a:xfrm rot="20117726">
            <a:off x="2981115" y="1630116"/>
            <a:ext cx="500399" cy="500398"/>
            <a:chOff x="3132538" y="1649325"/>
            <a:chExt cx="500399" cy="500398"/>
          </a:xfrm>
        </p:grpSpPr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2B77C96F-6281-4FB8-93EC-C0B4260A3ED3}"/>
                </a:ext>
              </a:extLst>
            </p:cNvPr>
            <p:cNvSpPr/>
            <p:nvPr/>
          </p:nvSpPr>
          <p:spPr>
            <a:xfrm>
              <a:off x="3297143" y="1649325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3B24431B-0ADF-4E8D-944C-FE20E55D5E47}"/>
                </a:ext>
              </a:extLst>
            </p:cNvPr>
            <p:cNvSpPr/>
            <p:nvPr/>
          </p:nvSpPr>
          <p:spPr>
            <a:xfrm>
              <a:off x="3132538" y="1919277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sp>
        <p:nvSpPr>
          <p:cNvPr id="63" name="ZoneTexte 62">
            <a:extLst>
              <a:ext uri="{FF2B5EF4-FFF2-40B4-BE49-F238E27FC236}">
                <a16:creationId xmlns:a16="http://schemas.microsoft.com/office/drawing/2014/main" id="{105C74C7-4ECF-4B8F-A0E3-342E87283C09}"/>
              </a:ext>
            </a:extLst>
          </p:cNvPr>
          <p:cNvSpPr txBox="1"/>
          <p:nvPr/>
        </p:nvSpPr>
        <p:spPr>
          <a:xfrm>
            <a:off x="3356615" y="1210487"/>
            <a:ext cx="737831" cy="4273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177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Va ?</a:t>
            </a:r>
          </a:p>
        </p:txBody>
      </p:sp>
      <p:sp>
        <p:nvSpPr>
          <p:cNvPr id="65" name="Forme libre : forme 64">
            <a:extLst>
              <a:ext uri="{FF2B5EF4-FFF2-40B4-BE49-F238E27FC236}">
                <a16:creationId xmlns:a16="http://schemas.microsoft.com/office/drawing/2014/main" id="{6DD47F9B-B736-4BBD-8859-151C13174995}"/>
              </a:ext>
            </a:extLst>
          </p:cNvPr>
          <p:cNvSpPr/>
          <p:nvPr/>
        </p:nvSpPr>
        <p:spPr>
          <a:xfrm>
            <a:off x="766107" y="2227696"/>
            <a:ext cx="440015" cy="735289"/>
          </a:xfrm>
          <a:custGeom>
            <a:avLst/>
            <a:gdLst>
              <a:gd name="connsiteX0" fmla="*/ -1282 w 440015"/>
              <a:gd name="connsiteY0" fmla="*/ 733932 h 735289"/>
              <a:gd name="connsiteX1" fmla="*/ -1282 w 440015"/>
              <a:gd name="connsiteY1" fmla="*/ -1357 h 735289"/>
              <a:gd name="connsiteX2" fmla="*/ 438734 w 440015"/>
              <a:gd name="connsiteY2" fmla="*/ -1357 h 73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015" h="735289">
                <a:moveTo>
                  <a:pt x="-1282" y="733932"/>
                </a:moveTo>
                <a:lnTo>
                  <a:pt x="-1282" y="-1357"/>
                </a:lnTo>
                <a:lnTo>
                  <a:pt x="438734" y="-1357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6" name="Forme libre : forme 65">
            <a:extLst>
              <a:ext uri="{FF2B5EF4-FFF2-40B4-BE49-F238E27FC236}">
                <a16:creationId xmlns:a16="http://schemas.microsoft.com/office/drawing/2014/main" id="{D70BEDBA-8D56-4955-BD37-08A107231A91}"/>
              </a:ext>
            </a:extLst>
          </p:cNvPr>
          <p:cNvSpPr/>
          <p:nvPr/>
        </p:nvSpPr>
        <p:spPr>
          <a:xfrm>
            <a:off x="2676701" y="2227696"/>
            <a:ext cx="440015" cy="30637"/>
          </a:xfrm>
          <a:custGeom>
            <a:avLst/>
            <a:gdLst>
              <a:gd name="connsiteX0" fmla="*/ -1549 w 440015"/>
              <a:gd name="connsiteY0" fmla="*/ -1306 h 30637"/>
              <a:gd name="connsiteX1" fmla="*/ 438466 w 440015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0015" h="30637">
                <a:moveTo>
                  <a:pt x="-1549" y="-1306"/>
                </a:moveTo>
                <a:lnTo>
                  <a:pt x="438466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7" name="Forme libre : forme 66">
            <a:extLst>
              <a:ext uri="{FF2B5EF4-FFF2-40B4-BE49-F238E27FC236}">
                <a16:creationId xmlns:a16="http://schemas.microsoft.com/office/drawing/2014/main" id="{54DFE697-D5F1-4E31-88E7-9EC74E1762FD}"/>
              </a:ext>
            </a:extLst>
          </p:cNvPr>
          <p:cNvSpPr/>
          <p:nvPr/>
        </p:nvSpPr>
        <p:spPr>
          <a:xfrm>
            <a:off x="5027311" y="2227696"/>
            <a:ext cx="440015" cy="735289"/>
          </a:xfrm>
          <a:custGeom>
            <a:avLst/>
            <a:gdLst>
              <a:gd name="connsiteX0" fmla="*/ -1879 w 440015"/>
              <a:gd name="connsiteY0" fmla="*/ -1357 h 735289"/>
              <a:gd name="connsiteX1" fmla="*/ 438137 w 440015"/>
              <a:gd name="connsiteY1" fmla="*/ -1357 h 735289"/>
              <a:gd name="connsiteX2" fmla="*/ 438137 w 440015"/>
              <a:gd name="connsiteY2" fmla="*/ 733932 h 73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015" h="735289">
                <a:moveTo>
                  <a:pt x="-1879" y="-1357"/>
                </a:moveTo>
                <a:lnTo>
                  <a:pt x="438137" y="-1357"/>
                </a:lnTo>
                <a:lnTo>
                  <a:pt x="438137" y="733932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8" name="Forme libre : forme 67">
            <a:extLst>
              <a:ext uri="{FF2B5EF4-FFF2-40B4-BE49-F238E27FC236}">
                <a16:creationId xmlns:a16="http://schemas.microsoft.com/office/drawing/2014/main" id="{29E33747-D800-44E0-8594-C34E1B47305A}"/>
              </a:ext>
            </a:extLst>
          </p:cNvPr>
          <p:cNvSpPr/>
          <p:nvPr/>
        </p:nvSpPr>
        <p:spPr>
          <a:xfrm>
            <a:off x="3116716" y="2227696"/>
            <a:ext cx="440015" cy="30637"/>
          </a:xfrm>
          <a:custGeom>
            <a:avLst/>
            <a:gdLst>
              <a:gd name="connsiteX0" fmla="*/ 438405 w 440015"/>
              <a:gd name="connsiteY0" fmla="*/ -1306 h 30637"/>
              <a:gd name="connsiteX1" fmla="*/ -1611 w 440015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0015" h="30637">
                <a:moveTo>
                  <a:pt x="438405" y="-1306"/>
                </a:moveTo>
                <a:lnTo>
                  <a:pt x="-1611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9" name="Forme libre : forme 68">
            <a:extLst>
              <a:ext uri="{FF2B5EF4-FFF2-40B4-BE49-F238E27FC236}">
                <a16:creationId xmlns:a16="http://schemas.microsoft.com/office/drawing/2014/main" id="{FE00F3DB-7EF9-4641-AEFE-E71FCFD5776D}"/>
              </a:ext>
            </a:extLst>
          </p:cNvPr>
          <p:cNvSpPr/>
          <p:nvPr/>
        </p:nvSpPr>
        <p:spPr>
          <a:xfrm>
            <a:off x="766107" y="4728837"/>
            <a:ext cx="2350609" cy="295273"/>
          </a:xfrm>
          <a:custGeom>
            <a:avLst/>
            <a:gdLst>
              <a:gd name="connsiteX0" fmla="*/ -1416 w 2350609"/>
              <a:gd name="connsiteY0" fmla="*/ -1677 h 295273"/>
              <a:gd name="connsiteX1" fmla="*/ -1416 w 2350609"/>
              <a:gd name="connsiteY1" fmla="*/ 293597 h 295273"/>
              <a:gd name="connsiteX2" fmla="*/ 2349194 w 2350609"/>
              <a:gd name="connsiteY2" fmla="*/ 293597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609" h="295273">
                <a:moveTo>
                  <a:pt x="-1416" y="-1677"/>
                </a:moveTo>
                <a:lnTo>
                  <a:pt x="-1416" y="293597"/>
                </a:lnTo>
                <a:lnTo>
                  <a:pt x="2349194" y="293597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0" name="Forme libre : forme 69">
            <a:extLst>
              <a:ext uri="{FF2B5EF4-FFF2-40B4-BE49-F238E27FC236}">
                <a16:creationId xmlns:a16="http://schemas.microsoft.com/office/drawing/2014/main" id="{C8C9BFB6-46F8-4151-BCD8-24A0CDB72174}"/>
              </a:ext>
            </a:extLst>
          </p:cNvPr>
          <p:cNvSpPr/>
          <p:nvPr/>
        </p:nvSpPr>
        <p:spPr>
          <a:xfrm>
            <a:off x="3116716" y="4433564"/>
            <a:ext cx="30637" cy="590547"/>
          </a:xfrm>
          <a:custGeom>
            <a:avLst/>
            <a:gdLst>
              <a:gd name="connsiteX0" fmla="*/ -1580 w 30637"/>
              <a:gd name="connsiteY0" fmla="*/ 588891 h 590547"/>
              <a:gd name="connsiteX1" fmla="*/ -1580 w 30637"/>
              <a:gd name="connsiteY1" fmla="*/ -1656 h 59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590547">
                <a:moveTo>
                  <a:pt x="-1580" y="588891"/>
                </a:moveTo>
                <a:lnTo>
                  <a:pt x="-1580" y="-165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1" name="Forme libre : forme 70">
            <a:extLst>
              <a:ext uri="{FF2B5EF4-FFF2-40B4-BE49-F238E27FC236}">
                <a16:creationId xmlns:a16="http://schemas.microsoft.com/office/drawing/2014/main" id="{1E064F01-27E1-44D6-AD14-968CB46D93BF}"/>
              </a:ext>
            </a:extLst>
          </p:cNvPr>
          <p:cNvSpPr/>
          <p:nvPr/>
        </p:nvSpPr>
        <p:spPr>
          <a:xfrm>
            <a:off x="3116716" y="4728837"/>
            <a:ext cx="2350609" cy="295273"/>
          </a:xfrm>
          <a:custGeom>
            <a:avLst/>
            <a:gdLst>
              <a:gd name="connsiteX0" fmla="*/ 2348865 w 2350609"/>
              <a:gd name="connsiteY0" fmla="*/ -1677 h 295273"/>
              <a:gd name="connsiteX1" fmla="*/ 2348865 w 2350609"/>
              <a:gd name="connsiteY1" fmla="*/ 293597 h 295273"/>
              <a:gd name="connsiteX2" fmla="*/ -1745 w 2350609"/>
              <a:gd name="connsiteY2" fmla="*/ 293597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609" h="295273">
                <a:moveTo>
                  <a:pt x="2348865" y="-1677"/>
                </a:moveTo>
                <a:lnTo>
                  <a:pt x="2348865" y="293597"/>
                </a:lnTo>
                <a:lnTo>
                  <a:pt x="-1745" y="293597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2" name="Forme libre : forme 71">
            <a:extLst>
              <a:ext uri="{FF2B5EF4-FFF2-40B4-BE49-F238E27FC236}">
                <a16:creationId xmlns:a16="http://schemas.microsoft.com/office/drawing/2014/main" id="{4C2E34F1-4A26-4D41-AD4C-5F714F7F1149}"/>
              </a:ext>
            </a:extLst>
          </p:cNvPr>
          <p:cNvSpPr/>
          <p:nvPr/>
        </p:nvSpPr>
        <p:spPr>
          <a:xfrm>
            <a:off x="3116716" y="2227696"/>
            <a:ext cx="30637" cy="735289"/>
          </a:xfrm>
          <a:custGeom>
            <a:avLst/>
            <a:gdLst>
              <a:gd name="connsiteX0" fmla="*/ -1580 w 30637"/>
              <a:gd name="connsiteY0" fmla="*/ -1357 h 735289"/>
              <a:gd name="connsiteX1" fmla="*/ -1580 w 30637"/>
              <a:gd name="connsiteY1" fmla="*/ 733932 h 73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735289">
                <a:moveTo>
                  <a:pt x="-1580" y="-1357"/>
                </a:moveTo>
                <a:lnTo>
                  <a:pt x="-1580" y="733932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3" name="Forme libre : forme 72">
            <a:extLst>
              <a:ext uri="{FF2B5EF4-FFF2-40B4-BE49-F238E27FC236}">
                <a16:creationId xmlns:a16="http://schemas.microsoft.com/office/drawing/2014/main" id="{D08B2FF4-DD11-4EC3-A745-B98DECBAA97F}"/>
              </a:ext>
            </a:extLst>
          </p:cNvPr>
          <p:cNvSpPr/>
          <p:nvPr/>
        </p:nvSpPr>
        <p:spPr>
          <a:xfrm>
            <a:off x="1501396" y="2111903"/>
            <a:ext cx="880031" cy="237376"/>
          </a:xfrm>
          <a:custGeom>
            <a:avLst/>
            <a:gdLst>
              <a:gd name="connsiteX0" fmla="*/ -1416 w 880031"/>
              <a:gd name="connsiteY0" fmla="*/ -1306 h 237376"/>
              <a:gd name="connsiteX1" fmla="*/ 878616 w 880031"/>
              <a:gd name="connsiteY1" fmla="*/ -1306 h 237376"/>
              <a:gd name="connsiteX2" fmla="*/ 878616 w 880031"/>
              <a:gd name="connsiteY2" fmla="*/ 236071 h 237376"/>
              <a:gd name="connsiteX3" fmla="*/ -1416 w 880031"/>
              <a:gd name="connsiteY3" fmla="*/ 236071 h 237376"/>
              <a:gd name="connsiteX4" fmla="*/ -1416 w 880031"/>
              <a:gd name="connsiteY4" fmla="*/ -1306 h 23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031" h="237376">
                <a:moveTo>
                  <a:pt x="-1416" y="-1306"/>
                </a:moveTo>
                <a:lnTo>
                  <a:pt x="878616" y="-1306"/>
                </a:lnTo>
                <a:lnTo>
                  <a:pt x="878616" y="236071"/>
                </a:lnTo>
                <a:lnTo>
                  <a:pt x="-1416" y="236071"/>
                </a:lnTo>
                <a:lnTo>
                  <a:pt x="-1416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4" name="Forme libre : forme 73">
            <a:extLst>
              <a:ext uri="{FF2B5EF4-FFF2-40B4-BE49-F238E27FC236}">
                <a16:creationId xmlns:a16="http://schemas.microsoft.com/office/drawing/2014/main" id="{B9D8BA73-C5E4-4571-956F-33A391BC724E}"/>
              </a:ext>
            </a:extLst>
          </p:cNvPr>
          <p:cNvSpPr/>
          <p:nvPr/>
        </p:nvSpPr>
        <p:spPr>
          <a:xfrm>
            <a:off x="1206122" y="2227696"/>
            <a:ext cx="295273" cy="30637"/>
          </a:xfrm>
          <a:custGeom>
            <a:avLst/>
            <a:gdLst>
              <a:gd name="connsiteX0" fmla="*/ -1333 w 295273"/>
              <a:gd name="connsiteY0" fmla="*/ -1306 h 30637"/>
              <a:gd name="connsiteX1" fmla="*/ 293940 w 295273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273" h="30637">
                <a:moveTo>
                  <a:pt x="-1333" y="-1306"/>
                </a:moveTo>
                <a:lnTo>
                  <a:pt x="293940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5" name="Forme libre : forme 74">
            <a:extLst>
              <a:ext uri="{FF2B5EF4-FFF2-40B4-BE49-F238E27FC236}">
                <a16:creationId xmlns:a16="http://schemas.microsoft.com/office/drawing/2014/main" id="{2F21105C-76E5-4E7B-8CD0-B63E378D2562}"/>
              </a:ext>
            </a:extLst>
          </p:cNvPr>
          <p:cNvSpPr/>
          <p:nvPr/>
        </p:nvSpPr>
        <p:spPr>
          <a:xfrm>
            <a:off x="2381427" y="2227696"/>
            <a:ext cx="295273" cy="30637"/>
          </a:xfrm>
          <a:custGeom>
            <a:avLst/>
            <a:gdLst>
              <a:gd name="connsiteX0" fmla="*/ 293776 w 295273"/>
              <a:gd name="connsiteY0" fmla="*/ -1306 h 30637"/>
              <a:gd name="connsiteX1" fmla="*/ -1498 w 295273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273" h="30637">
                <a:moveTo>
                  <a:pt x="293776" y="-1306"/>
                </a:moveTo>
                <a:lnTo>
                  <a:pt x="-1498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A392A3BA-AD1E-4775-A3AB-9C1CCFE23F43}"/>
              </a:ext>
            </a:extLst>
          </p:cNvPr>
          <p:cNvSpPr txBox="1"/>
          <p:nvPr/>
        </p:nvSpPr>
        <p:spPr>
          <a:xfrm>
            <a:off x="1386797" y="1649326"/>
            <a:ext cx="640264" cy="490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27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R1</a:t>
            </a: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BE4EE6B0-6E43-4226-9C6F-7082C57A3CF9}"/>
              </a:ext>
            </a:extLst>
          </p:cNvPr>
          <p:cNvSpPr txBox="1"/>
          <p:nvPr/>
        </p:nvSpPr>
        <p:spPr>
          <a:xfrm>
            <a:off x="1386797" y="2338298"/>
            <a:ext cx="640264" cy="363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915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4.7k</a:t>
            </a:r>
          </a:p>
        </p:txBody>
      </p:sp>
      <p:sp>
        <p:nvSpPr>
          <p:cNvPr id="78" name="Forme libre : forme 77">
            <a:extLst>
              <a:ext uri="{FF2B5EF4-FFF2-40B4-BE49-F238E27FC236}">
                <a16:creationId xmlns:a16="http://schemas.microsoft.com/office/drawing/2014/main" id="{006A89B4-A636-4C50-83AC-C553664D06BC}"/>
              </a:ext>
            </a:extLst>
          </p:cNvPr>
          <p:cNvSpPr/>
          <p:nvPr/>
        </p:nvSpPr>
        <p:spPr>
          <a:xfrm>
            <a:off x="3000923" y="3258259"/>
            <a:ext cx="231587" cy="885820"/>
          </a:xfrm>
          <a:custGeom>
            <a:avLst/>
            <a:gdLst>
              <a:gd name="connsiteX0" fmla="*/ -1580 w 231587"/>
              <a:gd name="connsiteY0" fmla="*/ -1512 h 885820"/>
              <a:gd name="connsiteX1" fmla="*/ 230007 w 231587"/>
              <a:gd name="connsiteY1" fmla="*/ -1512 h 885820"/>
              <a:gd name="connsiteX2" fmla="*/ 230007 w 231587"/>
              <a:gd name="connsiteY2" fmla="*/ 884309 h 885820"/>
              <a:gd name="connsiteX3" fmla="*/ -1580 w 231587"/>
              <a:gd name="connsiteY3" fmla="*/ 884309 h 885820"/>
              <a:gd name="connsiteX4" fmla="*/ -1580 w 231587"/>
              <a:gd name="connsiteY4" fmla="*/ -1512 h 88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1587" h="885820">
                <a:moveTo>
                  <a:pt x="-1580" y="-1512"/>
                </a:moveTo>
                <a:lnTo>
                  <a:pt x="230007" y="-1512"/>
                </a:lnTo>
                <a:lnTo>
                  <a:pt x="230007" y="884309"/>
                </a:lnTo>
                <a:lnTo>
                  <a:pt x="-1580" y="884309"/>
                </a:lnTo>
                <a:lnTo>
                  <a:pt x="-1580" y="-1512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9" name="Forme libre : forme 78">
            <a:extLst>
              <a:ext uri="{FF2B5EF4-FFF2-40B4-BE49-F238E27FC236}">
                <a16:creationId xmlns:a16="http://schemas.microsoft.com/office/drawing/2014/main" id="{CB4EDF52-FB67-4008-A248-5D7AB2443286}"/>
              </a:ext>
            </a:extLst>
          </p:cNvPr>
          <p:cNvSpPr/>
          <p:nvPr/>
        </p:nvSpPr>
        <p:spPr>
          <a:xfrm>
            <a:off x="3116716" y="4144080"/>
            <a:ext cx="30637" cy="289483"/>
          </a:xfrm>
          <a:custGeom>
            <a:avLst/>
            <a:gdLst>
              <a:gd name="connsiteX0" fmla="*/ -1580 w 30637"/>
              <a:gd name="connsiteY0" fmla="*/ 287890 h 289483"/>
              <a:gd name="connsiteX1" fmla="*/ -1580 w 30637"/>
              <a:gd name="connsiteY1" fmla="*/ -1594 h 289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89483">
                <a:moveTo>
                  <a:pt x="-1580" y="287890"/>
                </a:moveTo>
                <a:lnTo>
                  <a:pt x="-1580" y="-1594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0" name="Forme libre : forme 79">
            <a:extLst>
              <a:ext uri="{FF2B5EF4-FFF2-40B4-BE49-F238E27FC236}">
                <a16:creationId xmlns:a16="http://schemas.microsoft.com/office/drawing/2014/main" id="{984E4CFF-FB3C-4C83-B3A7-9A6AE323C5B1}"/>
              </a:ext>
            </a:extLst>
          </p:cNvPr>
          <p:cNvSpPr/>
          <p:nvPr/>
        </p:nvSpPr>
        <p:spPr>
          <a:xfrm>
            <a:off x="3116716" y="2962986"/>
            <a:ext cx="30637" cy="295273"/>
          </a:xfrm>
          <a:custGeom>
            <a:avLst/>
            <a:gdLst>
              <a:gd name="connsiteX0" fmla="*/ -1580 w 30637"/>
              <a:gd name="connsiteY0" fmla="*/ -1429 h 295273"/>
              <a:gd name="connsiteX1" fmla="*/ -1580 w 30637"/>
              <a:gd name="connsiteY1" fmla="*/ 293844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95273">
                <a:moveTo>
                  <a:pt x="-1580" y="-1429"/>
                </a:moveTo>
                <a:lnTo>
                  <a:pt x="-1580" y="293844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7D3B0502-DE30-40FF-AB54-09C95DE5218F}"/>
              </a:ext>
            </a:extLst>
          </p:cNvPr>
          <p:cNvSpPr txBox="1"/>
          <p:nvPr/>
        </p:nvSpPr>
        <p:spPr>
          <a:xfrm>
            <a:off x="3314760" y="3200960"/>
            <a:ext cx="640264" cy="490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27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R2</a:t>
            </a:r>
          </a:p>
        </p:txBody>
      </p:sp>
      <p:sp>
        <p:nvSpPr>
          <p:cNvPr id="82" name="ZoneTexte 81">
            <a:extLst>
              <a:ext uri="{FF2B5EF4-FFF2-40B4-BE49-F238E27FC236}">
                <a16:creationId xmlns:a16="http://schemas.microsoft.com/office/drawing/2014/main" id="{6FEBF434-AB89-4558-95BD-2046A7AD5422}"/>
              </a:ext>
            </a:extLst>
          </p:cNvPr>
          <p:cNvSpPr txBox="1"/>
          <p:nvPr/>
        </p:nvSpPr>
        <p:spPr>
          <a:xfrm>
            <a:off x="3314760" y="3640975"/>
            <a:ext cx="640264" cy="363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915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2.2k</a:t>
            </a:r>
          </a:p>
        </p:txBody>
      </p:sp>
      <p:sp>
        <p:nvSpPr>
          <p:cNvPr id="84" name="Forme libre : forme 83">
            <a:extLst>
              <a:ext uri="{FF2B5EF4-FFF2-40B4-BE49-F238E27FC236}">
                <a16:creationId xmlns:a16="http://schemas.microsoft.com/office/drawing/2014/main" id="{45ABA706-7CF7-4068-B8C7-BF20EC6247D7}"/>
              </a:ext>
            </a:extLst>
          </p:cNvPr>
          <p:cNvSpPr/>
          <p:nvPr/>
        </p:nvSpPr>
        <p:spPr>
          <a:xfrm>
            <a:off x="766107" y="3258259"/>
            <a:ext cx="30637" cy="1175304"/>
          </a:xfrm>
          <a:custGeom>
            <a:avLst/>
            <a:gdLst>
              <a:gd name="connsiteX0" fmla="*/ -1251 w 30637"/>
              <a:gd name="connsiteY0" fmla="*/ -1532 h 1175304"/>
              <a:gd name="connsiteX1" fmla="*/ -1251 w 30637"/>
              <a:gd name="connsiteY1" fmla="*/ 1173772 h 117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1175304">
                <a:moveTo>
                  <a:pt x="-1251" y="-1532"/>
                </a:moveTo>
                <a:lnTo>
                  <a:pt x="-1251" y="1173772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1" name="Forme libre : forme 90">
            <a:extLst>
              <a:ext uri="{FF2B5EF4-FFF2-40B4-BE49-F238E27FC236}">
                <a16:creationId xmlns:a16="http://schemas.microsoft.com/office/drawing/2014/main" id="{C5AF9B6A-3C25-4F7F-9677-173FECBF0FD2}"/>
              </a:ext>
            </a:extLst>
          </p:cNvPr>
          <p:cNvSpPr/>
          <p:nvPr/>
        </p:nvSpPr>
        <p:spPr>
          <a:xfrm>
            <a:off x="766107" y="4433564"/>
            <a:ext cx="30637" cy="295273"/>
          </a:xfrm>
          <a:custGeom>
            <a:avLst/>
            <a:gdLst>
              <a:gd name="connsiteX0" fmla="*/ -1251 w 30637"/>
              <a:gd name="connsiteY0" fmla="*/ 293638 h 295273"/>
              <a:gd name="connsiteX1" fmla="*/ -1251 w 30637"/>
              <a:gd name="connsiteY1" fmla="*/ -1635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95273">
                <a:moveTo>
                  <a:pt x="-1251" y="293638"/>
                </a:moveTo>
                <a:lnTo>
                  <a:pt x="-1251" y="-1635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0" name="Forme libre : forme 89">
            <a:extLst>
              <a:ext uri="{FF2B5EF4-FFF2-40B4-BE49-F238E27FC236}">
                <a16:creationId xmlns:a16="http://schemas.microsoft.com/office/drawing/2014/main" id="{5EBC250E-90D4-41E3-9355-ACABDAE8393F}"/>
              </a:ext>
            </a:extLst>
          </p:cNvPr>
          <p:cNvSpPr/>
          <p:nvPr/>
        </p:nvSpPr>
        <p:spPr>
          <a:xfrm>
            <a:off x="766107" y="2962986"/>
            <a:ext cx="30637" cy="295273"/>
          </a:xfrm>
          <a:custGeom>
            <a:avLst/>
            <a:gdLst>
              <a:gd name="connsiteX0" fmla="*/ -1251 w 30637"/>
              <a:gd name="connsiteY0" fmla="*/ -1429 h 295273"/>
              <a:gd name="connsiteX1" fmla="*/ -1251 w 30637"/>
              <a:gd name="connsiteY1" fmla="*/ 293844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95273">
                <a:moveTo>
                  <a:pt x="-1251" y="-1429"/>
                </a:moveTo>
                <a:lnTo>
                  <a:pt x="-1251" y="293844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grpSp>
        <p:nvGrpSpPr>
          <p:cNvPr id="125" name="Groupe 124">
            <a:extLst>
              <a:ext uri="{FF2B5EF4-FFF2-40B4-BE49-F238E27FC236}">
                <a16:creationId xmlns:a16="http://schemas.microsoft.com/office/drawing/2014/main" id="{1D62EFB2-840E-4DBC-8F7B-5C71FF16A193}"/>
              </a:ext>
            </a:extLst>
          </p:cNvPr>
          <p:cNvGrpSpPr/>
          <p:nvPr/>
        </p:nvGrpSpPr>
        <p:grpSpPr>
          <a:xfrm>
            <a:off x="175559" y="2760944"/>
            <a:ext cx="1874661" cy="1678409"/>
            <a:chOff x="175559" y="2760944"/>
            <a:chExt cx="1874661" cy="1678409"/>
          </a:xfrm>
        </p:grpSpPr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6654B18B-8EAD-47A7-B3DE-F6A04D4E8F6B}"/>
                </a:ext>
              </a:extLst>
            </p:cNvPr>
            <p:cNvSpPr/>
            <p:nvPr/>
          </p:nvSpPr>
          <p:spPr>
            <a:xfrm>
              <a:off x="175559" y="3258259"/>
              <a:ext cx="1181094" cy="1181094"/>
            </a:xfrm>
            <a:custGeom>
              <a:avLst/>
              <a:gdLst>
                <a:gd name="connsiteX0" fmla="*/ 1179844 w 1181094"/>
                <a:gd name="connsiteY0" fmla="*/ 589014 h 1181094"/>
                <a:gd name="connsiteX1" fmla="*/ 589296 w 1181094"/>
                <a:gd name="connsiteY1" fmla="*/ 1179562 h 1181094"/>
                <a:gd name="connsiteX2" fmla="*/ -1251 w 1181094"/>
                <a:gd name="connsiteY2" fmla="*/ 589014 h 1181094"/>
                <a:gd name="connsiteX3" fmla="*/ 589296 w 1181094"/>
                <a:gd name="connsiteY3" fmla="*/ -1533 h 1181094"/>
                <a:gd name="connsiteX4" fmla="*/ 1179844 w 1181094"/>
                <a:gd name="connsiteY4" fmla="*/ 589014 h 11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94" h="1181094">
                  <a:moveTo>
                    <a:pt x="1179844" y="589014"/>
                  </a:moveTo>
                  <a:cubicBezTo>
                    <a:pt x="1179844" y="915147"/>
                    <a:pt x="915429" y="1179562"/>
                    <a:pt x="589296" y="1179562"/>
                  </a:cubicBezTo>
                  <a:cubicBezTo>
                    <a:pt x="263164" y="1179562"/>
                    <a:pt x="-1251" y="915147"/>
                    <a:pt x="-1251" y="589014"/>
                  </a:cubicBezTo>
                  <a:cubicBezTo>
                    <a:pt x="-1251" y="262882"/>
                    <a:pt x="263164" y="-1533"/>
                    <a:pt x="589296" y="-1533"/>
                  </a:cubicBezTo>
                  <a:cubicBezTo>
                    <a:pt x="915429" y="-1533"/>
                    <a:pt x="1179844" y="262882"/>
                    <a:pt x="1179844" y="589014"/>
                  </a:cubicBez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5" name="Forme libre : forme 84">
              <a:extLst>
                <a:ext uri="{FF2B5EF4-FFF2-40B4-BE49-F238E27FC236}">
                  <a16:creationId xmlns:a16="http://schemas.microsoft.com/office/drawing/2014/main" id="{DAA609AF-4482-469C-922B-AABA57167DE9}"/>
                </a:ext>
              </a:extLst>
            </p:cNvPr>
            <p:cNvSpPr/>
            <p:nvPr/>
          </p:nvSpPr>
          <p:spPr>
            <a:xfrm>
              <a:off x="615575" y="3258259"/>
              <a:ext cx="150531" cy="295273"/>
            </a:xfrm>
            <a:custGeom>
              <a:avLst/>
              <a:gdLst>
                <a:gd name="connsiteX0" fmla="*/ 149291 w 150531"/>
                <a:gd name="connsiteY0" fmla="*/ -1471 h 295273"/>
                <a:gd name="connsiteX1" fmla="*/ -1240 w 15053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531" h="295273">
                  <a:moveTo>
                    <a:pt x="149291" y="-1471"/>
                  </a:moveTo>
                  <a:lnTo>
                    <a:pt x="-1240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6" name="Forme libre : forme 85">
              <a:extLst>
                <a:ext uri="{FF2B5EF4-FFF2-40B4-BE49-F238E27FC236}">
                  <a16:creationId xmlns:a16="http://schemas.microsoft.com/office/drawing/2014/main" id="{063CF4D3-CB91-4919-9B91-2A702BF8755A}"/>
                </a:ext>
              </a:extLst>
            </p:cNvPr>
            <p:cNvSpPr/>
            <p:nvPr/>
          </p:nvSpPr>
          <p:spPr>
            <a:xfrm>
              <a:off x="766107" y="3258259"/>
              <a:ext cx="144741" cy="295273"/>
            </a:xfrm>
            <a:custGeom>
              <a:avLst/>
              <a:gdLst>
                <a:gd name="connsiteX0" fmla="*/ -1261 w 144741"/>
                <a:gd name="connsiteY0" fmla="*/ -1471 h 295273"/>
                <a:gd name="connsiteX1" fmla="*/ 143481 w 14474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41" h="295273">
                  <a:moveTo>
                    <a:pt x="-1261" y="-1471"/>
                  </a:moveTo>
                  <a:lnTo>
                    <a:pt x="143481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7" name="Forme libre : forme 86">
              <a:extLst>
                <a:ext uri="{FF2B5EF4-FFF2-40B4-BE49-F238E27FC236}">
                  <a16:creationId xmlns:a16="http://schemas.microsoft.com/office/drawing/2014/main" id="{3CB42879-DAA6-4EE7-B6EB-13A5BDC538E3}"/>
                </a:ext>
              </a:extLst>
            </p:cNvPr>
            <p:cNvSpPr/>
            <p:nvPr/>
          </p:nvSpPr>
          <p:spPr>
            <a:xfrm>
              <a:off x="1206122" y="2962986"/>
              <a:ext cx="30637" cy="150531"/>
            </a:xfrm>
            <a:custGeom>
              <a:avLst/>
              <a:gdLst>
                <a:gd name="connsiteX0" fmla="*/ -1313 w 30637"/>
                <a:gd name="connsiteY0" fmla="*/ -1419 h 150531"/>
                <a:gd name="connsiteX1" fmla="*/ -1313 w 30637"/>
                <a:gd name="connsiteY1" fmla="*/ 149112 h 1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50531">
                  <a:moveTo>
                    <a:pt x="-1313" y="-1419"/>
                  </a:moveTo>
                  <a:lnTo>
                    <a:pt x="-1313" y="14911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3626B74D-1CD3-4981-BAA2-94FD29060767}"/>
                </a:ext>
              </a:extLst>
            </p:cNvPr>
            <p:cNvSpPr/>
            <p:nvPr/>
          </p:nvSpPr>
          <p:spPr>
            <a:xfrm>
              <a:off x="1206122" y="2818244"/>
              <a:ext cx="30637" cy="144741"/>
            </a:xfrm>
            <a:custGeom>
              <a:avLst/>
              <a:gdLst>
                <a:gd name="connsiteX0" fmla="*/ -1313 w 30637"/>
                <a:gd name="connsiteY0" fmla="*/ -1399 h 144741"/>
                <a:gd name="connsiteX1" fmla="*/ -1313 w 30637"/>
                <a:gd name="connsiteY1" fmla="*/ 143343 h 14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44741">
                  <a:moveTo>
                    <a:pt x="-1313" y="-1399"/>
                  </a:moveTo>
                  <a:lnTo>
                    <a:pt x="-1313" y="14334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DDEA7A08-A86D-4C69-9785-309AB3CE32DD}"/>
                </a:ext>
              </a:extLst>
            </p:cNvPr>
            <p:cNvSpPr/>
            <p:nvPr/>
          </p:nvSpPr>
          <p:spPr>
            <a:xfrm>
              <a:off x="1055591" y="2962986"/>
              <a:ext cx="295273" cy="30637"/>
            </a:xfrm>
            <a:custGeom>
              <a:avLst/>
              <a:gdLst>
                <a:gd name="connsiteX0" fmla="*/ -1312 w 295273"/>
                <a:gd name="connsiteY0" fmla="*/ -1409 h 30637"/>
                <a:gd name="connsiteX1" fmla="*/ 293961 w 295273"/>
                <a:gd name="connsiteY1" fmla="*/ -1409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312" y="-1409"/>
                  </a:moveTo>
                  <a:lnTo>
                    <a:pt x="293961" y="-1409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2" name="ZoneTexte 91">
              <a:extLst>
                <a:ext uri="{FF2B5EF4-FFF2-40B4-BE49-F238E27FC236}">
                  <a16:creationId xmlns:a16="http://schemas.microsoft.com/office/drawing/2014/main" id="{F043DA0E-6B3D-4F43-BDE8-4145D2A3884F}"/>
                </a:ext>
              </a:extLst>
            </p:cNvPr>
            <p:cNvSpPr txBox="1"/>
            <p:nvPr/>
          </p:nvSpPr>
          <p:spPr>
            <a:xfrm>
              <a:off x="1433115" y="2760944"/>
              <a:ext cx="617105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V1</a:t>
              </a:r>
            </a:p>
          </p:txBody>
        </p:sp>
        <p:sp>
          <p:nvSpPr>
            <p:cNvPr id="93" name="ZoneTexte 92">
              <a:extLst>
                <a:ext uri="{FF2B5EF4-FFF2-40B4-BE49-F238E27FC236}">
                  <a16:creationId xmlns:a16="http://schemas.microsoft.com/office/drawing/2014/main" id="{CA0FE7AD-509D-4C7C-B8F7-E5CE67E4026A}"/>
                </a:ext>
              </a:extLst>
            </p:cNvPr>
            <p:cNvSpPr txBox="1"/>
            <p:nvPr/>
          </p:nvSpPr>
          <p:spPr>
            <a:xfrm>
              <a:off x="1433115" y="3200960"/>
              <a:ext cx="611316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</p:grpSp>
      <p:sp>
        <p:nvSpPr>
          <p:cNvPr id="102" name="Forme libre : forme 101">
            <a:extLst>
              <a:ext uri="{FF2B5EF4-FFF2-40B4-BE49-F238E27FC236}">
                <a16:creationId xmlns:a16="http://schemas.microsoft.com/office/drawing/2014/main" id="{76E8EE93-AB24-4F09-98C5-8675E09F6819}"/>
              </a:ext>
            </a:extLst>
          </p:cNvPr>
          <p:cNvSpPr/>
          <p:nvPr/>
        </p:nvSpPr>
        <p:spPr>
          <a:xfrm>
            <a:off x="5467326" y="4433564"/>
            <a:ext cx="30637" cy="295273"/>
          </a:xfrm>
          <a:custGeom>
            <a:avLst/>
            <a:gdLst>
              <a:gd name="connsiteX0" fmla="*/ -1910 w 30637"/>
              <a:gd name="connsiteY0" fmla="*/ 293638 h 295273"/>
              <a:gd name="connsiteX1" fmla="*/ -1910 w 30637"/>
              <a:gd name="connsiteY1" fmla="*/ -1635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95273">
                <a:moveTo>
                  <a:pt x="-1910" y="293638"/>
                </a:moveTo>
                <a:lnTo>
                  <a:pt x="-1910" y="-1635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95" name="Forme libre : forme 94">
            <a:extLst>
              <a:ext uri="{FF2B5EF4-FFF2-40B4-BE49-F238E27FC236}">
                <a16:creationId xmlns:a16="http://schemas.microsoft.com/office/drawing/2014/main" id="{481C13B8-03C6-4370-A730-4F1A3D46626B}"/>
              </a:ext>
            </a:extLst>
          </p:cNvPr>
          <p:cNvSpPr/>
          <p:nvPr/>
        </p:nvSpPr>
        <p:spPr>
          <a:xfrm>
            <a:off x="5467326" y="3258259"/>
            <a:ext cx="30637" cy="1175304"/>
          </a:xfrm>
          <a:custGeom>
            <a:avLst/>
            <a:gdLst>
              <a:gd name="connsiteX0" fmla="*/ -1910 w 30637"/>
              <a:gd name="connsiteY0" fmla="*/ -1532 h 1175304"/>
              <a:gd name="connsiteX1" fmla="*/ -1910 w 30637"/>
              <a:gd name="connsiteY1" fmla="*/ 1173772 h 117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1175304">
                <a:moveTo>
                  <a:pt x="-1910" y="-1532"/>
                </a:moveTo>
                <a:lnTo>
                  <a:pt x="-1910" y="1173772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1" name="Forme libre : forme 100">
            <a:extLst>
              <a:ext uri="{FF2B5EF4-FFF2-40B4-BE49-F238E27FC236}">
                <a16:creationId xmlns:a16="http://schemas.microsoft.com/office/drawing/2014/main" id="{9EAC6F24-0D3A-48ED-8DC0-A9C7E379B94F}"/>
              </a:ext>
            </a:extLst>
          </p:cNvPr>
          <p:cNvSpPr/>
          <p:nvPr/>
        </p:nvSpPr>
        <p:spPr>
          <a:xfrm>
            <a:off x="5467326" y="2962986"/>
            <a:ext cx="30637" cy="295273"/>
          </a:xfrm>
          <a:custGeom>
            <a:avLst/>
            <a:gdLst>
              <a:gd name="connsiteX0" fmla="*/ -1910 w 30637"/>
              <a:gd name="connsiteY0" fmla="*/ -1429 h 295273"/>
              <a:gd name="connsiteX1" fmla="*/ -1910 w 30637"/>
              <a:gd name="connsiteY1" fmla="*/ 293844 h 29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637" h="295273">
                <a:moveTo>
                  <a:pt x="-1910" y="-1429"/>
                </a:moveTo>
                <a:lnTo>
                  <a:pt x="-1910" y="293844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CF30313C-D252-4E38-BD4B-81B8CF8D5783}"/>
              </a:ext>
            </a:extLst>
          </p:cNvPr>
          <p:cNvGrpSpPr/>
          <p:nvPr/>
        </p:nvGrpSpPr>
        <p:grpSpPr>
          <a:xfrm>
            <a:off x="4519014" y="2760944"/>
            <a:ext cx="1538859" cy="1678409"/>
            <a:chOff x="4519014" y="2760944"/>
            <a:chExt cx="1538859" cy="1678409"/>
          </a:xfrm>
        </p:grpSpPr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CD764C73-61B8-4DC2-B522-0F931DD72D96}"/>
                </a:ext>
              </a:extLst>
            </p:cNvPr>
            <p:cNvSpPr/>
            <p:nvPr/>
          </p:nvSpPr>
          <p:spPr>
            <a:xfrm>
              <a:off x="4876779" y="3258259"/>
              <a:ext cx="1181094" cy="1181094"/>
            </a:xfrm>
            <a:custGeom>
              <a:avLst/>
              <a:gdLst>
                <a:gd name="connsiteX0" fmla="*/ 1179185 w 1181094"/>
                <a:gd name="connsiteY0" fmla="*/ 589014 h 1181094"/>
                <a:gd name="connsiteX1" fmla="*/ 588638 w 1181094"/>
                <a:gd name="connsiteY1" fmla="*/ 1179562 h 1181094"/>
                <a:gd name="connsiteX2" fmla="*/ -1910 w 1181094"/>
                <a:gd name="connsiteY2" fmla="*/ 589014 h 1181094"/>
                <a:gd name="connsiteX3" fmla="*/ 588638 w 1181094"/>
                <a:gd name="connsiteY3" fmla="*/ -1533 h 1181094"/>
                <a:gd name="connsiteX4" fmla="*/ 1179185 w 1181094"/>
                <a:gd name="connsiteY4" fmla="*/ 589014 h 118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1094" h="1181094">
                  <a:moveTo>
                    <a:pt x="1179185" y="589014"/>
                  </a:moveTo>
                  <a:cubicBezTo>
                    <a:pt x="1179185" y="915147"/>
                    <a:pt x="914771" y="1179562"/>
                    <a:pt x="588638" y="1179562"/>
                  </a:cubicBezTo>
                  <a:cubicBezTo>
                    <a:pt x="262505" y="1179562"/>
                    <a:pt x="-1910" y="915147"/>
                    <a:pt x="-1910" y="589014"/>
                  </a:cubicBezTo>
                  <a:cubicBezTo>
                    <a:pt x="-1910" y="262882"/>
                    <a:pt x="262505" y="-1533"/>
                    <a:pt x="588638" y="-1533"/>
                  </a:cubicBezTo>
                  <a:cubicBezTo>
                    <a:pt x="914771" y="-1533"/>
                    <a:pt x="1179185" y="262882"/>
                    <a:pt x="1179185" y="589014"/>
                  </a:cubicBez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6" name="Forme libre : forme 95">
              <a:extLst>
                <a:ext uri="{FF2B5EF4-FFF2-40B4-BE49-F238E27FC236}">
                  <a16:creationId xmlns:a16="http://schemas.microsoft.com/office/drawing/2014/main" id="{59E7D2A1-1765-4644-B74F-F8148ECFFE20}"/>
                </a:ext>
              </a:extLst>
            </p:cNvPr>
            <p:cNvSpPr/>
            <p:nvPr/>
          </p:nvSpPr>
          <p:spPr>
            <a:xfrm>
              <a:off x="5322584" y="3258259"/>
              <a:ext cx="144741" cy="295273"/>
            </a:xfrm>
            <a:custGeom>
              <a:avLst/>
              <a:gdLst>
                <a:gd name="connsiteX0" fmla="*/ 142843 w 144741"/>
                <a:gd name="connsiteY0" fmla="*/ -1471 h 295273"/>
                <a:gd name="connsiteX1" fmla="*/ -1899 w 14474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741" h="295273">
                  <a:moveTo>
                    <a:pt x="142843" y="-1471"/>
                  </a:moveTo>
                  <a:lnTo>
                    <a:pt x="-1899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7" name="Forme libre : forme 96">
              <a:extLst>
                <a:ext uri="{FF2B5EF4-FFF2-40B4-BE49-F238E27FC236}">
                  <a16:creationId xmlns:a16="http://schemas.microsoft.com/office/drawing/2014/main" id="{DAA019E0-9437-4514-972F-F8988706DD36}"/>
                </a:ext>
              </a:extLst>
            </p:cNvPr>
            <p:cNvSpPr/>
            <p:nvPr/>
          </p:nvSpPr>
          <p:spPr>
            <a:xfrm>
              <a:off x="5467326" y="3258259"/>
              <a:ext cx="150531" cy="295273"/>
            </a:xfrm>
            <a:custGeom>
              <a:avLst/>
              <a:gdLst>
                <a:gd name="connsiteX0" fmla="*/ -1920 w 150531"/>
                <a:gd name="connsiteY0" fmla="*/ -1471 h 295273"/>
                <a:gd name="connsiteX1" fmla="*/ 148612 w 150531"/>
                <a:gd name="connsiteY1" fmla="*/ 293803 h 295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531" h="295273">
                  <a:moveTo>
                    <a:pt x="-1920" y="-1471"/>
                  </a:moveTo>
                  <a:lnTo>
                    <a:pt x="148612" y="29380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8" name="Forme libre : forme 97">
              <a:extLst>
                <a:ext uri="{FF2B5EF4-FFF2-40B4-BE49-F238E27FC236}">
                  <a16:creationId xmlns:a16="http://schemas.microsoft.com/office/drawing/2014/main" id="{3FE3B136-D724-4A5D-838C-3F9F6EA77E84}"/>
                </a:ext>
              </a:extLst>
            </p:cNvPr>
            <p:cNvSpPr/>
            <p:nvPr/>
          </p:nvSpPr>
          <p:spPr>
            <a:xfrm>
              <a:off x="5913131" y="2962986"/>
              <a:ext cx="30637" cy="150531"/>
            </a:xfrm>
            <a:custGeom>
              <a:avLst/>
              <a:gdLst>
                <a:gd name="connsiteX0" fmla="*/ -1972 w 30637"/>
                <a:gd name="connsiteY0" fmla="*/ -1419 h 150531"/>
                <a:gd name="connsiteX1" fmla="*/ -1972 w 30637"/>
                <a:gd name="connsiteY1" fmla="*/ 149112 h 15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50531">
                  <a:moveTo>
                    <a:pt x="-1972" y="-1419"/>
                  </a:moveTo>
                  <a:lnTo>
                    <a:pt x="-1972" y="149112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9" name="Forme libre : forme 98">
              <a:extLst>
                <a:ext uri="{FF2B5EF4-FFF2-40B4-BE49-F238E27FC236}">
                  <a16:creationId xmlns:a16="http://schemas.microsoft.com/office/drawing/2014/main" id="{8B136A9A-4BDB-45DA-867D-F7964F9CA630}"/>
                </a:ext>
              </a:extLst>
            </p:cNvPr>
            <p:cNvSpPr/>
            <p:nvPr/>
          </p:nvSpPr>
          <p:spPr>
            <a:xfrm>
              <a:off x="5913131" y="2818244"/>
              <a:ext cx="30637" cy="144741"/>
            </a:xfrm>
            <a:custGeom>
              <a:avLst/>
              <a:gdLst>
                <a:gd name="connsiteX0" fmla="*/ -1972 w 30637"/>
                <a:gd name="connsiteY0" fmla="*/ -1399 h 144741"/>
                <a:gd name="connsiteX1" fmla="*/ -1972 w 30637"/>
                <a:gd name="connsiteY1" fmla="*/ 143343 h 14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637" h="144741">
                  <a:moveTo>
                    <a:pt x="-1972" y="-1399"/>
                  </a:moveTo>
                  <a:lnTo>
                    <a:pt x="-1972" y="143343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0" name="Forme libre : forme 99">
              <a:extLst>
                <a:ext uri="{FF2B5EF4-FFF2-40B4-BE49-F238E27FC236}">
                  <a16:creationId xmlns:a16="http://schemas.microsoft.com/office/drawing/2014/main" id="{4783BC40-BA0F-4717-8AF4-0C22AEC203C0}"/>
                </a:ext>
              </a:extLst>
            </p:cNvPr>
            <p:cNvSpPr/>
            <p:nvPr/>
          </p:nvSpPr>
          <p:spPr>
            <a:xfrm>
              <a:off x="5762600" y="2962986"/>
              <a:ext cx="295273" cy="30637"/>
            </a:xfrm>
            <a:custGeom>
              <a:avLst/>
              <a:gdLst>
                <a:gd name="connsiteX0" fmla="*/ -1972 w 295273"/>
                <a:gd name="connsiteY0" fmla="*/ -1409 h 30637"/>
                <a:gd name="connsiteX1" fmla="*/ 293302 w 295273"/>
                <a:gd name="connsiteY1" fmla="*/ -1409 h 30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5273" h="30637">
                  <a:moveTo>
                    <a:pt x="-1972" y="-1409"/>
                  </a:moveTo>
                  <a:lnTo>
                    <a:pt x="293302" y="-1409"/>
                  </a:lnTo>
                </a:path>
              </a:pathLst>
            </a:custGeom>
            <a:noFill/>
            <a:ln w="46317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03" name="ZoneTexte 102">
              <a:extLst>
                <a:ext uri="{FF2B5EF4-FFF2-40B4-BE49-F238E27FC236}">
                  <a16:creationId xmlns:a16="http://schemas.microsoft.com/office/drawing/2014/main" id="{76D56203-DBFB-465D-BDC2-6D86E7CC79D9}"/>
                </a:ext>
              </a:extLst>
            </p:cNvPr>
            <p:cNvSpPr txBox="1"/>
            <p:nvPr/>
          </p:nvSpPr>
          <p:spPr>
            <a:xfrm>
              <a:off x="4519014" y="2760944"/>
              <a:ext cx="617105" cy="490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2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V2</a:t>
              </a:r>
            </a:p>
          </p:txBody>
        </p:sp>
        <p:sp>
          <p:nvSpPr>
            <p:cNvPr id="104" name="ZoneTexte 103">
              <a:extLst>
                <a:ext uri="{FF2B5EF4-FFF2-40B4-BE49-F238E27FC236}">
                  <a16:creationId xmlns:a16="http://schemas.microsoft.com/office/drawing/2014/main" id="{5A34A1E0-6C97-4CF3-9A10-683E7BD34B80}"/>
                </a:ext>
              </a:extLst>
            </p:cNvPr>
            <p:cNvSpPr txBox="1"/>
            <p:nvPr/>
          </p:nvSpPr>
          <p:spPr>
            <a:xfrm>
              <a:off x="4519014" y="3200960"/>
              <a:ext cx="478153" cy="363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15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6V</a:t>
              </a:r>
            </a:p>
          </p:txBody>
        </p:sp>
      </p:grpSp>
      <p:sp>
        <p:nvSpPr>
          <p:cNvPr id="105" name="Forme libre : forme 104">
            <a:extLst>
              <a:ext uri="{FF2B5EF4-FFF2-40B4-BE49-F238E27FC236}">
                <a16:creationId xmlns:a16="http://schemas.microsoft.com/office/drawing/2014/main" id="{D5F520AE-27D3-4144-96B1-93E0C29DDA82}"/>
              </a:ext>
            </a:extLst>
          </p:cNvPr>
          <p:cNvSpPr/>
          <p:nvPr/>
        </p:nvSpPr>
        <p:spPr>
          <a:xfrm>
            <a:off x="3852006" y="2111903"/>
            <a:ext cx="880031" cy="237376"/>
          </a:xfrm>
          <a:custGeom>
            <a:avLst/>
            <a:gdLst>
              <a:gd name="connsiteX0" fmla="*/ -1745 w 880031"/>
              <a:gd name="connsiteY0" fmla="*/ -1306 h 237376"/>
              <a:gd name="connsiteX1" fmla="*/ 878286 w 880031"/>
              <a:gd name="connsiteY1" fmla="*/ -1306 h 237376"/>
              <a:gd name="connsiteX2" fmla="*/ 878286 w 880031"/>
              <a:gd name="connsiteY2" fmla="*/ 236071 h 237376"/>
              <a:gd name="connsiteX3" fmla="*/ -1745 w 880031"/>
              <a:gd name="connsiteY3" fmla="*/ 236071 h 237376"/>
              <a:gd name="connsiteX4" fmla="*/ -1745 w 880031"/>
              <a:gd name="connsiteY4" fmla="*/ -1306 h 23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031" h="237376">
                <a:moveTo>
                  <a:pt x="-1745" y="-1306"/>
                </a:moveTo>
                <a:lnTo>
                  <a:pt x="878286" y="-1306"/>
                </a:lnTo>
                <a:lnTo>
                  <a:pt x="878286" y="236071"/>
                </a:lnTo>
                <a:lnTo>
                  <a:pt x="-1745" y="236071"/>
                </a:lnTo>
                <a:lnTo>
                  <a:pt x="-1745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6" name="Forme libre : forme 105">
            <a:extLst>
              <a:ext uri="{FF2B5EF4-FFF2-40B4-BE49-F238E27FC236}">
                <a16:creationId xmlns:a16="http://schemas.microsoft.com/office/drawing/2014/main" id="{875266F6-A88E-4979-80B0-26DB9F2C2846}"/>
              </a:ext>
            </a:extLst>
          </p:cNvPr>
          <p:cNvSpPr/>
          <p:nvPr/>
        </p:nvSpPr>
        <p:spPr>
          <a:xfrm>
            <a:off x="3556732" y="2227696"/>
            <a:ext cx="295273" cy="30637"/>
          </a:xfrm>
          <a:custGeom>
            <a:avLst/>
            <a:gdLst>
              <a:gd name="connsiteX0" fmla="*/ -1663 w 295273"/>
              <a:gd name="connsiteY0" fmla="*/ -1306 h 30637"/>
              <a:gd name="connsiteX1" fmla="*/ 293611 w 295273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273" h="30637">
                <a:moveTo>
                  <a:pt x="-1663" y="-1306"/>
                </a:moveTo>
                <a:lnTo>
                  <a:pt x="293611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7" name="Forme libre : forme 106">
            <a:extLst>
              <a:ext uri="{FF2B5EF4-FFF2-40B4-BE49-F238E27FC236}">
                <a16:creationId xmlns:a16="http://schemas.microsoft.com/office/drawing/2014/main" id="{16DCA546-E9DD-464D-8B94-C88D42200FD6}"/>
              </a:ext>
            </a:extLst>
          </p:cNvPr>
          <p:cNvSpPr/>
          <p:nvPr/>
        </p:nvSpPr>
        <p:spPr>
          <a:xfrm>
            <a:off x="4732037" y="2227696"/>
            <a:ext cx="295273" cy="30637"/>
          </a:xfrm>
          <a:custGeom>
            <a:avLst/>
            <a:gdLst>
              <a:gd name="connsiteX0" fmla="*/ 293446 w 295273"/>
              <a:gd name="connsiteY0" fmla="*/ -1306 h 30637"/>
              <a:gd name="connsiteX1" fmla="*/ -1827 w 295273"/>
              <a:gd name="connsiteY1" fmla="*/ -1306 h 3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5273" h="30637">
                <a:moveTo>
                  <a:pt x="293446" y="-1306"/>
                </a:moveTo>
                <a:lnTo>
                  <a:pt x="-1827" y="-1306"/>
                </a:lnTo>
              </a:path>
            </a:pathLst>
          </a:custGeom>
          <a:noFill/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8C04C47E-776E-45FB-BD75-C969229D1A9D}"/>
              </a:ext>
            </a:extLst>
          </p:cNvPr>
          <p:cNvSpPr txBox="1"/>
          <p:nvPr/>
        </p:nvSpPr>
        <p:spPr>
          <a:xfrm>
            <a:off x="3737407" y="1649326"/>
            <a:ext cx="640264" cy="490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27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R3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0CBEC179-98DB-45A6-8185-53E47A30D458}"/>
              </a:ext>
            </a:extLst>
          </p:cNvPr>
          <p:cNvSpPr txBox="1"/>
          <p:nvPr/>
        </p:nvSpPr>
        <p:spPr>
          <a:xfrm>
            <a:off x="3737407" y="2338298"/>
            <a:ext cx="640264" cy="363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915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6.8k</a:t>
            </a:r>
          </a:p>
        </p:txBody>
      </p:sp>
      <p:sp>
        <p:nvSpPr>
          <p:cNvPr id="110" name="Forme libre : forme 109">
            <a:extLst>
              <a:ext uri="{FF2B5EF4-FFF2-40B4-BE49-F238E27FC236}">
                <a16:creationId xmlns:a16="http://schemas.microsoft.com/office/drawing/2014/main" id="{D78DF2B4-9B88-4BF4-99EA-D45F52141E70}"/>
              </a:ext>
            </a:extLst>
          </p:cNvPr>
          <p:cNvSpPr/>
          <p:nvPr/>
        </p:nvSpPr>
        <p:spPr>
          <a:xfrm>
            <a:off x="3058820" y="2169800"/>
            <a:ext cx="115793" cy="115793"/>
          </a:xfrm>
          <a:custGeom>
            <a:avLst/>
            <a:gdLst>
              <a:gd name="connsiteX0" fmla="*/ 114213 w 115793"/>
              <a:gd name="connsiteY0" fmla="*/ 56591 h 115793"/>
              <a:gd name="connsiteX1" fmla="*/ 56317 w 115793"/>
              <a:gd name="connsiteY1" fmla="*/ 114488 h 115793"/>
              <a:gd name="connsiteX2" fmla="*/ -1580 w 115793"/>
              <a:gd name="connsiteY2" fmla="*/ 56591 h 115793"/>
              <a:gd name="connsiteX3" fmla="*/ 56317 w 115793"/>
              <a:gd name="connsiteY3" fmla="*/ -1306 h 115793"/>
              <a:gd name="connsiteX4" fmla="*/ 114213 w 115793"/>
              <a:gd name="connsiteY4" fmla="*/ 56591 h 11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93" h="115793">
                <a:moveTo>
                  <a:pt x="114213" y="56591"/>
                </a:moveTo>
                <a:cubicBezTo>
                  <a:pt x="114213" y="88550"/>
                  <a:pt x="88276" y="114488"/>
                  <a:pt x="56317" y="114488"/>
                </a:cubicBezTo>
                <a:cubicBezTo>
                  <a:pt x="24357" y="114488"/>
                  <a:pt x="-1580" y="88550"/>
                  <a:pt x="-1580" y="56591"/>
                </a:cubicBezTo>
                <a:cubicBezTo>
                  <a:pt x="-1580" y="24632"/>
                  <a:pt x="24357" y="-1306"/>
                  <a:pt x="56317" y="-1306"/>
                </a:cubicBezTo>
                <a:cubicBezTo>
                  <a:pt x="88276" y="-1306"/>
                  <a:pt x="114213" y="24632"/>
                  <a:pt x="114213" y="56591"/>
                </a:cubicBezTo>
              </a:path>
            </a:pathLst>
          </a:custGeom>
          <a:solidFill>
            <a:srgbClr val="000000"/>
          </a:solidFill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1" name="Forme libre : forme 110">
            <a:extLst>
              <a:ext uri="{FF2B5EF4-FFF2-40B4-BE49-F238E27FC236}">
                <a16:creationId xmlns:a16="http://schemas.microsoft.com/office/drawing/2014/main" id="{E3719A18-5F77-4362-A8D1-430CCB036D2B}"/>
              </a:ext>
            </a:extLst>
          </p:cNvPr>
          <p:cNvSpPr/>
          <p:nvPr/>
        </p:nvSpPr>
        <p:spPr>
          <a:xfrm>
            <a:off x="3058820" y="4966214"/>
            <a:ext cx="115793" cy="115793"/>
          </a:xfrm>
          <a:custGeom>
            <a:avLst/>
            <a:gdLst>
              <a:gd name="connsiteX0" fmla="*/ 114213 w 115793"/>
              <a:gd name="connsiteY0" fmla="*/ 56199 h 115793"/>
              <a:gd name="connsiteX1" fmla="*/ 56317 w 115793"/>
              <a:gd name="connsiteY1" fmla="*/ 114096 h 115793"/>
              <a:gd name="connsiteX2" fmla="*/ -1580 w 115793"/>
              <a:gd name="connsiteY2" fmla="*/ 56199 h 115793"/>
              <a:gd name="connsiteX3" fmla="*/ 56317 w 115793"/>
              <a:gd name="connsiteY3" fmla="*/ -1697 h 115793"/>
              <a:gd name="connsiteX4" fmla="*/ 114213 w 115793"/>
              <a:gd name="connsiteY4" fmla="*/ 56199 h 115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793" h="115793">
                <a:moveTo>
                  <a:pt x="114213" y="56199"/>
                </a:moveTo>
                <a:cubicBezTo>
                  <a:pt x="114213" y="88158"/>
                  <a:pt x="88276" y="114096"/>
                  <a:pt x="56317" y="114096"/>
                </a:cubicBezTo>
                <a:cubicBezTo>
                  <a:pt x="24357" y="114096"/>
                  <a:pt x="-1580" y="88158"/>
                  <a:pt x="-1580" y="56199"/>
                </a:cubicBezTo>
                <a:cubicBezTo>
                  <a:pt x="-1580" y="24240"/>
                  <a:pt x="24357" y="-1697"/>
                  <a:pt x="56317" y="-1697"/>
                </a:cubicBezTo>
                <a:cubicBezTo>
                  <a:pt x="88276" y="-1697"/>
                  <a:pt x="114213" y="24240"/>
                  <a:pt x="114213" y="56199"/>
                </a:cubicBezTo>
              </a:path>
            </a:pathLst>
          </a:custGeom>
          <a:solidFill>
            <a:srgbClr val="000000"/>
          </a:solidFill>
          <a:ln w="46317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ZoneTexte 112">
                <a:extLst>
                  <a:ext uri="{FF2B5EF4-FFF2-40B4-BE49-F238E27FC236}">
                    <a16:creationId xmlns:a16="http://schemas.microsoft.com/office/drawing/2014/main" id="{850656C2-B589-4AEE-8884-19FFD6D0BC7D}"/>
                  </a:ext>
                </a:extLst>
              </p:cNvPr>
              <p:cNvSpPr txBox="1"/>
              <p:nvPr/>
            </p:nvSpPr>
            <p:spPr>
              <a:xfrm>
                <a:off x="8077198" y="4782446"/>
                <a:ext cx="4743451" cy="11554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18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3 – Sommer les résultats</a:t>
                </a:r>
              </a:p>
              <a:p>
                <a:endParaRPr lang="fr-FR" sz="1800" b="1" dirty="0">
                  <a:solidFill>
                    <a:schemeClr val="bg1"/>
                  </a:solidFill>
                  <a:latin typeface="Huit" panose="00000500000000000000" pitchFamily="2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sub>
                      </m:sSub>
                      <m:r>
                        <a:rPr lang="fr-FR" sz="16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fr-FR" sz="16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//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//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  <m:r>
                        <a:rPr lang="fr-FR" sz="1600" b="1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𝑽</m:t>
                          </m:r>
                        </m:e>
                        <m: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fr-FR" sz="1600" b="1" i="1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//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fr-FR" sz="16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//</m:t>
                          </m:r>
                          <m:sSub>
                            <m:sSubPr>
                              <m:ctrlP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fr-FR" sz="1600" b="1" i="1">
                                  <a:solidFill>
                                    <a:schemeClr val="bg1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sz="1800" b="1" dirty="0">
                  <a:solidFill>
                    <a:schemeClr val="bg1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113" name="ZoneTexte 112">
                <a:extLst>
                  <a:ext uri="{FF2B5EF4-FFF2-40B4-BE49-F238E27FC236}">
                    <a16:creationId xmlns:a16="http://schemas.microsoft.com/office/drawing/2014/main" id="{850656C2-B589-4AEE-8884-19FFD6D0B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7198" y="4782446"/>
                <a:ext cx="4743451" cy="1155445"/>
              </a:xfrm>
              <a:prstGeom prst="rect">
                <a:avLst/>
              </a:prstGeom>
              <a:blipFill>
                <a:blip r:embed="rId2"/>
                <a:stretch>
                  <a:fillRect l="-1028" t="-317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" name="ZoneTexte 114">
            <a:extLst>
              <a:ext uri="{FF2B5EF4-FFF2-40B4-BE49-F238E27FC236}">
                <a16:creationId xmlns:a16="http://schemas.microsoft.com/office/drawing/2014/main" id="{143462A3-829A-4C01-A328-7957580C80E8}"/>
              </a:ext>
            </a:extLst>
          </p:cNvPr>
          <p:cNvSpPr txBox="1"/>
          <p:nvPr/>
        </p:nvSpPr>
        <p:spPr>
          <a:xfrm>
            <a:off x="8077199" y="3531689"/>
            <a:ext cx="3800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Huit" panose="00000500000000000000" pitchFamily="2" charset="0"/>
              </a:rPr>
              <a:t>1 - Extinction de V1</a:t>
            </a:r>
          </a:p>
        </p:txBody>
      </p:sp>
      <p:sp>
        <p:nvSpPr>
          <p:cNvPr id="117" name="ZoneTexte 116">
            <a:extLst>
              <a:ext uri="{FF2B5EF4-FFF2-40B4-BE49-F238E27FC236}">
                <a16:creationId xmlns:a16="http://schemas.microsoft.com/office/drawing/2014/main" id="{6C2EBDEF-BFA3-4843-9FC4-7A2303FDF6B0}"/>
              </a:ext>
            </a:extLst>
          </p:cNvPr>
          <p:cNvSpPr txBox="1"/>
          <p:nvPr/>
        </p:nvSpPr>
        <p:spPr>
          <a:xfrm>
            <a:off x="8077199" y="2290592"/>
            <a:ext cx="36768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Huit" panose="00000500000000000000" pitchFamily="2" charset="0"/>
              </a:rPr>
              <a:t>1 - Extinction de V2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ZoneTexte 118">
                <a:extLst>
                  <a:ext uri="{FF2B5EF4-FFF2-40B4-BE49-F238E27FC236}">
                    <a16:creationId xmlns:a16="http://schemas.microsoft.com/office/drawing/2014/main" id="{256B6C5F-EE72-4271-A3BF-6584CB12D2DB}"/>
                  </a:ext>
                </a:extLst>
              </p:cNvPr>
              <p:cNvSpPr txBox="1"/>
              <p:nvPr/>
            </p:nvSpPr>
            <p:spPr>
              <a:xfrm>
                <a:off x="8069790" y="2649742"/>
                <a:ext cx="3800376" cy="7589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b="1" dirty="0">
                    <a:solidFill>
                      <a:schemeClr val="bg1"/>
                    </a:solidFill>
                    <a:latin typeface="Huit" panose="00000500000000000000" pitchFamily="2" charset="0"/>
                    <a:sym typeface="Wingdings" panose="05000000000000000000" pitchFamily="2" charset="2"/>
                  </a:rPr>
                  <a:t>2 - Calcul de Va : Pont diviseur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sub>
                    </m:sSub>
                    <m:r>
                      <a:rPr lang="fr-FR" sz="16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fr-FR" sz="1600" b="1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//</m:t>
                        </m:r>
                        <m:sSub>
                          <m:sSubPr>
                            <m:ctrlP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//</m:t>
                        </m:r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119" name="ZoneTexte 118">
                <a:extLst>
                  <a:ext uri="{FF2B5EF4-FFF2-40B4-BE49-F238E27FC236}">
                    <a16:creationId xmlns:a16="http://schemas.microsoft.com/office/drawing/2014/main" id="{256B6C5F-EE72-4271-A3BF-6584CB12D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69790" y="2649742"/>
                <a:ext cx="3800376" cy="758926"/>
              </a:xfrm>
              <a:prstGeom prst="rect">
                <a:avLst/>
              </a:prstGeom>
              <a:blipFill>
                <a:blip r:embed="rId3"/>
                <a:stretch>
                  <a:fillRect l="-1445" t="-4839" b="-241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ZoneTexte 120">
                <a:extLst>
                  <a:ext uri="{FF2B5EF4-FFF2-40B4-BE49-F238E27FC236}">
                    <a16:creationId xmlns:a16="http://schemas.microsoft.com/office/drawing/2014/main" id="{AF9F46DA-71E2-4284-BC61-1273A2E395CF}"/>
                  </a:ext>
                </a:extLst>
              </p:cNvPr>
              <p:cNvSpPr txBox="1"/>
              <p:nvPr/>
            </p:nvSpPr>
            <p:spPr>
              <a:xfrm>
                <a:off x="8083039" y="3889555"/>
                <a:ext cx="6467474" cy="7589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b="1" dirty="0">
                    <a:solidFill>
                      <a:schemeClr val="bg1"/>
                    </a:solidFill>
                    <a:latin typeface="Huit" panose="00000500000000000000" pitchFamily="2" charset="0"/>
                    <a:sym typeface="Wingdings" panose="05000000000000000000" pitchFamily="2" charset="2"/>
                  </a:rPr>
                  <a:t>2 - Calcul de Va : Pont diviseur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sub>
                    </m:sSub>
                    <m:r>
                      <a:rPr lang="fr-FR" sz="1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𝑽</m:t>
                        </m:r>
                      </m:e>
                      <m:sub>
                        <m:r>
                          <a:rPr lang="fr-FR" sz="16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fr-FR" sz="1600" b="1" i="1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f>
                      <m:fPr>
                        <m:ctrlP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//</m:t>
                        </m:r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𝟑</m:t>
                            </m:r>
                          </m:sub>
                        </m:sSub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fr-FR" sz="1600" b="1" i="1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//</m:t>
                        </m:r>
                        <m:sSub>
                          <m:sSubPr>
                            <m:ctrlP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𝑹</m:t>
                            </m:r>
                          </m:e>
                          <m:sub>
                            <m:r>
                              <a:rPr lang="fr-FR" sz="1600" b="1" i="1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121" name="ZoneTexte 120">
                <a:extLst>
                  <a:ext uri="{FF2B5EF4-FFF2-40B4-BE49-F238E27FC236}">
                    <a16:creationId xmlns:a16="http://schemas.microsoft.com/office/drawing/2014/main" id="{AF9F46DA-71E2-4284-BC61-1273A2E395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3039" y="3889555"/>
                <a:ext cx="6467474" cy="758926"/>
              </a:xfrm>
              <a:prstGeom prst="rect">
                <a:avLst/>
              </a:prstGeom>
              <a:blipFill>
                <a:blip r:embed="rId4"/>
                <a:stretch>
                  <a:fillRect l="-848" t="-4000" b="-16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896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13" grpId="0"/>
      <p:bldP spid="115" grpId="0"/>
      <p:bldP spid="117" grpId="0"/>
      <p:bldP spid="119" grpId="0"/>
      <p:bldP spid="12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53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Pont diviseur de tensions</a:t>
            </a:r>
          </a:p>
        </p:txBody>
      </p:sp>
      <p:grpSp>
        <p:nvGrpSpPr>
          <p:cNvPr id="21" name="Graphique 6">
            <a:extLst>
              <a:ext uri="{FF2B5EF4-FFF2-40B4-BE49-F238E27FC236}">
                <a16:creationId xmlns:a16="http://schemas.microsoft.com/office/drawing/2014/main" id="{DA30A6CE-08AA-4209-BDC8-E7F6809B4045}"/>
              </a:ext>
            </a:extLst>
          </p:cNvPr>
          <p:cNvGrpSpPr/>
          <p:nvPr/>
        </p:nvGrpSpPr>
        <p:grpSpPr>
          <a:xfrm>
            <a:off x="464475" y="1599182"/>
            <a:ext cx="5793354" cy="4035743"/>
            <a:chOff x="464475" y="1599182"/>
            <a:chExt cx="5793354" cy="4035743"/>
          </a:xfrm>
        </p:grpSpPr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4D0B6203-36FD-4EC8-B39F-EEA151A530DE}"/>
                </a:ext>
              </a:extLst>
            </p:cNvPr>
            <p:cNvSpPr/>
            <p:nvPr/>
          </p:nvSpPr>
          <p:spPr>
            <a:xfrm>
              <a:off x="1136063" y="2290153"/>
              <a:ext cx="1171987" cy="836193"/>
            </a:xfrm>
            <a:custGeom>
              <a:avLst/>
              <a:gdLst>
                <a:gd name="connsiteX0" fmla="*/ 1170893 w 1171987"/>
                <a:gd name="connsiteY0" fmla="*/ -1355 h 836193"/>
                <a:gd name="connsiteX1" fmla="*/ -1094 w 1171987"/>
                <a:gd name="connsiteY1" fmla="*/ -1355 h 836193"/>
                <a:gd name="connsiteX2" fmla="*/ -1094 w 1171987"/>
                <a:gd name="connsiteY2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1987" h="836193">
                  <a:moveTo>
                    <a:pt x="1170893" y="-1355"/>
                  </a:moveTo>
                  <a:lnTo>
                    <a:pt x="-1094" y="-1355"/>
                  </a:lnTo>
                  <a:lnTo>
                    <a:pt x="-1094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DA1401EC-88B9-4AA3-874A-D47CFFA4288A}"/>
                </a:ext>
              </a:extLst>
            </p:cNvPr>
            <p:cNvSpPr/>
            <p:nvPr/>
          </p:nvSpPr>
          <p:spPr>
            <a:xfrm>
              <a:off x="1136063" y="4798732"/>
              <a:ext cx="4180965" cy="836193"/>
            </a:xfrm>
            <a:custGeom>
              <a:avLst/>
              <a:gdLst>
                <a:gd name="connsiteX0" fmla="*/ -1279 w 4180965"/>
                <a:gd name="connsiteY0" fmla="*/ 334130 h 836193"/>
                <a:gd name="connsiteX1" fmla="*/ -1279 w 4180965"/>
                <a:gd name="connsiteY1" fmla="*/ 834529 h 836193"/>
                <a:gd name="connsiteX2" fmla="*/ 4179686 w 4180965"/>
                <a:gd name="connsiteY2" fmla="*/ 834529 h 836193"/>
                <a:gd name="connsiteX3" fmla="*/ 4179686 w 4180965"/>
                <a:gd name="connsiteY3" fmla="*/ -1664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0965" h="836193">
                  <a:moveTo>
                    <a:pt x="-1279" y="334130"/>
                  </a:moveTo>
                  <a:lnTo>
                    <a:pt x="-1279" y="834529"/>
                  </a:lnTo>
                  <a:lnTo>
                    <a:pt x="4179686" y="834529"/>
                  </a:lnTo>
                  <a:lnTo>
                    <a:pt x="4179686" y="-166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DC28D2B1-38F7-4B68-9281-1FD3309D9B7B}"/>
                </a:ext>
              </a:extLst>
            </p:cNvPr>
            <p:cNvSpPr/>
            <p:nvPr/>
          </p:nvSpPr>
          <p:spPr>
            <a:xfrm>
              <a:off x="3980436" y="2290153"/>
              <a:ext cx="1336591" cy="34841"/>
            </a:xfrm>
            <a:custGeom>
              <a:avLst/>
              <a:gdLst>
                <a:gd name="connsiteX0" fmla="*/ -1455 w 1336591"/>
                <a:gd name="connsiteY0" fmla="*/ -1304 h 34841"/>
                <a:gd name="connsiteX1" fmla="*/ 1335137 w 1336591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6591" h="34841">
                  <a:moveTo>
                    <a:pt x="-1455" y="-1304"/>
                  </a:moveTo>
                  <a:lnTo>
                    <a:pt x="133513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Forme libre : forme 24">
              <a:extLst>
                <a:ext uri="{FF2B5EF4-FFF2-40B4-BE49-F238E27FC236}">
                  <a16:creationId xmlns:a16="http://schemas.microsoft.com/office/drawing/2014/main" id="{DF71FE46-1162-4B6D-A5E1-1AF48983E89A}"/>
                </a:ext>
              </a:extLst>
            </p:cNvPr>
            <p:cNvSpPr/>
            <p:nvPr/>
          </p:nvSpPr>
          <p:spPr>
            <a:xfrm>
              <a:off x="5317028" y="2290153"/>
              <a:ext cx="34841" cy="836193"/>
            </a:xfrm>
            <a:custGeom>
              <a:avLst/>
              <a:gdLst>
                <a:gd name="connsiteX0" fmla="*/ -1537 w 34841"/>
                <a:gd name="connsiteY0" fmla="*/ -1355 h 836193"/>
                <a:gd name="connsiteX1" fmla="*/ -1537 w 34841"/>
                <a:gd name="connsiteY1" fmla="*/ 834838 h 836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836193">
                  <a:moveTo>
                    <a:pt x="-1537" y="-1355"/>
                  </a:moveTo>
                  <a:lnTo>
                    <a:pt x="-1537" y="83483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E40AEF56-C002-4751-A27C-05CBECAF6434}"/>
                </a:ext>
              </a:extLst>
            </p:cNvPr>
            <p:cNvSpPr/>
            <p:nvPr/>
          </p:nvSpPr>
          <p:spPr>
            <a:xfrm>
              <a:off x="2643844" y="2158469"/>
              <a:ext cx="1000797" cy="269952"/>
            </a:xfrm>
            <a:custGeom>
              <a:avLst/>
              <a:gdLst>
                <a:gd name="connsiteX0" fmla="*/ -1269 w 1000797"/>
                <a:gd name="connsiteY0" fmla="*/ -1304 h 269952"/>
                <a:gd name="connsiteX1" fmla="*/ 999529 w 1000797"/>
                <a:gd name="connsiteY1" fmla="*/ -1304 h 269952"/>
                <a:gd name="connsiteX2" fmla="*/ 999529 w 1000797"/>
                <a:gd name="connsiteY2" fmla="*/ 268648 h 269952"/>
                <a:gd name="connsiteX3" fmla="*/ -1269 w 1000797"/>
                <a:gd name="connsiteY3" fmla="*/ 268648 h 269952"/>
                <a:gd name="connsiteX4" fmla="*/ -1269 w 1000797"/>
                <a:gd name="connsiteY4" fmla="*/ -1304 h 26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797" h="269952">
                  <a:moveTo>
                    <a:pt x="-1269" y="-1304"/>
                  </a:moveTo>
                  <a:lnTo>
                    <a:pt x="999529" y="-1304"/>
                  </a:lnTo>
                  <a:lnTo>
                    <a:pt x="999529" y="268648"/>
                  </a:lnTo>
                  <a:lnTo>
                    <a:pt x="-1269" y="268648"/>
                  </a:lnTo>
                  <a:lnTo>
                    <a:pt x="-1269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5C90DF79-DC8A-4012-BBC5-EC5138BEC9C0}"/>
                </a:ext>
              </a:extLst>
            </p:cNvPr>
            <p:cNvSpPr/>
            <p:nvPr/>
          </p:nvSpPr>
          <p:spPr>
            <a:xfrm>
              <a:off x="2308050" y="2290153"/>
              <a:ext cx="335794" cy="34841"/>
            </a:xfrm>
            <a:custGeom>
              <a:avLst/>
              <a:gdLst>
                <a:gd name="connsiteX0" fmla="*/ -1187 w 335794"/>
                <a:gd name="connsiteY0" fmla="*/ -1304 h 34841"/>
                <a:gd name="connsiteX1" fmla="*/ 334607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187" y="-1304"/>
                  </a:moveTo>
                  <a:lnTo>
                    <a:pt x="334607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0D6D6861-E068-4819-BEBF-564F5041FA2C}"/>
                </a:ext>
              </a:extLst>
            </p:cNvPr>
            <p:cNvSpPr/>
            <p:nvPr/>
          </p:nvSpPr>
          <p:spPr>
            <a:xfrm>
              <a:off x="3644642" y="2290153"/>
              <a:ext cx="335794" cy="34841"/>
            </a:xfrm>
            <a:custGeom>
              <a:avLst/>
              <a:gdLst>
                <a:gd name="connsiteX0" fmla="*/ 334442 w 335794"/>
                <a:gd name="connsiteY0" fmla="*/ -1304 h 34841"/>
                <a:gd name="connsiteX1" fmla="*/ -1352 w 335794"/>
                <a:gd name="connsiteY1" fmla="*/ -1304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334442" y="-1304"/>
                  </a:moveTo>
                  <a:lnTo>
                    <a:pt x="-1352" y="-130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04E8299D-C49A-4120-9D29-001F59568553}"/>
                </a:ext>
              </a:extLst>
            </p:cNvPr>
            <p:cNvSpPr txBox="1"/>
            <p:nvPr/>
          </p:nvSpPr>
          <p:spPr>
            <a:xfrm>
              <a:off x="2526068" y="1638687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R1</a:t>
              </a: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9E2ECA93-77A4-4A03-96C6-32ECCCC2E757}"/>
                </a:ext>
              </a:extLst>
            </p:cNvPr>
            <p:cNvSpPr txBox="1"/>
            <p:nvPr/>
          </p:nvSpPr>
          <p:spPr>
            <a:xfrm>
              <a:off x="2526068" y="2422206"/>
              <a:ext cx="624021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10k</a:t>
              </a: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C4474F9B-F045-4B19-9252-568D832A2A58}"/>
                </a:ext>
              </a:extLst>
            </p:cNvPr>
            <p:cNvSpPr/>
            <p:nvPr/>
          </p:nvSpPr>
          <p:spPr>
            <a:xfrm>
              <a:off x="5185344" y="3462140"/>
              <a:ext cx="263367" cy="1007382"/>
            </a:xfrm>
            <a:custGeom>
              <a:avLst/>
              <a:gdLst>
                <a:gd name="connsiteX0" fmla="*/ -1537 w 263367"/>
                <a:gd name="connsiteY0" fmla="*/ -1510 h 1007382"/>
                <a:gd name="connsiteX1" fmla="*/ 261831 w 263367"/>
                <a:gd name="connsiteY1" fmla="*/ -1510 h 1007382"/>
                <a:gd name="connsiteX2" fmla="*/ 261831 w 263367"/>
                <a:gd name="connsiteY2" fmla="*/ 1005872 h 1007382"/>
                <a:gd name="connsiteX3" fmla="*/ -1537 w 263367"/>
                <a:gd name="connsiteY3" fmla="*/ 1005872 h 1007382"/>
                <a:gd name="connsiteX4" fmla="*/ -1537 w 263367"/>
                <a:gd name="connsiteY4" fmla="*/ -1510 h 1007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367" h="1007382">
                  <a:moveTo>
                    <a:pt x="-1537" y="-1510"/>
                  </a:moveTo>
                  <a:lnTo>
                    <a:pt x="261831" y="-1510"/>
                  </a:lnTo>
                  <a:lnTo>
                    <a:pt x="261831" y="1005872"/>
                  </a:lnTo>
                  <a:lnTo>
                    <a:pt x="-1537" y="1005872"/>
                  </a:lnTo>
                  <a:lnTo>
                    <a:pt x="-1537" y="-1510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EA6D5C74-BBBC-4EA7-9A83-45DEB73A536B}"/>
                </a:ext>
              </a:extLst>
            </p:cNvPr>
            <p:cNvSpPr/>
            <p:nvPr/>
          </p:nvSpPr>
          <p:spPr>
            <a:xfrm>
              <a:off x="5317028" y="4469522"/>
              <a:ext cx="34841" cy="329209"/>
            </a:xfrm>
            <a:custGeom>
              <a:avLst/>
              <a:gdLst>
                <a:gd name="connsiteX0" fmla="*/ -1537 w 34841"/>
                <a:gd name="connsiteY0" fmla="*/ 327617 h 329209"/>
                <a:gd name="connsiteX1" fmla="*/ -1537 w 34841"/>
                <a:gd name="connsiteY1" fmla="*/ -1593 h 329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29209">
                  <a:moveTo>
                    <a:pt x="-1537" y="327617"/>
                  </a:moveTo>
                  <a:lnTo>
                    <a:pt x="-1537" y="-1593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010901ED-265B-443F-B074-B53DE847D0AC}"/>
                </a:ext>
              </a:extLst>
            </p:cNvPr>
            <p:cNvSpPr/>
            <p:nvPr/>
          </p:nvSpPr>
          <p:spPr>
            <a:xfrm>
              <a:off x="5317028" y="3126346"/>
              <a:ext cx="34841" cy="335794"/>
            </a:xfrm>
            <a:custGeom>
              <a:avLst/>
              <a:gdLst>
                <a:gd name="connsiteX0" fmla="*/ -1537 w 34841"/>
                <a:gd name="connsiteY0" fmla="*/ -1428 h 335794"/>
                <a:gd name="connsiteX1" fmla="*/ -1537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537" y="-1428"/>
                  </a:moveTo>
                  <a:lnTo>
                    <a:pt x="-1537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81C29658-C44B-4524-8216-287A48877CAB}"/>
                </a:ext>
              </a:extLst>
            </p:cNvPr>
            <p:cNvSpPr txBox="1"/>
            <p:nvPr/>
          </p:nvSpPr>
          <p:spPr>
            <a:xfrm>
              <a:off x="5554798" y="3403252"/>
              <a:ext cx="703031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R2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34CA1967-E8D7-4840-A12D-A6FF35C21837}"/>
                </a:ext>
              </a:extLst>
            </p:cNvPr>
            <p:cNvSpPr txBox="1"/>
            <p:nvPr/>
          </p:nvSpPr>
          <p:spPr>
            <a:xfrm>
              <a:off x="5554798" y="3903651"/>
              <a:ext cx="635110" cy="427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18</a:t>
              </a:r>
              <a:r>
                <a:rPr lang="fr-FR" sz="2177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k</a:t>
              </a: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43390EFA-F0AE-4EE4-9CBF-F175DAF00FC3}"/>
                </a:ext>
              </a:extLst>
            </p:cNvPr>
            <p:cNvSpPr/>
            <p:nvPr/>
          </p:nvSpPr>
          <p:spPr>
            <a:xfrm>
              <a:off x="464475" y="3462140"/>
              <a:ext cx="1343176" cy="1343176"/>
            </a:xfrm>
            <a:custGeom>
              <a:avLst/>
              <a:gdLst>
                <a:gd name="connsiteX0" fmla="*/ 1342154 w 1343176"/>
                <a:gd name="connsiteY0" fmla="*/ 670057 h 1343176"/>
                <a:gd name="connsiteX1" fmla="*/ 670566 w 1343176"/>
                <a:gd name="connsiteY1" fmla="*/ 1341645 h 1343176"/>
                <a:gd name="connsiteX2" fmla="*/ -1022 w 1343176"/>
                <a:gd name="connsiteY2" fmla="*/ 670057 h 1343176"/>
                <a:gd name="connsiteX3" fmla="*/ 670566 w 1343176"/>
                <a:gd name="connsiteY3" fmla="*/ -1531 h 1343176"/>
                <a:gd name="connsiteX4" fmla="*/ 1342154 w 1343176"/>
                <a:gd name="connsiteY4" fmla="*/ 670057 h 134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176" h="1343176">
                  <a:moveTo>
                    <a:pt x="1342154" y="670057"/>
                  </a:moveTo>
                  <a:cubicBezTo>
                    <a:pt x="1342154" y="1040945"/>
                    <a:pt x="1041454" y="1341645"/>
                    <a:pt x="670566" y="1341645"/>
                  </a:cubicBezTo>
                  <a:cubicBezTo>
                    <a:pt x="299659" y="1341645"/>
                    <a:pt x="-1022" y="1040945"/>
                    <a:pt x="-1022" y="670057"/>
                  </a:cubicBezTo>
                  <a:cubicBezTo>
                    <a:pt x="-1022" y="299170"/>
                    <a:pt x="299659" y="-1531"/>
                    <a:pt x="670566" y="-1531"/>
                  </a:cubicBezTo>
                  <a:cubicBezTo>
                    <a:pt x="1041454" y="-1531"/>
                    <a:pt x="1342154" y="299170"/>
                    <a:pt x="1342154" y="670057"/>
                  </a:cubicBez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DD66E5B3-C650-464A-9F0E-46E879DC70AF}"/>
                </a:ext>
              </a:extLst>
            </p:cNvPr>
            <p:cNvSpPr/>
            <p:nvPr/>
          </p:nvSpPr>
          <p:spPr>
            <a:xfrm>
              <a:off x="1136063" y="3462140"/>
              <a:ext cx="34841" cy="1336592"/>
            </a:xfrm>
            <a:custGeom>
              <a:avLst/>
              <a:gdLst>
                <a:gd name="connsiteX0" fmla="*/ -1022 w 34841"/>
                <a:gd name="connsiteY0" fmla="*/ -1531 h 1336592"/>
                <a:gd name="connsiteX1" fmla="*/ -1022 w 34841"/>
                <a:gd name="connsiteY1" fmla="*/ 1335062 h 133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336592">
                  <a:moveTo>
                    <a:pt x="-1022" y="-1531"/>
                  </a:moveTo>
                  <a:lnTo>
                    <a:pt x="-1022" y="133506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29F55C2C-6B26-4994-B59C-975F283919A5}"/>
                </a:ext>
              </a:extLst>
            </p:cNvPr>
            <p:cNvSpPr/>
            <p:nvPr/>
          </p:nvSpPr>
          <p:spPr>
            <a:xfrm>
              <a:off x="971458" y="3462140"/>
              <a:ext cx="164604" cy="335794"/>
            </a:xfrm>
            <a:custGeom>
              <a:avLst/>
              <a:gdLst>
                <a:gd name="connsiteX0" fmla="*/ 163593 w 164604"/>
                <a:gd name="connsiteY0" fmla="*/ -1469 h 335794"/>
                <a:gd name="connsiteX1" fmla="*/ -1012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163593" y="-1469"/>
                  </a:moveTo>
                  <a:lnTo>
                    <a:pt x="-1012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DC0BE6C8-30CA-4F73-9E30-97350BB515DF}"/>
                </a:ext>
              </a:extLst>
            </p:cNvPr>
            <p:cNvSpPr/>
            <p:nvPr/>
          </p:nvSpPr>
          <p:spPr>
            <a:xfrm>
              <a:off x="1136063" y="3462140"/>
              <a:ext cx="164604" cy="335794"/>
            </a:xfrm>
            <a:custGeom>
              <a:avLst/>
              <a:gdLst>
                <a:gd name="connsiteX0" fmla="*/ -1032 w 164604"/>
                <a:gd name="connsiteY0" fmla="*/ -1469 h 335794"/>
                <a:gd name="connsiteX1" fmla="*/ 163573 w 164604"/>
                <a:gd name="connsiteY1" fmla="*/ 334325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604" h="335794">
                  <a:moveTo>
                    <a:pt x="-1032" y="-1469"/>
                  </a:moveTo>
                  <a:lnTo>
                    <a:pt x="163573" y="334325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187E0044-8479-43D4-AE44-A8A84A210ED5}"/>
                </a:ext>
              </a:extLst>
            </p:cNvPr>
            <p:cNvSpPr/>
            <p:nvPr/>
          </p:nvSpPr>
          <p:spPr>
            <a:xfrm>
              <a:off x="1636462" y="3126346"/>
              <a:ext cx="34841" cy="171189"/>
            </a:xfrm>
            <a:custGeom>
              <a:avLst/>
              <a:gdLst>
                <a:gd name="connsiteX0" fmla="*/ -1084 w 34841"/>
                <a:gd name="connsiteY0" fmla="*/ -1417 h 171189"/>
                <a:gd name="connsiteX1" fmla="*/ -1084 w 34841"/>
                <a:gd name="connsiteY1" fmla="*/ 169772 h 171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71189">
                  <a:moveTo>
                    <a:pt x="-1084" y="-1417"/>
                  </a:moveTo>
                  <a:lnTo>
                    <a:pt x="-1084" y="169772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75C01E36-7C23-4414-AF98-F734F227DA88}"/>
                </a:ext>
              </a:extLst>
            </p:cNvPr>
            <p:cNvSpPr/>
            <p:nvPr/>
          </p:nvSpPr>
          <p:spPr>
            <a:xfrm>
              <a:off x="1636462" y="2961741"/>
              <a:ext cx="34841" cy="164604"/>
            </a:xfrm>
            <a:custGeom>
              <a:avLst/>
              <a:gdLst>
                <a:gd name="connsiteX0" fmla="*/ -1084 w 34841"/>
                <a:gd name="connsiteY0" fmla="*/ -1397 h 164604"/>
                <a:gd name="connsiteX1" fmla="*/ -1084 w 34841"/>
                <a:gd name="connsiteY1" fmla="*/ 163208 h 16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164604">
                  <a:moveTo>
                    <a:pt x="-1084" y="-1397"/>
                  </a:moveTo>
                  <a:lnTo>
                    <a:pt x="-1084" y="163208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ADE41ABE-0EC8-4FD4-8208-92588480B0BB}"/>
                </a:ext>
              </a:extLst>
            </p:cNvPr>
            <p:cNvSpPr/>
            <p:nvPr/>
          </p:nvSpPr>
          <p:spPr>
            <a:xfrm>
              <a:off x="1471857" y="3126346"/>
              <a:ext cx="335794" cy="34841"/>
            </a:xfrm>
            <a:custGeom>
              <a:avLst/>
              <a:gdLst>
                <a:gd name="connsiteX0" fmla="*/ -1084 w 335794"/>
                <a:gd name="connsiteY0" fmla="*/ -1407 h 34841"/>
                <a:gd name="connsiteX1" fmla="*/ 334710 w 335794"/>
                <a:gd name="connsiteY1" fmla="*/ -1407 h 3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794" h="34841">
                  <a:moveTo>
                    <a:pt x="-1084" y="-1407"/>
                  </a:moveTo>
                  <a:lnTo>
                    <a:pt x="334710" y="-1407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610B867F-3D0E-4223-9B42-12CDD352AB41}"/>
                </a:ext>
              </a:extLst>
            </p:cNvPr>
            <p:cNvSpPr/>
            <p:nvPr/>
          </p:nvSpPr>
          <p:spPr>
            <a:xfrm>
              <a:off x="1136063" y="3126346"/>
              <a:ext cx="34841" cy="335794"/>
            </a:xfrm>
            <a:custGeom>
              <a:avLst/>
              <a:gdLst>
                <a:gd name="connsiteX0" fmla="*/ -1022 w 34841"/>
                <a:gd name="connsiteY0" fmla="*/ -1428 h 335794"/>
                <a:gd name="connsiteX1" fmla="*/ -1022 w 34841"/>
                <a:gd name="connsiteY1" fmla="*/ 334366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-1428"/>
                  </a:moveTo>
                  <a:lnTo>
                    <a:pt x="-1022" y="334366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878B9862-9866-481D-865C-4373F116687D}"/>
                </a:ext>
              </a:extLst>
            </p:cNvPr>
            <p:cNvSpPr/>
            <p:nvPr/>
          </p:nvSpPr>
          <p:spPr>
            <a:xfrm>
              <a:off x="1136063" y="4798732"/>
              <a:ext cx="34841" cy="335794"/>
            </a:xfrm>
            <a:custGeom>
              <a:avLst/>
              <a:gdLst>
                <a:gd name="connsiteX0" fmla="*/ -1022 w 34841"/>
                <a:gd name="connsiteY0" fmla="*/ 334160 h 335794"/>
                <a:gd name="connsiteX1" fmla="*/ -1022 w 34841"/>
                <a:gd name="connsiteY1" fmla="*/ -1634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841" h="335794">
                  <a:moveTo>
                    <a:pt x="-1022" y="334160"/>
                  </a:moveTo>
                  <a:lnTo>
                    <a:pt x="-1022" y="-1634"/>
                  </a:lnTo>
                </a:path>
              </a:pathLst>
            </a:custGeom>
            <a:noFill/>
            <a:ln w="5259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D320671C-F70C-47EB-A3D1-094EAE5608CB}"/>
                </a:ext>
              </a:extLst>
            </p:cNvPr>
            <p:cNvSpPr txBox="1"/>
            <p:nvPr/>
          </p:nvSpPr>
          <p:spPr>
            <a:xfrm>
              <a:off x="1907153" y="2902853"/>
              <a:ext cx="722784" cy="545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3214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VE</a:t>
              </a:r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95E42A01-F5EF-469B-878C-60BA4A1339A9}"/>
                </a:ext>
              </a:extLst>
            </p:cNvPr>
            <p:cNvSpPr txBox="1"/>
            <p:nvPr/>
          </p:nvSpPr>
          <p:spPr>
            <a:xfrm>
              <a:off x="1907153" y="3403252"/>
              <a:ext cx="670110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A09A95C2-910E-4096-9DD6-6FFE3C3C26F7}"/>
                </a:ext>
              </a:extLst>
            </p:cNvPr>
            <p:cNvSpPr/>
            <p:nvPr/>
          </p:nvSpPr>
          <p:spPr>
            <a:xfrm>
              <a:off x="5481633" y="1789754"/>
              <a:ext cx="335794" cy="335794"/>
            </a:xfrm>
            <a:custGeom>
              <a:avLst/>
              <a:gdLst>
                <a:gd name="connsiteX0" fmla="*/ 334216 w 335794"/>
                <a:gd name="connsiteY0" fmla="*/ -1263 h 335794"/>
                <a:gd name="connsiteX1" fmla="*/ -1578 w 335794"/>
                <a:gd name="connsiteY1" fmla="*/ 169926 h 335794"/>
                <a:gd name="connsiteX2" fmla="*/ 169611 w 335794"/>
                <a:gd name="connsiteY2" fmla="*/ 334531 h 335794"/>
                <a:gd name="connsiteX3" fmla="*/ 334216 w 335794"/>
                <a:gd name="connsiteY3" fmla="*/ -1263 h 335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94" h="335794">
                  <a:moveTo>
                    <a:pt x="334216" y="-1263"/>
                  </a:moveTo>
                  <a:lnTo>
                    <a:pt x="-1578" y="169926"/>
                  </a:lnTo>
                  <a:lnTo>
                    <a:pt x="169611" y="334531"/>
                  </a:lnTo>
                  <a:lnTo>
                    <a:pt x="334216" y="-1263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03C8DE90-49D3-4299-990A-1B40AA116C09}"/>
                </a:ext>
              </a:extLst>
            </p:cNvPr>
            <p:cNvSpPr/>
            <p:nvPr/>
          </p:nvSpPr>
          <p:spPr>
            <a:xfrm>
              <a:off x="5317028" y="2059706"/>
              <a:ext cx="237031" cy="230446"/>
            </a:xfrm>
            <a:custGeom>
              <a:avLst/>
              <a:gdLst>
                <a:gd name="connsiteX0" fmla="*/ 235480 w 237031"/>
                <a:gd name="connsiteY0" fmla="*/ -1290 h 230446"/>
                <a:gd name="connsiteX1" fmla="*/ -1552 w 237031"/>
                <a:gd name="connsiteY1" fmla="*/ 229157 h 230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7031" h="230446">
                  <a:moveTo>
                    <a:pt x="235480" y="-1290"/>
                  </a:moveTo>
                  <a:lnTo>
                    <a:pt x="-1552" y="229157"/>
                  </a:lnTo>
                </a:path>
              </a:pathLst>
            </a:custGeom>
            <a:noFill/>
            <a:ln w="26298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D128273D-DEE1-4804-8908-ED71BB11FE49}"/>
                </a:ext>
              </a:extLst>
            </p:cNvPr>
            <p:cNvSpPr txBox="1"/>
            <p:nvPr/>
          </p:nvSpPr>
          <p:spPr>
            <a:xfrm>
              <a:off x="5897176" y="1599182"/>
              <a:ext cx="334316" cy="4008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17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?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2832DB82-3359-4104-85A8-F186124828C3}"/>
              </a:ext>
            </a:extLst>
          </p:cNvPr>
          <p:cNvSpPr/>
          <p:nvPr/>
        </p:nvSpPr>
        <p:spPr>
          <a:xfrm>
            <a:off x="7928060" y="0"/>
            <a:ext cx="4263940" cy="6600825"/>
          </a:xfrm>
          <a:prstGeom prst="rect">
            <a:avLst/>
          </a:prstGeom>
          <a:solidFill>
            <a:srgbClr val="FF3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80E4FCC-6C4E-4357-A01E-015D17BAD844}"/>
                  </a:ext>
                </a:extLst>
              </p:cNvPr>
              <p:cNvSpPr txBox="1"/>
              <p:nvPr/>
            </p:nvSpPr>
            <p:spPr>
              <a:xfrm>
                <a:off x="8043446" y="1070590"/>
                <a:ext cx="411479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1 – Pont diviseur, trouvez </a:t>
                </a:r>
                <a:b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</a:br>
                <a:r>
                  <a:rPr lang="fr-FR" sz="2400" b="1" dirty="0">
                    <a:solidFill>
                      <a:schemeClr val="bg1"/>
                    </a:solidFill>
                    <a:latin typeface="Huit" panose="00000500000000000000" pitchFamily="2" charset="0"/>
                  </a:rPr>
                  <a:t>la tension aux bornes de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b>
                        <m:r>
                          <a:rPr lang="fr-FR" sz="2400" b="1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endParaRPr lang="fr-FR" sz="2400" b="1" dirty="0">
                  <a:solidFill>
                    <a:schemeClr val="bg1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80E4FCC-6C4E-4357-A01E-015D17BAD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446" y="1070590"/>
                <a:ext cx="4114799" cy="830997"/>
              </a:xfrm>
              <a:prstGeom prst="rect">
                <a:avLst/>
              </a:prstGeom>
              <a:blipFill>
                <a:blip r:embed="rId2"/>
                <a:stretch>
                  <a:fillRect l="-2222" t="-5882" b="-1544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022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241F6CB-1F8B-4020-B884-66014E3CB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21331" y="-547688"/>
            <a:ext cx="7953375" cy="7953375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54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pic>
        <p:nvPicPr>
          <p:cNvPr id="38" name="Image 37">
            <a:extLst>
              <a:ext uri="{FF2B5EF4-FFF2-40B4-BE49-F238E27FC236}">
                <a16:creationId xmlns:a16="http://schemas.microsoft.com/office/drawing/2014/main" id="{13002DC6-307D-4237-A917-6D852BC1C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950" y="3230638"/>
            <a:ext cx="577357" cy="1121533"/>
          </a:xfrm>
          <a:prstGeom prst="rect">
            <a:avLst/>
          </a:prstGeom>
        </p:spPr>
      </p:pic>
      <p:sp>
        <p:nvSpPr>
          <p:cNvPr id="39" name="CustomShape 12">
            <a:extLst>
              <a:ext uri="{FF2B5EF4-FFF2-40B4-BE49-F238E27FC236}">
                <a16:creationId xmlns:a16="http://schemas.microsoft.com/office/drawing/2014/main" id="{9510F2C7-2E48-4518-B6F4-38E9A65F0E17}"/>
              </a:ext>
            </a:extLst>
          </p:cNvPr>
          <p:cNvSpPr/>
          <p:nvPr/>
        </p:nvSpPr>
        <p:spPr>
          <a:xfrm>
            <a:off x="5964321" y="3419696"/>
            <a:ext cx="10123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0000"/>
                </a:solidFill>
                <a:latin typeface="Huit"/>
              </a:rPr>
              <a:t>12 V</a:t>
            </a:r>
            <a:endParaRPr lang="fr-FR" sz="2400" b="0" strike="noStrike" spc="-1" dirty="0">
              <a:latin typeface="Calibri"/>
            </a:endParaRPr>
          </a:p>
        </p:txBody>
      </p:sp>
      <p:pic>
        <p:nvPicPr>
          <p:cNvPr id="40" name="Image 11">
            <a:extLst>
              <a:ext uri="{FF2B5EF4-FFF2-40B4-BE49-F238E27FC236}">
                <a16:creationId xmlns:a16="http://schemas.microsoft.com/office/drawing/2014/main" id="{EE2D7B90-2983-460D-A778-DF08564BB44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5758761" y="3768176"/>
            <a:ext cx="1506600" cy="1506600"/>
          </a:xfrm>
          <a:prstGeom prst="rect">
            <a:avLst/>
          </a:prstGeom>
          <a:ln>
            <a:noFill/>
          </a:ln>
        </p:spPr>
      </p:pic>
      <p:sp>
        <p:nvSpPr>
          <p:cNvPr id="41" name="CustomShape 18">
            <a:extLst>
              <a:ext uri="{FF2B5EF4-FFF2-40B4-BE49-F238E27FC236}">
                <a16:creationId xmlns:a16="http://schemas.microsoft.com/office/drawing/2014/main" id="{32965810-FDE4-49F8-B6D2-09A65A9FB0E3}"/>
              </a:ext>
            </a:extLst>
          </p:cNvPr>
          <p:cNvSpPr/>
          <p:nvPr/>
        </p:nvSpPr>
        <p:spPr>
          <a:xfrm flipV="1">
            <a:off x="4577844" y="4345067"/>
            <a:ext cx="1483000" cy="865927"/>
          </a:xfrm>
          <a:custGeom>
            <a:avLst/>
            <a:gdLst>
              <a:gd name="connsiteX0" fmla="*/ 1438404 w 1438404"/>
              <a:gd name="connsiteY0" fmla="*/ 137649 h 341921"/>
              <a:gd name="connsiteX1" fmla="*/ 670560 w 1438404"/>
              <a:gd name="connsiteY1" fmla="*/ 98081 h 341921"/>
              <a:gd name="connsiteX2" fmla="*/ 0 w 1438404"/>
              <a:gd name="connsiteY2" fmla="*/ 341921 h 341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8404" h="341921">
                <a:moveTo>
                  <a:pt x="1438404" y="137649"/>
                </a:moveTo>
                <a:cubicBezTo>
                  <a:pt x="1079629" y="17634"/>
                  <a:pt x="897890" y="368591"/>
                  <a:pt x="670560" y="98081"/>
                </a:cubicBezTo>
                <a:cubicBezTo>
                  <a:pt x="610870" y="-4789"/>
                  <a:pt x="156845" y="-136234"/>
                  <a:pt x="0" y="341921"/>
                </a:cubicBezTo>
              </a:path>
            </a:pathLst>
          </a:custGeom>
          <a:noFill/>
          <a:ln w="572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42" name="CustomShape 19">
            <a:extLst>
              <a:ext uri="{FF2B5EF4-FFF2-40B4-BE49-F238E27FC236}">
                <a16:creationId xmlns:a16="http://schemas.microsoft.com/office/drawing/2014/main" id="{BCC8A30D-B947-4382-B978-5326BCA028B1}"/>
              </a:ext>
            </a:extLst>
          </p:cNvPr>
          <p:cNvSpPr/>
          <p:nvPr/>
        </p:nvSpPr>
        <p:spPr>
          <a:xfrm>
            <a:off x="4634121" y="3007300"/>
            <a:ext cx="1462680" cy="1735395"/>
          </a:xfrm>
          <a:custGeom>
            <a:avLst/>
            <a:gdLst>
              <a:gd name="connsiteX0" fmla="*/ 1402080 w 1402080"/>
              <a:gd name="connsiteY0" fmla="*/ 3034963 h 3034963"/>
              <a:gd name="connsiteX1" fmla="*/ 879048 w 1402080"/>
              <a:gd name="connsiteY1" fmla="*/ 68898 h 3034963"/>
              <a:gd name="connsiteX2" fmla="*/ 0 w 1402080"/>
              <a:gd name="connsiteY2" fmla="*/ 261283 h 3034963"/>
              <a:gd name="connsiteX0" fmla="*/ 1402080 w 1402080"/>
              <a:gd name="connsiteY0" fmla="*/ 3183364 h 3183364"/>
              <a:gd name="connsiteX1" fmla="*/ 879048 w 1402080"/>
              <a:gd name="connsiteY1" fmla="*/ 217299 h 3183364"/>
              <a:gd name="connsiteX2" fmla="*/ 0 w 1402080"/>
              <a:gd name="connsiteY2" fmla="*/ 409684 h 318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2080" h="3183364">
                <a:moveTo>
                  <a:pt x="1402080" y="3183364"/>
                </a:moveTo>
                <a:cubicBezTo>
                  <a:pt x="988060" y="2901424"/>
                  <a:pt x="1117808" y="522099"/>
                  <a:pt x="879048" y="217299"/>
                </a:cubicBezTo>
                <a:cubicBezTo>
                  <a:pt x="640288" y="-87501"/>
                  <a:pt x="258282" y="-112981"/>
                  <a:pt x="0" y="409684"/>
                </a:cubicBezTo>
              </a:path>
            </a:pathLst>
          </a:custGeom>
          <a:noFill/>
          <a:ln w="57240">
            <a:solidFill>
              <a:srgbClr val="FF3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D81A476-8F3A-492F-B495-24FAD5613536}"/>
                  </a:ext>
                </a:extLst>
              </p:cNvPr>
              <p:cNvSpPr txBox="1"/>
              <p:nvPr/>
            </p:nvSpPr>
            <p:spPr>
              <a:xfrm>
                <a:off x="7783738" y="1217595"/>
                <a:ext cx="3647152" cy="1702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800" b="1" dirty="0">
                    <a:latin typeface="Huit" panose="00000500000000000000" pitchFamily="2" charset="0"/>
                  </a:rPr>
                  <a:t>1 - Démarreur éteint </a:t>
                </a:r>
                <a:r>
                  <a:rPr lang="fr-FR" sz="24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𝐵𝐴𝑇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4D81A476-8F3A-492F-B495-24FAD56135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3738" y="1217595"/>
                <a:ext cx="3647152" cy="1702325"/>
              </a:xfrm>
              <a:prstGeom prst="rect">
                <a:avLst/>
              </a:prstGeom>
              <a:blipFill>
                <a:blip r:embed="rId5"/>
                <a:stretch>
                  <a:fillRect l="-3512" t="-4301" r="-15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968F9B1B-9B4B-470C-8AFD-DA632525238E}"/>
                  </a:ext>
                </a:extLst>
              </p:cNvPr>
              <p:cNvSpPr txBox="1"/>
              <p:nvPr/>
            </p:nvSpPr>
            <p:spPr>
              <a:xfrm>
                <a:off x="7706648" y="2968516"/>
                <a:ext cx="3671198" cy="17023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 sz="2800" b="1" dirty="0">
                    <a:latin typeface="Huit" panose="00000500000000000000" pitchFamily="2" charset="0"/>
                  </a:rPr>
                  <a:t>2 - Démarreur allumé </a:t>
                </a:r>
                <a:r>
                  <a:rPr lang="fr-FR" sz="2400" dirty="0"/>
                  <a:t>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𝐵𝐴𝑇</m:t>
                                  </m:r>
                                </m:sub>
                              </m:s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2400" b="0" i="1" smtClean="0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968F9B1B-9B4B-470C-8AFD-DA6325252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6648" y="2968516"/>
                <a:ext cx="3671198" cy="1702325"/>
              </a:xfrm>
              <a:prstGeom prst="rect">
                <a:avLst/>
              </a:prstGeom>
              <a:blipFill>
                <a:blip r:embed="rId6"/>
                <a:stretch>
                  <a:fillRect l="-3322" t="-4301" r="-166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CustomShape 12">
            <a:extLst>
              <a:ext uri="{FF2B5EF4-FFF2-40B4-BE49-F238E27FC236}">
                <a16:creationId xmlns:a16="http://schemas.microsoft.com/office/drawing/2014/main" id="{4A67C46B-7FF3-4AF6-8C4F-7D3B25025AAB}"/>
              </a:ext>
            </a:extLst>
          </p:cNvPr>
          <p:cNvSpPr/>
          <p:nvPr/>
        </p:nvSpPr>
        <p:spPr>
          <a:xfrm>
            <a:off x="5964321" y="3418876"/>
            <a:ext cx="10123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0000"/>
                </a:solidFill>
                <a:latin typeface="Huit"/>
              </a:rPr>
              <a:t>12 V</a:t>
            </a:r>
            <a:endParaRPr lang="fr-FR" sz="2400" b="0" strike="noStrike" spc="-1" dirty="0">
              <a:latin typeface="Calibri"/>
            </a:endParaRPr>
          </a:p>
        </p:txBody>
      </p:sp>
      <p:sp>
        <p:nvSpPr>
          <p:cNvPr id="50" name="Forme libre : forme 49">
            <a:extLst>
              <a:ext uri="{FF2B5EF4-FFF2-40B4-BE49-F238E27FC236}">
                <a16:creationId xmlns:a16="http://schemas.microsoft.com/office/drawing/2014/main" id="{EE670264-BED7-444D-82E5-AF39C52A5D84}"/>
              </a:ext>
            </a:extLst>
          </p:cNvPr>
          <p:cNvSpPr/>
          <p:nvPr/>
        </p:nvSpPr>
        <p:spPr>
          <a:xfrm>
            <a:off x="1693555" y="3179577"/>
            <a:ext cx="1177197" cy="1177197"/>
          </a:xfrm>
          <a:custGeom>
            <a:avLst/>
            <a:gdLst>
              <a:gd name="connsiteX0" fmla="*/ 1176229 w 1177197"/>
              <a:gd name="connsiteY0" fmla="*/ 587171 h 1177197"/>
              <a:gd name="connsiteX1" fmla="*/ 587631 w 1177197"/>
              <a:gd name="connsiteY1" fmla="*/ 1175770 h 1177197"/>
              <a:gd name="connsiteX2" fmla="*/ -968 w 1177197"/>
              <a:gd name="connsiteY2" fmla="*/ 587171 h 1177197"/>
              <a:gd name="connsiteX3" fmla="*/ 587631 w 1177197"/>
              <a:gd name="connsiteY3" fmla="*/ -1428 h 1177197"/>
              <a:gd name="connsiteX4" fmla="*/ 1176229 w 1177197"/>
              <a:gd name="connsiteY4" fmla="*/ 587171 h 1177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197" h="1177197">
                <a:moveTo>
                  <a:pt x="1176229" y="587171"/>
                </a:moveTo>
                <a:cubicBezTo>
                  <a:pt x="1176229" y="912227"/>
                  <a:pt x="912687" y="1175770"/>
                  <a:pt x="587631" y="1175770"/>
                </a:cubicBezTo>
                <a:cubicBezTo>
                  <a:pt x="262574" y="1175770"/>
                  <a:pt x="-968" y="912227"/>
                  <a:pt x="-968" y="587171"/>
                </a:cubicBezTo>
                <a:cubicBezTo>
                  <a:pt x="-968" y="262115"/>
                  <a:pt x="262574" y="-1428"/>
                  <a:pt x="587631" y="-1428"/>
                </a:cubicBezTo>
                <a:cubicBezTo>
                  <a:pt x="912687" y="-1428"/>
                  <a:pt x="1176229" y="262115"/>
                  <a:pt x="1176229" y="587171"/>
                </a:cubicBez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pPr algn="ctr"/>
            <a:r>
              <a:rPr lang="fr-FR" sz="4400" dirty="0"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lang="fr-FR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1" name="CustomShape 19">
            <a:extLst>
              <a:ext uri="{FF2B5EF4-FFF2-40B4-BE49-F238E27FC236}">
                <a16:creationId xmlns:a16="http://schemas.microsoft.com/office/drawing/2014/main" id="{A2CB572E-D384-487B-AEFE-76E1F589D58E}"/>
              </a:ext>
            </a:extLst>
          </p:cNvPr>
          <p:cNvSpPr/>
          <p:nvPr/>
        </p:nvSpPr>
        <p:spPr>
          <a:xfrm>
            <a:off x="2396308" y="2952578"/>
            <a:ext cx="2215155" cy="259020"/>
          </a:xfrm>
          <a:custGeom>
            <a:avLst/>
            <a:gdLst>
              <a:gd name="connsiteX0" fmla="*/ 1402080 w 1402080"/>
              <a:gd name="connsiteY0" fmla="*/ 3034963 h 3034963"/>
              <a:gd name="connsiteX1" fmla="*/ 879048 w 1402080"/>
              <a:gd name="connsiteY1" fmla="*/ 68898 h 3034963"/>
              <a:gd name="connsiteX2" fmla="*/ 0 w 1402080"/>
              <a:gd name="connsiteY2" fmla="*/ 261283 h 3034963"/>
              <a:gd name="connsiteX0" fmla="*/ 1402080 w 1402080"/>
              <a:gd name="connsiteY0" fmla="*/ 3183364 h 3183364"/>
              <a:gd name="connsiteX1" fmla="*/ 879048 w 1402080"/>
              <a:gd name="connsiteY1" fmla="*/ 217299 h 3183364"/>
              <a:gd name="connsiteX2" fmla="*/ 0 w 1402080"/>
              <a:gd name="connsiteY2" fmla="*/ 409684 h 3183364"/>
              <a:gd name="connsiteX0" fmla="*/ 2123379 w 2123379"/>
              <a:gd name="connsiteY0" fmla="*/ 475140 h 475140"/>
              <a:gd name="connsiteX1" fmla="*/ 879048 w 2123379"/>
              <a:gd name="connsiteY1" fmla="*/ 217299 h 475140"/>
              <a:gd name="connsiteX2" fmla="*/ 0 w 2123379"/>
              <a:gd name="connsiteY2" fmla="*/ 409684 h 4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3379" h="475140">
                <a:moveTo>
                  <a:pt x="2123379" y="475140"/>
                </a:moveTo>
                <a:cubicBezTo>
                  <a:pt x="1709359" y="193200"/>
                  <a:pt x="1117808" y="522099"/>
                  <a:pt x="879048" y="217299"/>
                </a:cubicBezTo>
                <a:cubicBezTo>
                  <a:pt x="640288" y="-87501"/>
                  <a:pt x="258282" y="-112981"/>
                  <a:pt x="0" y="409684"/>
                </a:cubicBezTo>
              </a:path>
            </a:pathLst>
          </a:custGeom>
          <a:noFill/>
          <a:ln w="57240">
            <a:solidFill>
              <a:srgbClr val="FF3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" name="CustomShape 18">
            <a:extLst>
              <a:ext uri="{FF2B5EF4-FFF2-40B4-BE49-F238E27FC236}">
                <a16:creationId xmlns:a16="http://schemas.microsoft.com/office/drawing/2014/main" id="{5281543B-F5E6-453E-AD02-7DF363A9534B}"/>
              </a:ext>
            </a:extLst>
          </p:cNvPr>
          <p:cNvSpPr/>
          <p:nvPr/>
        </p:nvSpPr>
        <p:spPr>
          <a:xfrm flipV="1">
            <a:off x="2855151" y="3614267"/>
            <a:ext cx="1740175" cy="785181"/>
          </a:xfrm>
          <a:custGeom>
            <a:avLst/>
            <a:gdLst>
              <a:gd name="connsiteX0" fmla="*/ 1438404 w 1438404"/>
              <a:gd name="connsiteY0" fmla="*/ 137649 h 341921"/>
              <a:gd name="connsiteX1" fmla="*/ 670560 w 1438404"/>
              <a:gd name="connsiteY1" fmla="*/ 98081 h 341921"/>
              <a:gd name="connsiteX2" fmla="*/ 0 w 1438404"/>
              <a:gd name="connsiteY2" fmla="*/ 341921 h 341921"/>
              <a:gd name="connsiteX0" fmla="*/ 1438404 w 1438404"/>
              <a:gd name="connsiteY0" fmla="*/ 32806 h 308966"/>
              <a:gd name="connsiteX1" fmla="*/ 809139 w 1438404"/>
              <a:gd name="connsiteY1" fmla="*/ 237707 h 308966"/>
              <a:gd name="connsiteX2" fmla="*/ 0 w 1438404"/>
              <a:gd name="connsiteY2" fmla="*/ 237078 h 308966"/>
              <a:gd name="connsiteX0" fmla="*/ 1438404 w 1438404"/>
              <a:gd name="connsiteY0" fmla="*/ 32806 h 237707"/>
              <a:gd name="connsiteX1" fmla="*/ 809139 w 1438404"/>
              <a:gd name="connsiteY1" fmla="*/ 237707 h 237707"/>
              <a:gd name="connsiteX2" fmla="*/ 0 w 1438404"/>
              <a:gd name="connsiteY2" fmla="*/ 237078 h 237707"/>
              <a:gd name="connsiteX0" fmla="*/ 1438404 w 1438404"/>
              <a:gd name="connsiteY0" fmla="*/ 27582 h 234333"/>
              <a:gd name="connsiteX1" fmla="*/ 809139 w 1438404"/>
              <a:gd name="connsiteY1" fmla="*/ 232483 h 234333"/>
              <a:gd name="connsiteX2" fmla="*/ 0 w 1438404"/>
              <a:gd name="connsiteY2" fmla="*/ 231854 h 234333"/>
              <a:gd name="connsiteX0" fmla="*/ 1438404 w 1438404"/>
              <a:gd name="connsiteY0" fmla="*/ 27582 h 240337"/>
              <a:gd name="connsiteX1" fmla="*/ 809139 w 1438404"/>
              <a:gd name="connsiteY1" fmla="*/ 232483 h 240337"/>
              <a:gd name="connsiteX2" fmla="*/ 0 w 1438404"/>
              <a:gd name="connsiteY2" fmla="*/ 231854 h 240337"/>
              <a:gd name="connsiteX0" fmla="*/ 1669368 w 1669368"/>
              <a:gd name="connsiteY0" fmla="*/ 23343 h 307558"/>
              <a:gd name="connsiteX1" fmla="*/ 809139 w 1669368"/>
              <a:gd name="connsiteY1" fmla="*/ 299704 h 307558"/>
              <a:gd name="connsiteX2" fmla="*/ 0 w 1669368"/>
              <a:gd name="connsiteY2" fmla="*/ 299075 h 307558"/>
              <a:gd name="connsiteX0" fmla="*/ 2048149 w 2048149"/>
              <a:gd name="connsiteY0" fmla="*/ 23343 h 308078"/>
              <a:gd name="connsiteX1" fmla="*/ 1187920 w 2048149"/>
              <a:gd name="connsiteY1" fmla="*/ 299704 h 308078"/>
              <a:gd name="connsiteX2" fmla="*/ 0 w 2048149"/>
              <a:gd name="connsiteY2" fmla="*/ 306597 h 308078"/>
              <a:gd name="connsiteX0" fmla="*/ 2048149 w 2048149"/>
              <a:gd name="connsiteY0" fmla="*/ 23343 h 316733"/>
              <a:gd name="connsiteX1" fmla="*/ 1187920 w 2048149"/>
              <a:gd name="connsiteY1" fmla="*/ 299704 h 316733"/>
              <a:gd name="connsiteX2" fmla="*/ 0 w 2048149"/>
              <a:gd name="connsiteY2" fmla="*/ 306597 h 316733"/>
              <a:gd name="connsiteX0" fmla="*/ 1613936 w 1613936"/>
              <a:gd name="connsiteY0" fmla="*/ 23343 h 319271"/>
              <a:gd name="connsiteX1" fmla="*/ 753707 w 1613936"/>
              <a:gd name="connsiteY1" fmla="*/ 299704 h 319271"/>
              <a:gd name="connsiteX2" fmla="*/ 0 w 1613936"/>
              <a:gd name="connsiteY2" fmla="*/ 314119 h 319271"/>
              <a:gd name="connsiteX0" fmla="*/ 1687845 w 1687845"/>
              <a:gd name="connsiteY0" fmla="*/ 23343 h 310038"/>
              <a:gd name="connsiteX1" fmla="*/ 827616 w 1687845"/>
              <a:gd name="connsiteY1" fmla="*/ 299704 h 310038"/>
              <a:gd name="connsiteX2" fmla="*/ 0 w 1687845"/>
              <a:gd name="connsiteY2" fmla="*/ 268986 h 310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7845" h="310038">
                <a:moveTo>
                  <a:pt x="1687845" y="23343"/>
                </a:moveTo>
                <a:cubicBezTo>
                  <a:pt x="1329070" y="-96672"/>
                  <a:pt x="1341342" y="284374"/>
                  <a:pt x="827616" y="299704"/>
                </a:cubicBezTo>
                <a:cubicBezTo>
                  <a:pt x="379906" y="335993"/>
                  <a:pt x="387809" y="264724"/>
                  <a:pt x="0" y="268986"/>
                </a:cubicBezTo>
              </a:path>
            </a:pathLst>
          </a:custGeom>
          <a:noFill/>
          <a:ln w="572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  <p:txBody>
          <a:bodyPr/>
          <a:lstStyle/>
          <a:p>
            <a:endParaRPr lang="fr-FR" dirty="0"/>
          </a:p>
        </p:txBody>
      </p:sp>
      <p:pic>
        <p:nvPicPr>
          <p:cNvPr id="19" name="Image 11">
            <a:extLst>
              <a:ext uri="{FF2B5EF4-FFF2-40B4-BE49-F238E27FC236}">
                <a16:creationId xmlns:a16="http://schemas.microsoft.com/office/drawing/2014/main" id="{8DFB7ED0-D579-4E21-B7CE-4614417038A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34728" y="3985946"/>
            <a:ext cx="1506600" cy="1506600"/>
          </a:xfrm>
          <a:prstGeom prst="rect">
            <a:avLst/>
          </a:prstGeom>
          <a:ln>
            <a:noFill/>
          </a:ln>
        </p:spPr>
      </p:pic>
      <p:sp>
        <p:nvSpPr>
          <p:cNvPr id="20" name="CustomShape 18">
            <a:extLst>
              <a:ext uri="{FF2B5EF4-FFF2-40B4-BE49-F238E27FC236}">
                <a16:creationId xmlns:a16="http://schemas.microsoft.com/office/drawing/2014/main" id="{6E071387-D993-45AE-95DB-663B88693B93}"/>
              </a:ext>
            </a:extLst>
          </p:cNvPr>
          <p:cNvSpPr/>
          <p:nvPr/>
        </p:nvSpPr>
        <p:spPr>
          <a:xfrm flipH="1" flipV="1">
            <a:off x="1355565" y="4334857"/>
            <a:ext cx="959260" cy="865927"/>
          </a:xfrm>
          <a:custGeom>
            <a:avLst/>
            <a:gdLst>
              <a:gd name="connsiteX0" fmla="*/ 1438404 w 1438404"/>
              <a:gd name="connsiteY0" fmla="*/ 137649 h 341921"/>
              <a:gd name="connsiteX1" fmla="*/ 670560 w 1438404"/>
              <a:gd name="connsiteY1" fmla="*/ 98081 h 341921"/>
              <a:gd name="connsiteX2" fmla="*/ 0 w 1438404"/>
              <a:gd name="connsiteY2" fmla="*/ 341921 h 341921"/>
              <a:gd name="connsiteX0" fmla="*/ 1438404 w 1438404"/>
              <a:gd name="connsiteY0" fmla="*/ 137649 h 341921"/>
              <a:gd name="connsiteX1" fmla="*/ 670560 w 1438404"/>
              <a:gd name="connsiteY1" fmla="*/ 98081 h 341921"/>
              <a:gd name="connsiteX2" fmla="*/ 0 w 1438404"/>
              <a:gd name="connsiteY2" fmla="*/ 341921 h 341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8404" h="341921">
                <a:moveTo>
                  <a:pt x="1438404" y="137649"/>
                </a:moveTo>
                <a:cubicBezTo>
                  <a:pt x="1079629" y="17634"/>
                  <a:pt x="897891" y="188061"/>
                  <a:pt x="670560" y="98081"/>
                </a:cubicBezTo>
                <a:cubicBezTo>
                  <a:pt x="610870" y="-4789"/>
                  <a:pt x="156845" y="-136234"/>
                  <a:pt x="0" y="341921"/>
                </a:cubicBezTo>
              </a:path>
            </a:pathLst>
          </a:custGeom>
          <a:noFill/>
          <a:ln w="572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  <p:txBody>
          <a:bodyPr/>
          <a:lstStyle/>
          <a:p>
            <a:endParaRPr lang="fr-FR" dirty="0"/>
          </a:p>
        </p:txBody>
      </p:sp>
      <p:sp>
        <p:nvSpPr>
          <p:cNvPr id="21" name="CustomShape 19">
            <a:extLst>
              <a:ext uri="{FF2B5EF4-FFF2-40B4-BE49-F238E27FC236}">
                <a16:creationId xmlns:a16="http://schemas.microsoft.com/office/drawing/2014/main" id="{03C4024F-CF9B-43F2-AFB1-2E3605193573}"/>
              </a:ext>
            </a:extLst>
          </p:cNvPr>
          <p:cNvSpPr/>
          <p:nvPr/>
        </p:nvSpPr>
        <p:spPr>
          <a:xfrm flipH="1">
            <a:off x="1355565" y="2989945"/>
            <a:ext cx="1015537" cy="1383655"/>
          </a:xfrm>
          <a:custGeom>
            <a:avLst/>
            <a:gdLst>
              <a:gd name="connsiteX0" fmla="*/ 1402080 w 1402080"/>
              <a:gd name="connsiteY0" fmla="*/ 3034963 h 3034963"/>
              <a:gd name="connsiteX1" fmla="*/ 879048 w 1402080"/>
              <a:gd name="connsiteY1" fmla="*/ 68898 h 3034963"/>
              <a:gd name="connsiteX2" fmla="*/ 0 w 1402080"/>
              <a:gd name="connsiteY2" fmla="*/ 261283 h 3034963"/>
              <a:gd name="connsiteX0" fmla="*/ 1402080 w 1402080"/>
              <a:gd name="connsiteY0" fmla="*/ 3183364 h 3183364"/>
              <a:gd name="connsiteX1" fmla="*/ 879048 w 1402080"/>
              <a:gd name="connsiteY1" fmla="*/ 217299 h 3183364"/>
              <a:gd name="connsiteX2" fmla="*/ 0 w 1402080"/>
              <a:gd name="connsiteY2" fmla="*/ 409684 h 318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02080" h="3183364">
                <a:moveTo>
                  <a:pt x="1402080" y="3183364"/>
                </a:moveTo>
                <a:cubicBezTo>
                  <a:pt x="988060" y="2901424"/>
                  <a:pt x="1117808" y="522099"/>
                  <a:pt x="879048" y="217299"/>
                </a:cubicBezTo>
                <a:cubicBezTo>
                  <a:pt x="640288" y="-87501"/>
                  <a:pt x="258282" y="-112981"/>
                  <a:pt x="0" y="409684"/>
                </a:cubicBezTo>
              </a:path>
            </a:pathLst>
          </a:custGeom>
          <a:noFill/>
          <a:ln w="57240">
            <a:solidFill>
              <a:srgbClr val="FF3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" name="CustomShape 12">
            <a:extLst>
              <a:ext uri="{FF2B5EF4-FFF2-40B4-BE49-F238E27FC236}">
                <a16:creationId xmlns:a16="http://schemas.microsoft.com/office/drawing/2014/main" id="{6C435DFC-0CA1-4FF3-89C1-473AB4D6872D}"/>
              </a:ext>
            </a:extLst>
          </p:cNvPr>
          <p:cNvSpPr/>
          <p:nvPr/>
        </p:nvSpPr>
        <p:spPr>
          <a:xfrm>
            <a:off x="361129" y="3563344"/>
            <a:ext cx="10123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0000"/>
                </a:solidFill>
                <a:latin typeface="Huit"/>
              </a:rPr>
              <a:t>10 V</a:t>
            </a:r>
            <a:endParaRPr lang="fr-FR" sz="2400" b="0" strike="noStrike" spc="-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657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7" grpId="0"/>
      <p:bldP spid="48" grpId="0"/>
      <p:bldP spid="5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55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grpSp>
        <p:nvGrpSpPr>
          <p:cNvPr id="8" name="Graphique 6">
            <a:extLst>
              <a:ext uri="{FF2B5EF4-FFF2-40B4-BE49-F238E27FC236}">
                <a16:creationId xmlns:a16="http://schemas.microsoft.com/office/drawing/2014/main" id="{C5C75315-BF87-4F3C-B832-D50706FB59AD}"/>
              </a:ext>
            </a:extLst>
          </p:cNvPr>
          <p:cNvGrpSpPr/>
          <p:nvPr/>
        </p:nvGrpSpPr>
        <p:grpSpPr>
          <a:xfrm>
            <a:off x="1626402" y="1761304"/>
            <a:ext cx="5135813" cy="3335392"/>
            <a:chOff x="480277" y="1754617"/>
            <a:chExt cx="5135813" cy="3335392"/>
          </a:xfrm>
        </p:grpSpPr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359E8FB5-1F3E-481A-8A0E-D0767D9EEF79}"/>
                </a:ext>
              </a:extLst>
            </p:cNvPr>
            <p:cNvSpPr/>
            <p:nvPr/>
          </p:nvSpPr>
          <p:spPr>
            <a:xfrm>
              <a:off x="3711800" y="2158557"/>
              <a:ext cx="1315691" cy="882898"/>
            </a:xfrm>
            <a:custGeom>
              <a:avLst/>
              <a:gdLst>
                <a:gd name="connsiteX0" fmla="*/ 1314816 w 1315691"/>
                <a:gd name="connsiteY0" fmla="*/ 881656 h 882898"/>
                <a:gd name="connsiteX1" fmla="*/ 1314816 w 1315691"/>
                <a:gd name="connsiteY1" fmla="*/ -1242 h 882898"/>
                <a:gd name="connsiteX2" fmla="*/ -876 w 1315691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691" h="882898">
                  <a:moveTo>
                    <a:pt x="1314816" y="881656"/>
                  </a:moveTo>
                  <a:lnTo>
                    <a:pt x="1314816" y="-1242"/>
                  </a:lnTo>
                  <a:lnTo>
                    <a:pt x="-876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66EE1A4E-3E2E-4204-AD36-FCF4291CC169}"/>
                </a:ext>
              </a:extLst>
            </p:cNvPr>
            <p:cNvSpPr/>
            <p:nvPr/>
          </p:nvSpPr>
          <p:spPr>
            <a:xfrm>
              <a:off x="1068876" y="2158557"/>
              <a:ext cx="1177197" cy="882898"/>
            </a:xfrm>
            <a:custGeom>
              <a:avLst/>
              <a:gdLst>
                <a:gd name="connsiteX0" fmla="*/ -495 w 1177197"/>
                <a:gd name="connsiteY0" fmla="*/ 881656 h 882898"/>
                <a:gd name="connsiteX1" fmla="*/ -495 w 1177197"/>
                <a:gd name="connsiteY1" fmla="*/ -1242 h 882898"/>
                <a:gd name="connsiteX2" fmla="*/ 1176703 w 1177197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7197" h="882898">
                  <a:moveTo>
                    <a:pt x="-495" y="881656"/>
                  </a:moveTo>
                  <a:lnTo>
                    <a:pt x="-495" y="-1242"/>
                  </a:lnTo>
                  <a:lnTo>
                    <a:pt x="1176703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4DE9A902-9BD1-4254-B4EE-D0EDCD4F9FC5}"/>
                </a:ext>
              </a:extLst>
            </p:cNvPr>
            <p:cNvSpPr/>
            <p:nvPr/>
          </p:nvSpPr>
          <p:spPr>
            <a:xfrm>
              <a:off x="1068876" y="4801481"/>
              <a:ext cx="3958615" cy="288528"/>
            </a:xfrm>
            <a:custGeom>
              <a:avLst/>
              <a:gdLst>
                <a:gd name="connsiteX0" fmla="*/ 3957926 w 3958615"/>
                <a:gd name="connsiteY0" fmla="*/ -1572 h 288528"/>
                <a:gd name="connsiteX1" fmla="*/ 3957926 w 3958615"/>
                <a:gd name="connsiteY1" fmla="*/ 286957 h 288528"/>
                <a:gd name="connsiteX2" fmla="*/ -690 w 3958615"/>
                <a:gd name="connsiteY2" fmla="*/ 286957 h 288528"/>
                <a:gd name="connsiteX3" fmla="*/ -690 w 3958615"/>
                <a:gd name="connsiteY3" fmla="*/ -1572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8615" h="288528">
                  <a:moveTo>
                    <a:pt x="3957926" y="-1572"/>
                  </a:moveTo>
                  <a:lnTo>
                    <a:pt x="3957926" y="286957"/>
                  </a:lnTo>
                  <a:lnTo>
                    <a:pt x="-690" y="286957"/>
                  </a:lnTo>
                  <a:lnTo>
                    <a:pt x="-690" y="-157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01CFDE2C-3B8B-4973-A2D7-00802BA95498}"/>
                </a:ext>
              </a:extLst>
            </p:cNvPr>
            <p:cNvSpPr/>
            <p:nvPr/>
          </p:nvSpPr>
          <p:spPr>
            <a:xfrm>
              <a:off x="480277" y="3329984"/>
              <a:ext cx="1177197" cy="1177197"/>
            </a:xfrm>
            <a:custGeom>
              <a:avLst/>
              <a:gdLst>
                <a:gd name="connsiteX0" fmla="*/ 1176786 w 1177197"/>
                <a:gd name="connsiteY0" fmla="*/ 587171 h 1177197"/>
                <a:gd name="connsiteX1" fmla="*/ 588187 w 1177197"/>
                <a:gd name="connsiteY1" fmla="*/ 1175770 h 1177197"/>
                <a:gd name="connsiteX2" fmla="*/ -412 w 1177197"/>
                <a:gd name="connsiteY2" fmla="*/ 587171 h 1177197"/>
                <a:gd name="connsiteX3" fmla="*/ 588187 w 1177197"/>
                <a:gd name="connsiteY3" fmla="*/ -1428 h 1177197"/>
                <a:gd name="connsiteX4" fmla="*/ 1176786 w 1177197"/>
                <a:gd name="connsiteY4" fmla="*/ 587171 h 117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97" h="1177197">
                  <a:moveTo>
                    <a:pt x="1176786" y="587171"/>
                  </a:moveTo>
                  <a:cubicBezTo>
                    <a:pt x="1176786" y="912227"/>
                    <a:pt x="913261" y="1175770"/>
                    <a:pt x="588187" y="1175770"/>
                  </a:cubicBezTo>
                  <a:cubicBezTo>
                    <a:pt x="263113" y="1175770"/>
                    <a:pt x="-412" y="912227"/>
                    <a:pt x="-412" y="587171"/>
                  </a:cubicBezTo>
                  <a:cubicBezTo>
                    <a:pt x="-412" y="262115"/>
                    <a:pt x="263113" y="-1428"/>
                    <a:pt x="588187" y="-1428"/>
                  </a:cubicBezTo>
                  <a:cubicBezTo>
                    <a:pt x="913261" y="-1428"/>
                    <a:pt x="1176786" y="262115"/>
                    <a:pt x="1176786" y="587171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502895F9-11DE-4CEA-A54F-5FC915CCB36E}"/>
                </a:ext>
              </a:extLst>
            </p:cNvPr>
            <p:cNvSpPr/>
            <p:nvPr/>
          </p:nvSpPr>
          <p:spPr>
            <a:xfrm>
              <a:off x="1068876" y="3335755"/>
              <a:ext cx="30536" cy="1171426"/>
            </a:xfrm>
            <a:custGeom>
              <a:avLst/>
              <a:gdLst>
                <a:gd name="connsiteX0" fmla="*/ -412 w 30536"/>
                <a:gd name="connsiteY0" fmla="*/ -1428 h 1171426"/>
                <a:gd name="connsiteX1" fmla="*/ -412 w 30536"/>
                <a:gd name="connsiteY1" fmla="*/ 1169999 h 117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171426">
                  <a:moveTo>
                    <a:pt x="-412" y="-1428"/>
                  </a:moveTo>
                  <a:lnTo>
                    <a:pt x="-412" y="1169999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6C70916E-40CA-4269-B976-8AF776807D1D}"/>
                </a:ext>
              </a:extLst>
            </p:cNvPr>
            <p:cNvSpPr/>
            <p:nvPr/>
          </p:nvSpPr>
          <p:spPr>
            <a:xfrm>
              <a:off x="924611" y="3335755"/>
              <a:ext cx="144264" cy="288528"/>
            </a:xfrm>
            <a:custGeom>
              <a:avLst/>
              <a:gdLst>
                <a:gd name="connsiteX0" fmla="*/ 143863 w 144264"/>
                <a:gd name="connsiteY0" fmla="*/ -1366 h 288528"/>
                <a:gd name="connsiteX1" fmla="*/ -402 w 14426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64" h="288528">
                  <a:moveTo>
                    <a:pt x="143863" y="-1366"/>
                  </a:moveTo>
                  <a:lnTo>
                    <a:pt x="-40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B756BCD6-7FB3-4EEC-AC38-E1A04674D0B7}"/>
                </a:ext>
              </a:extLst>
            </p:cNvPr>
            <p:cNvSpPr/>
            <p:nvPr/>
          </p:nvSpPr>
          <p:spPr>
            <a:xfrm>
              <a:off x="1068876" y="3335755"/>
              <a:ext cx="150034" cy="288528"/>
            </a:xfrm>
            <a:custGeom>
              <a:avLst/>
              <a:gdLst>
                <a:gd name="connsiteX0" fmla="*/ -423 w 150034"/>
                <a:gd name="connsiteY0" fmla="*/ -1366 h 288528"/>
                <a:gd name="connsiteX1" fmla="*/ 149612 w 15003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034" h="288528">
                  <a:moveTo>
                    <a:pt x="-423" y="-1366"/>
                  </a:moveTo>
                  <a:lnTo>
                    <a:pt x="14961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0592CB2F-F75B-40FF-A57F-524B1F892C53}"/>
                </a:ext>
              </a:extLst>
            </p:cNvPr>
            <p:cNvSpPr/>
            <p:nvPr/>
          </p:nvSpPr>
          <p:spPr>
            <a:xfrm>
              <a:off x="1657475" y="3185720"/>
              <a:ext cx="30536" cy="150034"/>
            </a:xfrm>
            <a:custGeom>
              <a:avLst/>
              <a:gdLst>
                <a:gd name="connsiteX0" fmla="*/ -495 w 30536"/>
                <a:gd name="connsiteY0" fmla="*/ -1335 h 150034"/>
                <a:gd name="connsiteX1" fmla="*/ -495 w 30536"/>
                <a:gd name="connsiteY1" fmla="*/ 148700 h 1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50034">
                  <a:moveTo>
                    <a:pt x="-495" y="-1335"/>
                  </a:moveTo>
                  <a:lnTo>
                    <a:pt x="-495" y="14870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3EC83E1E-F838-49D8-A28C-6060784F51AB}"/>
                </a:ext>
              </a:extLst>
            </p:cNvPr>
            <p:cNvSpPr/>
            <p:nvPr/>
          </p:nvSpPr>
          <p:spPr>
            <a:xfrm>
              <a:off x="1657475" y="3041455"/>
              <a:ext cx="30536" cy="144264"/>
            </a:xfrm>
            <a:custGeom>
              <a:avLst/>
              <a:gdLst>
                <a:gd name="connsiteX0" fmla="*/ -495 w 30536"/>
                <a:gd name="connsiteY0" fmla="*/ -1315 h 144264"/>
                <a:gd name="connsiteX1" fmla="*/ -495 w 30536"/>
                <a:gd name="connsiteY1" fmla="*/ 142950 h 1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44264">
                  <a:moveTo>
                    <a:pt x="-495" y="-1315"/>
                  </a:moveTo>
                  <a:lnTo>
                    <a:pt x="-495" y="14295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FF4710C0-CE13-46FD-AF97-A7648415214E}"/>
                </a:ext>
              </a:extLst>
            </p:cNvPr>
            <p:cNvSpPr/>
            <p:nvPr/>
          </p:nvSpPr>
          <p:spPr>
            <a:xfrm>
              <a:off x="1513210" y="3185720"/>
              <a:ext cx="288528" cy="30536"/>
            </a:xfrm>
            <a:custGeom>
              <a:avLst/>
              <a:gdLst>
                <a:gd name="connsiteX0" fmla="*/ -495 w 288528"/>
                <a:gd name="connsiteY0" fmla="*/ -1325 h 30536"/>
                <a:gd name="connsiteX1" fmla="*/ 288034 w 288528"/>
                <a:gd name="connsiteY1" fmla="*/ -1325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495" y="-1325"/>
                  </a:moveTo>
                  <a:lnTo>
                    <a:pt x="288034" y="-1325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17DC718E-17DB-4B16-A2A1-C65171827A89}"/>
                </a:ext>
              </a:extLst>
            </p:cNvPr>
            <p:cNvSpPr/>
            <p:nvPr/>
          </p:nvSpPr>
          <p:spPr>
            <a:xfrm>
              <a:off x="1068876" y="3041455"/>
              <a:ext cx="30536" cy="294299"/>
            </a:xfrm>
            <a:custGeom>
              <a:avLst/>
              <a:gdLst>
                <a:gd name="connsiteX0" fmla="*/ -412 w 30536"/>
                <a:gd name="connsiteY0" fmla="*/ -1325 h 294299"/>
                <a:gd name="connsiteX1" fmla="*/ -412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-1325"/>
                  </a:moveTo>
                  <a:lnTo>
                    <a:pt x="-412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BC3E2BBE-E77E-4C93-AEB8-C5B32982630E}"/>
                </a:ext>
              </a:extLst>
            </p:cNvPr>
            <p:cNvSpPr/>
            <p:nvPr/>
          </p:nvSpPr>
          <p:spPr>
            <a:xfrm>
              <a:off x="1068876" y="4507182"/>
              <a:ext cx="30536" cy="294299"/>
            </a:xfrm>
            <a:custGeom>
              <a:avLst/>
              <a:gdLst>
                <a:gd name="connsiteX0" fmla="*/ -412 w 30536"/>
                <a:gd name="connsiteY0" fmla="*/ 292768 h 294299"/>
                <a:gd name="connsiteX1" fmla="*/ -412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292768"/>
                  </a:moveTo>
                  <a:lnTo>
                    <a:pt x="-412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5224B684-D8BB-4A6A-9509-01A17116D38B}"/>
                </a:ext>
              </a:extLst>
            </p:cNvPr>
            <p:cNvSpPr txBox="1"/>
            <p:nvPr/>
          </p:nvSpPr>
          <p:spPr>
            <a:xfrm>
              <a:off x="1883416" y="2984194"/>
              <a:ext cx="615673" cy="489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1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V1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71A15CA0-AE51-4BFA-AF21-BC733276145C}"/>
                </a:ext>
              </a:extLst>
            </p:cNvPr>
            <p:cNvSpPr txBox="1"/>
            <p:nvPr/>
          </p:nvSpPr>
          <p:spPr>
            <a:xfrm>
              <a:off x="1883416" y="3422758"/>
              <a:ext cx="609902" cy="362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0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935A3870-4B2F-46E4-8213-B3666481B3EB}"/>
                </a:ext>
              </a:extLst>
            </p:cNvPr>
            <p:cNvSpPr/>
            <p:nvPr/>
          </p:nvSpPr>
          <p:spPr>
            <a:xfrm>
              <a:off x="4438893" y="3329984"/>
              <a:ext cx="1177197" cy="1177197"/>
            </a:xfrm>
            <a:custGeom>
              <a:avLst/>
              <a:gdLst>
                <a:gd name="connsiteX0" fmla="*/ 1176229 w 1177197"/>
                <a:gd name="connsiteY0" fmla="*/ 587171 h 1177197"/>
                <a:gd name="connsiteX1" fmla="*/ 587631 w 1177197"/>
                <a:gd name="connsiteY1" fmla="*/ 1175770 h 1177197"/>
                <a:gd name="connsiteX2" fmla="*/ -968 w 1177197"/>
                <a:gd name="connsiteY2" fmla="*/ 587171 h 1177197"/>
                <a:gd name="connsiteX3" fmla="*/ 587631 w 1177197"/>
                <a:gd name="connsiteY3" fmla="*/ -1428 h 1177197"/>
                <a:gd name="connsiteX4" fmla="*/ 1176229 w 1177197"/>
                <a:gd name="connsiteY4" fmla="*/ 587171 h 117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97" h="1177197">
                  <a:moveTo>
                    <a:pt x="1176229" y="587171"/>
                  </a:moveTo>
                  <a:cubicBezTo>
                    <a:pt x="1176229" y="912227"/>
                    <a:pt x="912687" y="1175770"/>
                    <a:pt x="587631" y="1175770"/>
                  </a:cubicBezTo>
                  <a:cubicBezTo>
                    <a:pt x="262574" y="1175770"/>
                    <a:pt x="-968" y="912227"/>
                    <a:pt x="-968" y="587171"/>
                  </a:cubicBezTo>
                  <a:cubicBezTo>
                    <a:pt x="-968" y="262115"/>
                    <a:pt x="262574" y="-1428"/>
                    <a:pt x="587631" y="-1428"/>
                  </a:cubicBezTo>
                  <a:cubicBezTo>
                    <a:pt x="912687" y="-1428"/>
                    <a:pt x="1176229" y="262115"/>
                    <a:pt x="1176229" y="587171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pPr algn="ctr"/>
              <a:r>
                <a:rPr lang="fr-FR" sz="4400" dirty="0">
                  <a:latin typeface="Cambria" panose="02040503050406030204" pitchFamily="18" charset="0"/>
                  <a:ea typeface="Cambria" panose="02040503050406030204" pitchFamily="18" charset="0"/>
                </a:rPr>
                <a:t>M</a:t>
              </a:r>
              <a:endParaRPr lang="fr-FR" sz="28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BADC57DF-5095-4DAD-8507-7460BB0B83A2}"/>
                </a:ext>
              </a:extLst>
            </p:cNvPr>
            <p:cNvSpPr/>
            <p:nvPr/>
          </p:nvSpPr>
          <p:spPr>
            <a:xfrm>
              <a:off x="5027491" y="3041455"/>
              <a:ext cx="30536" cy="294299"/>
            </a:xfrm>
            <a:custGeom>
              <a:avLst/>
              <a:gdLst>
                <a:gd name="connsiteX0" fmla="*/ -968 w 30536"/>
                <a:gd name="connsiteY0" fmla="*/ -1325 h 294299"/>
                <a:gd name="connsiteX1" fmla="*/ -968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-1325"/>
                  </a:moveTo>
                  <a:lnTo>
                    <a:pt x="-968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B550AF9A-E47E-48D3-8BE9-4D08CB4F9CA1}"/>
                </a:ext>
              </a:extLst>
            </p:cNvPr>
            <p:cNvSpPr/>
            <p:nvPr/>
          </p:nvSpPr>
          <p:spPr>
            <a:xfrm>
              <a:off x="5027491" y="4507182"/>
              <a:ext cx="30536" cy="294299"/>
            </a:xfrm>
            <a:custGeom>
              <a:avLst/>
              <a:gdLst>
                <a:gd name="connsiteX0" fmla="*/ -968 w 30536"/>
                <a:gd name="connsiteY0" fmla="*/ 292768 h 294299"/>
                <a:gd name="connsiteX1" fmla="*/ -968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292768"/>
                  </a:moveTo>
                  <a:lnTo>
                    <a:pt x="-968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67956837-9796-4D0D-819C-A30A6F9FFB99}"/>
                </a:ext>
              </a:extLst>
            </p:cNvPr>
            <p:cNvSpPr/>
            <p:nvPr/>
          </p:nvSpPr>
          <p:spPr>
            <a:xfrm>
              <a:off x="3273236" y="2100851"/>
              <a:ext cx="115411" cy="115411"/>
            </a:xfrm>
            <a:custGeom>
              <a:avLst/>
              <a:gdLst>
                <a:gd name="connsiteX0" fmla="*/ 114682 w 115411"/>
                <a:gd name="connsiteY0" fmla="*/ 56525 h 115411"/>
                <a:gd name="connsiteX1" fmla="*/ 56976 w 115411"/>
                <a:gd name="connsiteY1" fmla="*/ 114231 h 115411"/>
                <a:gd name="connsiteX2" fmla="*/ -730 w 115411"/>
                <a:gd name="connsiteY2" fmla="*/ 56525 h 115411"/>
                <a:gd name="connsiteX3" fmla="*/ 56976 w 115411"/>
                <a:gd name="connsiteY3" fmla="*/ -1180 h 115411"/>
                <a:gd name="connsiteX4" fmla="*/ 114682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682" y="56525"/>
                  </a:moveTo>
                  <a:cubicBezTo>
                    <a:pt x="114682" y="88379"/>
                    <a:pt x="88847" y="114231"/>
                    <a:pt x="56976" y="114231"/>
                  </a:cubicBezTo>
                  <a:cubicBezTo>
                    <a:pt x="25105" y="114231"/>
                    <a:pt x="-730" y="88379"/>
                    <a:pt x="-730" y="56525"/>
                  </a:cubicBezTo>
                  <a:cubicBezTo>
                    <a:pt x="-730" y="24672"/>
                    <a:pt x="25105" y="-1180"/>
                    <a:pt x="56976" y="-1180"/>
                  </a:cubicBezTo>
                  <a:cubicBezTo>
                    <a:pt x="88847" y="-1180"/>
                    <a:pt x="114682" y="24672"/>
                    <a:pt x="114682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DC618030-A692-4772-83A2-8C44DA258793}"/>
                </a:ext>
              </a:extLst>
            </p:cNvPr>
            <p:cNvSpPr/>
            <p:nvPr/>
          </p:nvSpPr>
          <p:spPr>
            <a:xfrm>
              <a:off x="2569226" y="2100851"/>
              <a:ext cx="115411" cy="115411"/>
            </a:xfrm>
            <a:custGeom>
              <a:avLst/>
              <a:gdLst>
                <a:gd name="connsiteX0" fmla="*/ 114781 w 115411"/>
                <a:gd name="connsiteY0" fmla="*/ 56525 h 115411"/>
                <a:gd name="connsiteX1" fmla="*/ 57075 w 115411"/>
                <a:gd name="connsiteY1" fmla="*/ 114231 h 115411"/>
                <a:gd name="connsiteX2" fmla="*/ -631 w 115411"/>
                <a:gd name="connsiteY2" fmla="*/ 56525 h 115411"/>
                <a:gd name="connsiteX3" fmla="*/ 57075 w 115411"/>
                <a:gd name="connsiteY3" fmla="*/ -1180 h 115411"/>
                <a:gd name="connsiteX4" fmla="*/ 114781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781" y="56525"/>
                  </a:moveTo>
                  <a:cubicBezTo>
                    <a:pt x="114781" y="88379"/>
                    <a:pt x="88946" y="114231"/>
                    <a:pt x="57075" y="114231"/>
                  </a:cubicBezTo>
                  <a:cubicBezTo>
                    <a:pt x="25204" y="114231"/>
                    <a:pt x="-631" y="88379"/>
                    <a:pt x="-631" y="56525"/>
                  </a:cubicBezTo>
                  <a:cubicBezTo>
                    <a:pt x="-631" y="24672"/>
                    <a:pt x="25204" y="-1180"/>
                    <a:pt x="57075" y="-1180"/>
                  </a:cubicBezTo>
                  <a:cubicBezTo>
                    <a:pt x="88946" y="-1180"/>
                    <a:pt x="114781" y="24672"/>
                    <a:pt x="114781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6DE659DF-935C-4E4B-BE48-E633AE78B9E9}"/>
                </a:ext>
              </a:extLst>
            </p:cNvPr>
            <p:cNvSpPr/>
            <p:nvPr/>
          </p:nvSpPr>
          <p:spPr>
            <a:xfrm>
              <a:off x="2534602" y="2158557"/>
              <a:ext cx="28852" cy="30536"/>
            </a:xfrm>
            <a:custGeom>
              <a:avLst/>
              <a:gdLst>
                <a:gd name="connsiteX0" fmla="*/ -620 w 28852"/>
                <a:gd name="connsiteY0" fmla="*/ -1180 h 30536"/>
                <a:gd name="connsiteX1" fmla="*/ 2823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620" y="-1180"/>
                  </a:moveTo>
                  <a:lnTo>
                    <a:pt x="2823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5BE9D825-67F6-4293-91F0-34B4C5D6389B}"/>
                </a:ext>
              </a:extLst>
            </p:cNvPr>
            <p:cNvSpPr/>
            <p:nvPr/>
          </p:nvSpPr>
          <p:spPr>
            <a:xfrm>
              <a:off x="3388648" y="2158557"/>
              <a:ext cx="28852" cy="30536"/>
            </a:xfrm>
            <a:custGeom>
              <a:avLst/>
              <a:gdLst>
                <a:gd name="connsiteX0" fmla="*/ -740 w 28852"/>
                <a:gd name="connsiteY0" fmla="*/ -1180 h 30536"/>
                <a:gd name="connsiteX1" fmla="*/ 2811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740" y="-1180"/>
                  </a:moveTo>
                  <a:lnTo>
                    <a:pt x="2811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879EB0CA-5691-41C2-8EC8-1F415CD2EE12}"/>
                </a:ext>
              </a:extLst>
            </p:cNvPr>
            <p:cNvSpPr/>
            <p:nvPr/>
          </p:nvSpPr>
          <p:spPr>
            <a:xfrm>
              <a:off x="2684637" y="1777699"/>
              <a:ext cx="553975" cy="352005"/>
            </a:xfrm>
            <a:custGeom>
              <a:avLst/>
              <a:gdLst>
                <a:gd name="connsiteX0" fmla="*/ -678 w 553975"/>
                <a:gd name="connsiteY0" fmla="*/ 350854 h 352005"/>
                <a:gd name="connsiteX1" fmla="*/ 553297 w 553975"/>
                <a:gd name="connsiteY1" fmla="*/ -1152 h 35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975" h="352005">
                  <a:moveTo>
                    <a:pt x="-678" y="350854"/>
                  </a:moveTo>
                  <a:lnTo>
                    <a:pt x="553297" y="-115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3" name="Forme libre : forme 62">
              <a:extLst>
                <a:ext uri="{FF2B5EF4-FFF2-40B4-BE49-F238E27FC236}">
                  <a16:creationId xmlns:a16="http://schemas.microsoft.com/office/drawing/2014/main" id="{1188AAC6-2CEA-4AA9-A70F-154A51B7AA6A}"/>
                </a:ext>
              </a:extLst>
            </p:cNvPr>
            <p:cNvSpPr/>
            <p:nvPr/>
          </p:nvSpPr>
          <p:spPr>
            <a:xfrm>
              <a:off x="2246073" y="2158557"/>
              <a:ext cx="288528" cy="30536"/>
            </a:xfrm>
            <a:custGeom>
              <a:avLst/>
              <a:gdLst>
                <a:gd name="connsiteX0" fmla="*/ -598 w 288528"/>
                <a:gd name="connsiteY0" fmla="*/ -1180 h 30536"/>
                <a:gd name="connsiteX1" fmla="*/ 287931 w 288528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598" y="-1180"/>
                  </a:moveTo>
                  <a:lnTo>
                    <a:pt x="287931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65530F99-C8B4-4801-BD35-3340F82360D5}"/>
                </a:ext>
              </a:extLst>
            </p:cNvPr>
            <p:cNvSpPr/>
            <p:nvPr/>
          </p:nvSpPr>
          <p:spPr>
            <a:xfrm>
              <a:off x="3417501" y="2158557"/>
              <a:ext cx="294299" cy="30536"/>
            </a:xfrm>
            <a:custGeom>
              <a:avLst/>
              <a:gdLst>
                <a:gd name="connsiteX0" fmla="*/ 293537 w 294299"/>
                <a:gd name="connsiteY0" fmla="*/ -1180 h 30536"/>
                <a:gd name="connsiteX1" fmla="*/ -763 w 294299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299" h="30536">
                  <a:moveTo>
                    <a:pt x="293537" y="-1180"/>
                  </a:moveTo>
                  <a:lnTo>
                    <a:pt x="-76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2A1030A2-CCD0-4375-AC2A-4B833CF4C750}"/>
                </a:ext>
              </a:extLst>
            </p:cNvPr>
            <p:cNvSpPr/>
            <p:nvPr/>
          </p:nvSpPr>
          <p:spPr>
            <a:xfrm>
              <a:off x="3302089" y="1754617"/>
              <a:ext cx="230823" cy="230823"/>
            </a:xfrm>
            <a:custGeom>
              <a:avLst/>
              <a:gdLst>
                <a:gd name="connsiteX0" fmla="*/ 230081 w 230823"/>
                <a:gd name="connsiteY0" fmla="*/ 114272 h 230823"/>
                <a:gd name="connsiteX1" fmla="*/ 114669 w 230823"/>
                <a:gd name="connsiteY1" fmla="*/ 229683 h 230823"/>
                <a:gd name="connsiteX2" fmla="*/ -742 w 230823"/>
                <a:gd name="connsiteY2" fmla="*/ 114272 h 230823"/>
                <a:gd name="connsiteX3" fmla="*/ 114669 w 230823"/>
                <a:gd name="connsiteY3" fmla="*/ -1140 h 230823"/>
                <a:gd name="connsiteX4" fmla="*/ 230081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81" y="114272"/>
                  </a:moveTo>
                  <a:cubicBezTo>
                    <a:pt x="230081" y="178037"/>
                    <a:pt x="178411" y="229683"/>
                    <a:pt x="114669" y="229683"/>
                  </a:cubicBezTo>
                  <a:cubicBezTo>
                    <a:pt x="50928" y="229683"/>
                    <a:pt x="-742" y="178037"/>
                    <a:pt x="-742" y="114272"/>
                  </a:cubicBezTo>
                  <a:cubicBezTo>
                    <a:pt x="-742" y="50507"/>
                    <a:pt x="50928" y="-1140"/>
                    <a:pt x="114669" y="-1140"/>
                  </a:cubicBezTo>
                  <a:cubicBezTo>
                    <a:pt x="178411" y="-1140"/>
                    <a:pt x="230081" y="50507"/>
                    <a:pt x="230081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7B43999E-E5A7-4CC6-8D99-303E73FF7EAA}"/>
                </a:ext>
              </a:extLst>
            </p:cNvPr>
            <p:cNvSpPr/>
            <p:nvPr/>
          </p:nvSpPr>
          <p:spPr>
            <a:xfrm>
              <a:off x="3388648" y="1898881"/>
              <a:ext cx="28852" cy="28852"/>
            </a:xfrm>
            <a:custGeom>
              <a:avLst/>
              <a:gdLst>
                <a:gd name="connsiteX0" fmla="*/ 28113 w 28852"/>
                <a:gd name="connsiteY0" fmla="*/ 27707 h 28852"/>
                <a:gd name="connsiteX1" fmla="*/ -740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28113" y="27707"/>
                  </a:moveTo>
                  <a:lnTo>
                    <a:pt x="-740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90F23081-29E4-4EC9-BB43-1228C79F3B2D}"/>
                </a:ext>
              </a:extLst>
            </p:cNvPr>
            <p:cNvSpPr/>
            <p:nvPr/>
          </p:nvSpPr>
          <p:spPr>
            <a:xfrm>
              <a:off x="3417501" y="1898881"/>
              <a:ext cx="28852" cy="28852"/>
            </a:xfrm>
            <a:custGeom>
              <a:avLst/>
              <a:gdLst>
                <a:gd name="connsiteX0" fmla="*/ -744 w 28852"/>
                <a:gd name="connsiteY0" fmla="*/ 27707 h 28852"/>
                <a:gd name="connsiteX1" fmla="*/ 28109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-744" y="27707"/>
                  </a:moveTo>
                  <a:lnTo>
                    <a:pt x="28109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7EFB1E96-848E-4967-A2AE-DFD827D7B57C}"/>
                </a:ext>
              </a:extLst>
            </p:cNvPr>
            <p:cNvSpPr/>
            <p:nvPr/>
          </p:nvSpPr>
          <p:spPr>
            <a:xfrm>
              <a:off x="3417501" y="1806552"/>
              <a:ext cx="30536" cy="121182"/>
            </a:xfrm>
            <a:custGeom>
              <a:avLst/>
              <a:gdLst>
                <a:gd name="connsiteX0" fmla="*/ -742 w 30536"/>
                <a:gd name="connsiteY0" fmla="*/ 120043 h 121182"/>
                <a:gd name="connsiteX1" fmla="*/ -742 w 30536"/>
                <a:gd name="connsiteY1" fmla="*/ -1139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42" y="120043"/>
                  </a:moveTo>
                  <a:lnTo>
                    <a:pt x="-742" y="-1139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C4599585-489F-468A-93D6-562525CAB694}"/>
                </a:ext>
              </a:extLst>
            </p:cNvPr>
            <p:cNvSpPr/>
            <p:nvPr/>
          </p:nvSpPr>
          <p:spPr>
            <a:xfrm>
              <a:off x="3596388" y="1754617"/>
              <a:ext cx="230823" cy="230823"/>
            </a:xfrm>
            <a:custGeom>
              <a:avLst/>
              <a:gdLst>
                <a:gd name="connsiteX0" fmla="*/ 230040 w 230823"/>
                <a:gd name="connsiteY0" fmla="*/ 114272 h 230823"/>
                <a:gd name="connsiteX1" fmla="*/ 114628 w 230823"/>
                <a:gd name="connsiteY1" fmla="*/ 229683 h 230823"/>
                <a:gd name="connsiteX2" fmla="*/ -783 w 230823"/>
                <a:gd name="connsiteY2" fmla="*/ 114272 h 230823"/>
                <a:gd name="connsiteX3" fmla="*/ 114628 w 230823"/>
                <a:gd name="connsiteY3" fmla="*/ -1140 h 230823"/>
                <a:gd name="connsiteX4" fmla="*/ 230040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40" y="114272"/>
                  </a:moveTo>
                  <a:cubicBezTo>
                    <a:pt x="230040" y="178037"/>
                    <a:pt x="178370" y="229683"/>
                    <a:pt x="114628" y="229683"/>
                  </a:cubicBezTo>
                  <a:cubicBezTo>
                    <a:pt x="50886" y="229683"/>
                    <a:pt x="-783" y="178037"/>
                    <a:pt x="-783" y="114272"/>
                  </a:cubicBezTo>
                  <a:cubicBezTo>
                    <a:pt x="-783" y="50507"/>
                    <a:pt x="50886" y="-1140"/>
                    <a:pt x="114628" y="-1140"/>
                  </a:cubicBezTo>
                  <a:cubicBezTo>
                    <a:pt x="178370" y="-1140"/>
                    <a:pt x="230040" y="50507"/>
                    <a:pt x="230040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0" name="Forme libre : forme 69">
              <a:extLst>
                <a:ext uri="{FF2B5EF4-FFF2-40B4-BE49-F238E27FC236}">
                  <a16:creationId xmlns:a16="http://schemas.microsoft.com/office/drawing/2014/main" id="{27D09389-A87A-445A-9523-973324F75917}"/>
                </a:ext>
              </a:extLst>
            </p:cNvPr>
            <p:cNvSpPr/>
            <p:nvPr/>
          </p:nvSpPr>
          <p:spPr>
            <a:xfrm>
              <a:off x="3682947" y="1806552"/>
              <a:ext cx="28852" cy="34623"/>
            </a:xfrm>
            <a:custGeom>
              <a:avLst/>
              <a:gdLst>
                <a:gd name="connsiteX0" fmla="*/ 28071 w 28852"/>
                <a:gd name="connsiteY0" fmla="*/ -1133 h 34623"/>
                <a:gd name="connsiteX1" fmla="*/ -781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28071" y="-1133"/>
                  </a:moveTo>
                  <a:lnTo>
                    <a:pt x="-781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1" name="Forme libre : forme 70">
              <a:extLst>
                <a:ext uri="{FF2B5EF4-FFF2-40B4-BE49-F238E27FC236}">
                  <a16:creationId xmlns:a16="http://schemas.microsoft.com/office/drawing/2014/main" id="{1CDF4226-7445-4FAE-9E30-D5E015751D5E}"/>
                </a:ext>
              </a:extLst>
            </p:cNvPr>
            <p:cNvSpPr/>
            <p:nvPr/>
          </p:nvSpPr>
          <p:spPr>
            <a:xfrm>
              <a:off x="3711800" y="1806552"/>
              <a:ext cx="28852" cy="34623"/>
            </a:xfrm>
            <a:custGeom>
              <a:avLst/>
              <a:gdLst>
                <a:gd name="connsiteX0" fmla="*/ -785 w 28852"/>
                <a:gd name="connsiteY0" fmla="*/ -1133 h 34623"/>
                <a:gd name="connsiteX1" fmla="*/ 28067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-785" y="-1133"/>
                  </a:moveTo>
                  <a:lnTo>
                    <a:pt x="28067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2" name="Forme libre : forme 71">
              <a:extLst>
                <a:ext uri="{FF2B5EF4-FFF2-40B4-BE49-F238E27FC236}">
                  <a16:creationId xmlns:a16="http://schemas.microsoft.com/office/drawing/2014/main" id="{07C7A4E5-9511-49CF-AA1C-0C6DB682384D}"/>
                </a:ext>
              </a:extLst>
            </p:cNvPr>
            <p:cNvSpPr/>
            <p:nvPr/>
          </p:nvSpPr>
          <p:spPr>
            <a:xfrm>
              <a:off x="3711800" y="1806552"/>
              <a:ext cx="30536" cy="121182"/>
            </a:xfrm>
            <a:custGeom>
              <a:avLst/>
              <a:gdLst>
                <a:gd name="connsiteX0" fmla="*/ -783 w 30536"/>
                <a:gd name="connsiteY0" fmla="*/ -1139 h 121182"/>
                <a:gd name="connsiteX1" fmla="*/ -783 w 30536"/>
                <a:gd name="connsiteY1" fmla="*/ 120043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83" y="-1139"/>
                  </a:moveTo>
                  <a:lnTo>
                    <a:pt x="-783" y="120043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746DC3E-DE5E-44C0-8BE8-244BCF568F68}"/>
              </a:ext>
            </a:extLst>
          </p:cNvPr>
          <p:cNvGrpSpPr/>
          <p:nvPr/>
        </p:nvGrpSpPr>
        <p:grpSpPr>
          <a:xfrm rot="5400000">
            <a:off x="-147623" y="3142285"/>
            <a:ext cx="1941820" cy="1565968"/>
            <a:chOff x="3258142" y="3409319"/>
            <a:chExt cx="1941820" cy="1565968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2FED1FD4-8A5C-4DCF-9198-CD823E55EF2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9AF0174-D468-4C79-B2F2-9DE3C0F9276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D11F4DB3-F75C-456F-B5DB-31158B8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892E2EC2-18CE-4A4B-A5D8-C9FD6C04FC1E}"/>
              </a:ext>
            </a:extLst>
          </p:cNvPr>
          <p:cNvGrpSpPr/>
          <p:nvPr/>
        </p:nvGrpSpPr>
        <p:grpSpPr>
          <a:xfrm rot="5400000">
            <a:off x="6693474" y="3160134"/>
            <a:ext cx="1941820" cy="1530270"/>
            <a:chOff x="3258142" y="2328402"/>
            <a:chExt cx="1941820" cy="1530270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B375B52-92B5-4861-82F5-DA721A182A50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698649D0-B036-47A6-A49F-6A33905115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7CEB7124-84CD-4C1E-BE00-0EEE3F98E2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/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𝑴𝒐𝒕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/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3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𝑎𝑡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FE11B696-5AF7-410F-BE8A-929442005D61}"/>
              </a:ext>
            </a:extLst>
          </p:cNvPr>
          <p:cNvCxnSpPr/>
          <p:nvPr/>
        </p:nvCxnSpPr>
        <p:spPr>
          <a:xfrm rot="10800000" flipV="1">
            <a:off x="3003885" y="2185573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E9D8F1FE-C488-4008-BACE-346F3F590A0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3008261" y="1983493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/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9" name="ZoneTexte 88">
            <a:extLst>
              <a:ext uri="{FF2B5EF4-FFF2-40B4-BE49-F238E27FC236}">
                <a16:creationId xmlns:a16="http://schemas.microsoft.com/office/drawing/2014/main" id="{073C9D33-76AC-4339-A097-40C4576462B1}"/>
              </a:ext>
            </a:extLst>
          </p:cNvPr>
          <p:cNvSpPr txBox="1"/>
          <p:nvPr/>
        </p:nvSpPr>
        <p:spPr>
          <a:xfrm>
            <a:off x="7628377" y="1983493"/>
            <a:ext cx="4397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1 - Démarreur éteint </a:t>
            </a:r>
            <a:r>
              <a:rPr lang="fr-FR" sz="28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921402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56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grpSp>
        <p:nvGrpSpPr>
          <p:cNvPr id="8" name="Graphique 6">
            <a:extLst>
              <a:ext uri="{FF2B5EF4-FFF2-40B4-BE49-F238E27FC236}">
                <a16:creationId xmlns:a16="http://schemas.microsoft.com/office/drawing/2014/main" id="{C5C75315-BF87-4F3C-B832-D50706FB59AD}"/>
              </a:ext>
            </a:extLst>
          </p:cNvPr>
          <p:cNvGrpSpPr/>
          <p:nvPr/>
        </p:nvGrpSpPr>
        <p:grpSpPr>
          <a:xfrm>
            <a:off x="1608239" y="1747006"/>
            <a:ext cx="5135813" cy="3335392"/>
            <a:chOff x="480277" y="1754617"/>
            <a:chExt cx="5135813" cy="3335392"/>
          </a:xfrm>
        </p:grpSpPr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359E8FB5-1F3E-481A-8A0E-D0767D9EEF79}"/>
                </a:ext>
              </a:extLst>
            </p:cNvPr>
            <p:cNvSpPr/>
            <p:nvPr/>
          </p:nvSpPr>
          <p:spPr>
            <a:xfrm>
              <a:off x="3711800" y="2158557"/>
              <a:ext cx="1315691" cy="882898"/>
            </a:xfrm>
            <a:custGeom>
              <a:avLst/>
              <a:gdLst>
                <a:gd name="connsiteX0" fmla="*/ 1314816 w 1315691"/>
                <a:gd name="connsiteY0" fmla="*/ 881656 h 882898"/>
                <a:gd name="connsiteX1" fmla="*/ 1314816 w 1315691"/>
                <a:gd name="connsiteY1" fmla="*/ -1242 h 882898"/>
                <a:gd name="connsiteX2" fmla="*/ -876 w 1315691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691" h="882898">
                  <a:moveTo>
                    <a:pt x="1314816" y="881656"/>
                  </a:moveTo>
                  <a:lnTo>
                    <a:pt x="1314816" y="-1242"/>
                  </a:lnTo>
                  <a:lnTo>
                    <a:pt x="-876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66EE1A4E-3E2E-4204-AD36-FCF4291CC169}"/>
                </a:ext>
              </a:extLst>
            </p:cNvPr>
            <p:cNvSpPr/>
            <p:nvPr/>
          </p:nvSpPr>
          <p:spPr>
            <a:xfrm>
              <a:off x="1068876" y="2158557"/>
              <a:ext cx="1177197" cy="882898"/>
            </a:xfrm>
            <a:custGeom>
              <a:avLst/>
              <a:gdLst>
                <a:gd name="connsiteX0" fmla="*/ -495 w 1177197"/>
                <a:gd name="connsiteY0" fmla="*/ 881656 h 882898"/>
                <a:gd name="connsiteX1" fmla="*/ -495 w 1177197"/>
                <a:gd name="connsiteY1" fmla="*/ -1242 h 882898"/>
                <a:gd name="connsiteX2" fmla="*/ 1176703 w 1177197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7197" h="882898">
                  <a:moveTo>
                    <a:pt x="-495" y="881656"/>
                  </a:moveTo>
                  <a:lnTo>
                    <a:pt x="-495" y="-1242"/>
                  </a:lnTo>
                  <a:lnTo>
                    <a:pt x="1176703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4DE9A902-9BD1-4254-B4EE-D0EDCD4F9FC5}"/>
                </a:ext>
              </a:extLst>
            </p:cNvPr>
            <p:cNvSpPr/>
            <p:nvPr/>
          </p:nvSpPr>
          <p:spPr>
            <a:xfrm>
              <a:off x="1068876" y="4801481"/>
              <a:ext cx="3958615" cy="288528"/>
            </a:xfrm>
            <a:custGeom>
              <a:avLst/>
              <a:gdLst>
                <a:gd name="connsiteX0" fmla="*/ 3957926 w 3958615"/>
                <a:gd name="connsiteY0" fmla="*/ -1572 h 288528"/>
                <a:gd name="connsiteX1" fmla="*/ 3957926 w 3958615"/>
                <a:gd name="connsiteY1" fmla="*/ 286957 h 288528"/>
                <a:gd name="connsiteX2" fmla="*/ -690 w 3958615"/>
                <a:gd name="connsiteY2" fmla="*/ 286957 h 288528"/>
                <a:gd name="connsiteX3" fmla="*/ -690 w 3958615"/>
                <a:gd name="connsiteY3" fmla="*/ -1572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8615" h="288528">
                  <a:moveTo>
                    <a:pt x="3957926" y="-1572"/>
                  </a:moveTo>
                  <a:lnTo>
                    <a:pt x="3957926" y="286957"/>
                  </a:lnTo>
                  <a:lnTo>
                    <a:pt x="-690" y="286957"/>
                  </a:lnTo>
                  <a:lnTo>
                    <a:pt x="-690" y="-157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01CFDE2C-3B8B-4973-A2D7-00802BA95498}"/>
                </a:ext>
              </a:extLst>
            </p:cNvPr>
            <p:cNvSpPr/>
            <p:nvPr/>
          </p:nvSpPr>
          <p:spPr>
            <a:xfrm>
              <a:off x="480277" y="3329984"/>
              <a:ext cx="1177197" cy="1177197"/>
            </a:xfrm>
            <a:custGeom>
              <a:avLst/>
              <a:gdLst>
                <a:gd name="connsiteX0" fmla="*/ 1176786 w 1177197"/>
                <a:gd name="connsiteY0" fmla="*/ 587171 h 1177197"/>
                <a:gd name="connsiteX1" fmla="*/ 588187 w 1177197"/>
                <a:gd name="connsiteY1" fmla="*/ 1175770 h 1177197"/>
                <a:gd name="connsiteX2" fmla="*/ -412 w 1177197"/>
                <a:gd name="connsiteY2" fmla="*/ 587171 h 1177197"/>
                <a:gd name="connsiteX3" fmla="*/ 588187 w 1177197"/>
                <a:gd name="connsiteY3" fmla="*/ -1428 h 1177197"/>
                <a:gd name="connsiteX4" fmla="*/ 1176786 w 1177197"/>
                <a:gd name="connsiteY4" fmla="*/ 587171 h 117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97" h="1177197">
                  <a:moveTo>
                    <a:pt x="1176786" y="587171"/>
                  </a:moveTo>
                  <a:cubicBezTo>
                    <a:pt x="1176786" y="912227"/>
                    <a:pt x="913261" y="1175770"/>
                    <a:pt x="588187" y="1175770"/>
                  </a:cubicBezTo>
                  <a:cubicBezTo>
                    <a:pt x="263113" y="1175770"/>
                    <a:pt x="-412" y="912227"/>
                    <a:pt x="-412" y="587171"/>
                  </a:cubicBezTo>
                  <a:cubicBezTo>
                    <a:pt x="-412" y="262115"/>
                    <a:pt x="263113" y="-1428"/>
                    <a:pt x="588187" y="-1428"/>
                  </a:cubicBezTo>
                  <a:cubicBezTo>
                    <a:pt x="913261" y="-1428"/>
                    <a:pt x="1176786" y="262115"/>
                    <a:pt x="1176786" y="587171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502895F9-11DE-4CEA-A54F-5FC915CCB36E}"/>
                </a:ext>
              </a:extLst>
            </p:cNvPr>
            <p:cNvSpPr/>
            <p:nvPr/>
          </p:nvSpPr>
          <p:spPr>
            <a:xfrm>
              <a:off x="1068876" y="3335755"/>
              <a:ext cx="30536" cy="1171426"/>
            </a:xfrm>
            <a:custGeom>
              <a:avLst/>
              <a:gdLst>
                <a:gd name="connsiteX0" fmla="*/ -412 w 30536"/>
                <a:gd name="connsiteY0" fmla="*/ -1428 h 1171426"/>
                <a:gd name="connsiteX1" fmla="*/ -412 w 30536"/>
                <a:gd name="connsiteY1" fmla="*/ 1169999 h 117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171426">
                  <a:moveTo>
                    <a:pt x="-412" y="-1428"/>
                  </a:moveTo>
                  <a:lnTo>
                    <a:pt x="-412" y="1169999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6C70916E-40CA-4269-B976-8AF776807D1D}"/>
                </a:ext>
              </a:extLst>
            </p:cNvPr>
            <p:cNvSpPr/>
            <p:nvPr/>
          </p:nvSpPr>
          <p:spPr>
            <a:xfrm>
              <a:off x="924611" y="3335755"/>
              <a:ext cx="144264" cy="288528"/>
            </a:xfrm>
            <a:custGeom>
              <a:avLst/>
              <a:gdLst>
                <a:gd name="connsiteX0" fmla="*/ 143863 w 144264"/>
                <a:gd name="connsiteY0" fmla="*/ -1366 h 288528"/>
                <a:gd name="connsiteX1" fmla="*/ -402 w 14426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64" h="288528">
                  <a:moveTo>
                    <a:pt x="143863" y="-1366"/>
                  </a:moveTo>
                  <a:lnTo>
                    <a:pt x="-40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B756BCD6-7FB3-4EEC-AC38-E1A04674D0B7}"/>
                </a:ext>
              </a:extLst>
            </p:cNvPr>
            <p:cNvSpPr/>
            <p:nvPr/>
          </p:nvSpPr>
          <p:spPr>
            <a:xfrm>
              <a:off x="1068876" y="3335755"/>
              <a:ext cx="150034" cy="288528"/>
            </a:xfrm>
            <a:custGeom>
              <a:avLst/>
              <a:gdLst>
                <a:gd name="connsiteX0" fmla="*/ -423 w 150034"/>
                <a:gd name="connsiteY0" fmla="*/ -1366 h 288528"/>
                <a:gd name="connsiteX1" fmla="*/ 149612 w 15003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034" h="288528">
                  <a:moveTo>
                    <a:pt x="-423" y="-1366"/>
                  </a:moveTo>
                  <a:lnTo>
                    <a:pt x="14961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0592CB2F-F75B-40FF-A57F-524B1F892C53}"/>
                </a:ext>
              </a:extLst>
            </p:cNvPr>
            <p:cNvSpPr/>
            <p:nvPr/>
          </p:nvSpPr>
          <p:spPr>
            <a:xfrm>
              <a:off x="1657475" y="3185720"/>
              <a:ext cx="30536" cy="150034"/>
            </a:xfrm>
            <a:custGeom>
              <a:avLst/>
              <a:gdLst>
                <a:gd name="connsiteX0" fmla="*/ -495 w 30536"/>
                <a:gd name="connsiteY0" fmla="*/ -1335 h 150034"/>
                <a:gd name="connsiteX1" fmla="*/ -495 w 30536"/>
                <a:gd name="connsiteY1" fmla="*/ 148700 h 1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50034">
                  <a:moveTo>
                    <a:pt x="-495" y="-1335"/>
                  </a:moveTo>
                  <a:lnTo>
                    <a:pt x="-495" y="14870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3EC83E1E-F838-49D8-A28C-6060784F51AB}"/>
                </a:ext>
              </a:extLst>
            </p:cNvPr>
            <p:cNvSpPr/>
            <p:nvPr/>
          </p:nvSpPr>
          <p:spPr>
            <a:xfrm>
              <a:off x="1657475" y="3041455"/>
              <a:ext cx="30536" cy="144264"/>
            </a:xfrm>
            <a:custGeom>
              <a:avLst/>
              <a:gdLst>
                <a:gd name="connsiteX0" fmla="*/ -495 w 30536"/>
                <a:gd name="connsiteY0" fmla="*/ -1315 h 144264"/>
                <a:gd name="connsiteX1" fmla="*/ -495 w 30536"/>
                <a:gd name="connsiteY1" fmla="*/ 142950 h 1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44264">
                  <a:moveTo>
                    <a:pt x="-495" y="-1315"/>
                  </a:moveTo>
                  <a:lnTo>
                    <a:pt x="-495" y="14295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FF4710C0-CE13-46FD-AF97-A7648415214E}"/>
                </a:ext>
              </a:extLst>
            </p:cNvPr>
            <p:cNvSpPr/>
            <p:nvPr/>
          </p:nvSpPr>
          <p:spPr>
            <a:xfrm>
              <a:off x="1513210" y="3185720"/>
              <a:ext cx="288528" cy="30536"/>
            </a:xfrm>
            <a:custGeom>
              <a:avLst/>
              <a:gdLst>
                <a:gd name="connsiteX0" fmla="*/ -495 w 288528"/>
                <a:gd name="connsiteY0" fmla="*/ -1325 h 30536"/>
                <a:gd name="connsiteX1" fmla="*/ 288034 w 288528"/>
                <a:gd name="connsiteY1" fmla="*/ -1325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495" y="-1325"/>
                  </a:moveTo>
                  <a:lnTo>
                    <a:pt x="288034" y="-1325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17DC718E-17DB-4B16-A2A1-C65171827A89}"/>
                </a:ext>
              </a:extLst>
            </p:cNvPr>
            <p:cNvSpPr/>
            <p:nvPr/>
          </p:nvSpPr>
          <p:spPr>
            <a:xfrm>
              <a:off x="1068876" y="3041455"/>
              <a:ext cx="30536" cy="294299"/>
            </a:xfrm>
            <a:custGeom>
              <a:avLst/>
              <a:gdLst>
                <a:gd name="connsiteX0" fmla="*/ -412 w 30536"/>
                <a:gd name="connsiteY0" fmla="*/ -1325 h 294299"/>
                <a:gd name="connsiteX1" fmla="*/ -412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-1325"/>
                  </a:moveTo>
                  <a:lnTo>
                    <a:pt x="-412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BC3E2BBE-E77E-4C93-AEB8-C5B32982630E}"/>
                </a:ext>
              </a:extLst>
            </p:cNvPr>
            <p:cNvSpPr/>
            <p:nvPr/>
          </p:nvSpPr>
          <p:spPr>
            <a:xfrm>
              <a:off x="1068876" y="4507182"/>
              <a:ext cx="30536" cy="294299"/>
            </a:xfrm>
            <a:custGeom>
              <a:avLst/>
              <a:gdLst>
                <a:gd name="connsiteX0" fmla="*/ -412 w 30536"/>
                <a:gd name="connsiteY0" fmla="*/ 292768 h 294299"/>
                <a:gd name="connsiteX1" fmla="*/ -412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292768"/>
                  </a:moveTo>
                  <a:lnTo>
                    <a:pt x="-412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5224B684-D8BB-4A6A-9509-01A17116D38B}"/>
                </a:ext>
              </a:extLst>
            </p:cNvPr>
            <p:cNvSpPr txBox="1"/>
            <p:nvPr/>
          </p:nvSpPr>
          <p:spPr>
            <a:xfrm>
              <a:off x="1883416" y="2984194"/>
              <a:ext cx="615673" cy="489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1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V1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71A15CA0-AE51-4BFA-AF21-BC733276145C}"/>
                </a:ext>
              </a:extLst>
            </p:cNvPr>
            <p:cNvSpPr txBox="1"/>
            <p:nvPr/>
          </p:nvSpPr>
          <p:spPr>
            <a:xfrm>
              <a:off x="1883416" y="3422758"/>
              <a:ext cx="609902" cy="362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09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935A3870-4B2F-46E4-8213-B3666481B3EB}"/>
                </a:ext>
              </a:extLst>
            </p:cNvPr>
            <p:cNvSpPr/>
            <p:nvPr/>
          </p:nvSpPr>
          <p:spPr>
            <a:xfrm>
              <a:off x="4438893" y="3329984"/>
              <a:ext cx="1177197" cy="1177197"/>
            </a:xfrm>
            <a:custGeom>
              <a:avLst/>
              <a:gdLst>
                <a:gd name="connsiteX0" fmla="*/ 1176229 w 1177197"/>
                <a:gd name="connsiteY0" fmla="*/ 587171 h 1177197"/>
                <a:gd name="connsiteX1" fmla="*/ 587631 w 1177197"/>
                <a:gd name="connsiteY1" fmla="*/ 1175770 h 1177197"/>
                <a:gd name="connsiteX2" fmla="*/ -968 w 1177197"/>
                <a:gd name="connsiteY2" fmla="*/ 587171 h 1177197"/>
                <a:gd name="connsiteX3" fmla="*/ 587631 w 1177197"/>
                <a:gd name="connsiteY3" fmla="*/ -1428 h 1177197"/>
                <a:gd name="connsiteX4" fmla="*/ 1176229 w 1177197"/>
                <a:gd name="connsiteY4" fmla="*/ 587171 h 117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97" h="1177197">
                  <a:moveTo>
                    <a:pt x="1176229" y="587171"/>
                  </a:moveTo>
                  <a:cubicBezTo>
                    <a:pt x="1176229" y="912227"/>
                    <a:pt x="912687" y="1175770"/>
                    <a:pt x="587631" y="1175770"/>
                  </a:cubicBezTo>
                  <a:cubicBezTo>
                    <a:pt x="262574" y="1175770"/>
                    <a:pt x="-968" y="912227"/>
                    <a:pt x="-968" y="587171"/>
                  </a:cubicBezTo>
                  <a:cubicBezTo>
                    <a:pt x="-968" y="262115"/>
                    <a:pt x="262574" y="-1428"/>
                    <a:pt x="587631" y="-1428"/>
                  </a:cubicBezTo>
                  <a:cubicBezTo>
                    <a:pt x="912687" y="-1428"/>
                    <a:pt x="1176229" y="262115"/>
                    <a:pt x="1176229" y="587171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pPr algn="ctr"/>
              <a:r>
                <a:rPr lang="fr-FR" sz="4400" dirty="0">
                  <a:latin typeface="Cambria" panose="02040503050406030204" pitchFamily="18" charset="0"/>
                  <a:ea typeface="Cambria" panose="02040503050406030204" pitchFamily="18" charset="0"/>
                </a:rPr>
                <a:t>M</a:t>
              </a:r>
              <a:endParaRPr lang="fr-FR" sz="2800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BADC57DF-5095-4DAD-8507-7460BB0B83A2}"/>
                </a:ext>
              </a:extLst>
            </p:cNvPr>
            <p:cNvSpPr/>
            <p:nvPr/>
          </p:nvSpPr>
          <p:spPr>
            <a:xfrm>
              <a:off x="5027491" y="3041455"/>
              <a:ext cx="30536" cy="294299"/>
            </a:xfrm>
            <a:custGeom>
              <a:avLst/>
              <a:gdLst>
                <a:gd name="connsiteX0" fmla="*/ -968 w 30536"/>
                <a:gd name="connsiteY0" fmla="*/ -1325 h 294299"/>
                <a:gd name="connsiteX1" fmla="*/ -968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-1325"/>
                  </a:moveTo>
                  <a:lnTo>
                    <a:pt x="-968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B550AF9A-E47E-48D3-8BE9-4D08CB4F9CA1}"/>
                </a:ext>
              </a:extLst>
            </p:cNvPr>
            <p:cNvSpPr/>
            <p:nvPr/>
          </p:nvSpPr>
          <p:spPr>
            <a:xfrm>
              <a:off x="5027491" y="4507182"/>
              <a:ext cx="30536" cy="294299"/>
            </a:xfrm>
            <a:custGeom>
              <a:avLst/>
              <a:gdLst>
                <a:gd name="connsiteX0" fmla="*/ -968 w 30536"/>
                <a:gd name="connsiteY0" fmla="*/ 292768 h 294299"/>
                <a:gd name="connsiteX1" fmla="*/ -968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292768"/>
                  </a:moveTo>
                  <a:lnTo>
                    <a:pt x="-968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67956837-9796-4D0D-819C-A30A6F9FFB99}"/>
                </a:ext>
              </a:extLst>
            </p:cNvPr>
            <p:cNvSpPr/>
            <p:nvPr/>
          </p:nvSpPr>
          <p:spPr>
            <a:xfrm>
              <a:off x="3273236" y="2100851"/>
              <a:ext cx="115411" cy="115411"/>
            </a:xfrm>
            <a:custGeom>
              <a:avLst/>
              <a:gdLst>
                <a:gd name="connsiteX0" fmla="*/ 114682 w 115411"/>
                <a:gd name="connsiteY0" fmla="*/ 56525 h 115411"/>
                <a:gd name="connsiteX1" fmla="*/ 56976 w 115411"/>
                <a:gd name="connsiteY1" fmla="*/ 114231 h 115411"/>
                <a:gd name="connsiteX2" fmla="*/ -730 w 115411"/>
                <a:gd name="connsiteY2" fmla="*/ 56525 h 115411"/>
                <a:gd name="connsiteX3" fmla="*/ 56976 w 115411"/>
                <a:gd name="connsiteY3" fmla="*/ -1180 h 115411"/>
                <a:gd name="connsiteX4" fmla="*/ 114682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682" y="56525"/>
                  </a:moveTo>
                  <a:cubicBezTo>
                    <a:pt x="114682" y="88379"/>
                    <a:pt x="88847" y="114231"/>
                    <a:pt x="56976" y="114231"/>
                  </a:cubicBezTo>
                  <a:cubicBezTo>
                    <a:pt x="25105" y="114231"/>
                    <a:pt x="-730" y="88379"/>
                    <a:pt x="-730" y="56525"/>
                  </a:cubicBezTo>
                  <a:cubicBezTo>
                    <a:pt x="-730" y="24672"/>
                    <a:pt x="25105" y="-1180"/>
                    <a:pt x="56976" y="-1180"/>
                  </a:cubicBezTo>
                  <a:cubicBezTo>
                    <a:pt x="88847" y="-1180"/>
                    <a:pt x="114682" y="24672"/>
                    <a:pt x="114682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DC618030-A692-4772-83A2-8C44DA258793}"/>
                </a:ext>
              </a:extLst>
            </p:cNvPr>
            <p:cNvSpPr/>
            <p:nvPr/>
          </p:nvSpPr>
          <p:spPr>
            <a:xfrm>
              <a:off x="2569226" y="2100851"/>
              <a:ext cx="115411" cy="115411"/>
            </a:xfrm>
            <a:custGeom>
              <a:avLst/>
              <a:gdLst>
                <a:gd name="connsiteX0" fmla="*/ 114781 w 115411"/>
                <a:gd name="connsiteY0" fmla="*/ 56525 h 115411"/>
                <a:gd name="connsiteX1" fmla="*/ 57075 w 115411"/>
                <a:gd name="connsiteY1" fmla="*/ 114231 h 115411"/>
                <a:gd name="connsiteX2" fmla="*/ -631 w 115411"/>
                <a:gd name="connsiteY2" fmla="*/ 56525 h 115411"/>
                <a:gd name="connsiteX3" fmla="*/ 57075 w 115411"/>
                <a:gd name="connsiteY3" fmla="*/ -1180 h 115411"/>
                <a:gd name="connsiteX4" fmla="*/ 114781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781" y="56525"/>
                  </a:moveTo>
                  <a:cubicBezTo>
                    <a:pt x="114781" y="88379"/>
                    <a:pt x="88946" y="114231"/>
                    <a:pt x="57075" y="114231"/>
                  </a:cubicBezTo>
                  <a:cubicBezTo>
                    <a:pt x="25204" y="114231"/>
                    <a:pt x="-631" y="88379"/>
                    <a:pt x="-631" y="56525"/>
                  </a:cubicBezTo>
                  <a:cubicBezTo>
                    <a:pt x="-631" y="24672"/>
                    <a:pt x="25204" y="-1180"/>
                    <a:pt x="57075" y="-1180"/>
                  </a:cubicBezTo>
                  <a:cubicBezTo>
                    <a:pt x="88946" y="-1180"/>
                    <a:pt x="114781" y="24672"/>
                    <a:pt x="114781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6DE659DF-935C-4E4B-BE48-E633AE78B9E9}"/>
                </a:ext>
              </a:extLst>
            </p:cNvPr>
            <p:cNvSpPr/>
            <p:nvPr/>
          </p:nvSpPr>
          <p:spPr>
            <a:xfrm>
              <a:off x="2534602" y="2158557"/>
              <a:ext cx="28852" cy="30536"/>
            </a:xfrm>
            <a:custGeom>
              <a:avLst/>
              <a:gdLst>
                <a:gd name="connsiteX0" fmla="*/ -620 w 28852"/>
                <a:gd name="connsiteY0" fmla="*/ -1180 h 30536"/>
                <a:gd name="connsiteX1" fmla="*/ 2823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620" y="-1180"/>
                  </a:moveTo>
                  <a:lnTo>
                    <a:pt x="2823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5BE9D825-67F6-4293-91F0-34B4C5D6389B}"/>
                </a:ext>
              </a:extLst>
            </p:cNvPr>
            <p:cNvSpPr/>
            <p:nvPr/>
          </p:nvSpPr>
          <p:spPr>
            <a:xfrm>
              <a:off x="3388648" y="2158557"/>
              <a:ext cx="28852" cy="30536"/>
            </a:xfrm>
            <a:custGeom>
              <a:avLst/>
              <a:gdLst>
                <a:gd name="connsiteX0" fmla="*/ -740 w 28852"/>
                <a:gd name="connsiteY0" fmla="*/ -1180 h 30536"/>
                <a:gd name="connsiteX1" fmla="*/ 2811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740" y="-1180"/>
                  </a:moveTo>
                  <a:lnTo>
                    <a:pt x="2811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879EB0CA-5691-41C2-8EC8-1F415CD2EE12}"/>
                </a:ext>
              </a:extLst>
            </p:cNvPr>
            <p:cNvSpPr/>
            <p:nvPr/>
          </p:nvSpPr>
          <p:spPr>
            <a:xfrm rot="1522793">
              <a:off x="2746555" y="1939626"/>
              <a:ext cx="553975" cy="352005"/>
            </a:xfrm>
            <a:custGeom>
              <a:avLst/>
              <a:gdLst>
                <a:gd name="connsiteX0" fmla="*/ -678 w 553975"/>
                <a:gd name="connsiteY0" fmla="*/ 350854 h 352005"/>
                <a:gd name="connsiteX1" fmla="*/ 553297 w 553975"/>
                <a:gd name="connsiteY1" fmla="*/ -1152 h 35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975" h="352005">
                  <a:moveTo>
                    <a:pt x="-678" y="350854"/>
                  </a:moveTo>
                  <a:lnTo>
                    <a:pt x="553297" y="-115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3" name="Forme libre : forme 62">
              <a:extLst>
                <a:ext uri="{FF2B5EF4-FFF2-40B4-BE49-F238E27FC236}">
                  <a16:creationId xmlns:a16="http://schemas.microsoft.com/office/drawing/2014/main" id="{1188AAC6-2CEA-4AA9-A70F-154A51B7AA6A}"/>
                </a:ext>
              </a:extLst>
            </p:cNvPr>
            <p:cNvSpPr/>
            <p:nvPr/>
          </p:nvSpPr>
          <p:spPr>
            <a:xfrm>
              <a:off x="2246073" y="2158557"/>
              <a:ext cx="288528" cy="30536"/>
            </a:xfrm>
            <a:custGeom>
              <a:avLst/>
              <a:gdLst>
                <a:gd name="connsiteX0" fmla="*/ -598 w 288528"/>
                <a:gd name="connsiteY0" fmla="*/ -1180 h 30536"/>
                <a:gd name="connsiteX1" fmla="*/ 287931 w 288528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598" y="-1180"/>
                  </a:moveTo>
                  <a:lnTo>
                    <a:pt x="287931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65530F99-C8B4-4801-BD35-3340F82360D5}"/>
                </a:ext>
              </a:extLst>
            </p:cNvPr>
            <p:cNvSpPr/>
            <p:nvPr/>
          </p:nvSpPr>
          <p:spPr>
            <a:xfrm>
              <a:off x="3417501" y="2158557"/>
              <a:ext cx="294299" cy="30536"/>
            </a:xfrm>
            <a:custGeom>
              <a:avLst/>
              <a:gdLst>
                <a:gd name="connsiteX0" fmla="*/ 293537 w 294299"/>
                <a:gd name="connsiteY0" fmla="*/ -1180 h 30536"/>
                <a:gd name="connsiteX1" fmla="*/ -763 w 294299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299" h="30536">
                  <a:moveTo>
                    <a:pt x="293537" y="-1180"/>
                  </a:moveTo>
                  <a:lnTo>
                    <a:pt x="-76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2A1030A2-CCD0-4375-AC2A-4B833CF4C750}"/>
                </a:ext>
              </a:extLst>
            </p:cNvPr>
            <p:cNvSpPr/>
            <p:nvPr/>
          </p:nvSpPr>
          <p:spPr>
            <a:xfrm>
              <a:off x="3302089" y="1754617"/>
              <a:ext cx="230823" cy="230823"/>
            </a:xfrm>
            <a:custGeom>
              <a:avLst/>
              <a:gdLst>
                <a:gd name="connsiteX0" fmla="*/ 230081 w 230823"/>
                <a:gd name="connsiteY0" fmla="*/ 114272 h 230823"/>
                <a:gd name="connsiteX1" fmla="*/ 114669 w 230823"/>
                <a:gd name="connsiteY1" fmla="*/ 229683 h 230823"/>
                <a:gd name="connsiteX2" fmla="*/ -742 w 230823"/>
                <a:gd name="connsiteY2" fmla="*/ 114272 h 230823"/>
                <a:gd name="connsiteX3" fmla="*/ 114669 w 230823"/>
                <a:gd name="connsiteY3" fmla="*/ -1140 h 230823"/>
                <a:gd name="connsiteX4" fmla="*/ 230081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81" y="114272"/>
                  </a:moveTo>
                  <a:cubicBezTo>
                    <a:pt x="230081" y="178037"/>
                    <a:pt x="178411" y="229683"/>
                    <a:pt x="114669" y="229683"/>
                  </a:cubicBezTo>
                  <a:cubicBezTo>
                    <a:pt x="50928" y="229683"/>
                    <a:pt x="-742" y="178037"/>
                    <a:pt x="-742" y="114272"/>
                  </a:cubicBezTo>
                  <a:cubicBezTo>
                    <a:pt x="-742" y="50507"/>
                    <a:pt x="50928" y="-1140"/>
                    <a:pt x="114669" y="-1140"/>
                  </a:cubicBezTo>
                  <a:cubicBezTo>
                    <a:pt x="178411" y="-1140"/>
                    <a:pt x="230081" y="50507"/>
                    <a:pt x="230081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7B43999E-E5A7-4CC6-8D99-303E73FF7EAA}"/>
                </a:ext>
              </a:extLst>
            </p:cNvPr>
            <p:cNvSpPr/>
            <p:nvPr/>
          </p:nvSpPr>
          <p:spPr>
            <a:xfrm>
              <a:off x="3388648" y="1898881"/>
              <a:ext cx="28852" cy="28852"/>
            </a:xfrm>
            <a:custGeom>
              <a:avLst/>
              <a:gdLst>
                <a:gd name="connsiteX0" fmla="*/ 28113 w 28852"/>
                <a:gd name="connsiteY0" fmla="*/ 27707 h 28852"/>
                <a:gd name="connsiteX1" fmla="*/ -740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28113" y="27707"/>
                  </a:moveTo>
                  <a:lnTo>
                    <a:pt x="-740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90F23081-29E4-4EC9-BB43-1228C79F3B2D}"/>
                </a:ext>
              </a:extLst>
            </p:cNvPr>
            <p:cNvSpPr/>
            <p:nvPr/>
          </p:nvSpPr>
          <p:spPr>
            <a:xfrm>
              <a:off x="3417501" y="1898881"/>
              <a:ext cx="28852" cy="28852"/>
            </a:xfrm>
            <a:custGeom>
              <a:avLst/>
              <a:gdLst>
                <a:gd name="connsiteX0" fmla="*/ -744 w 28852"/>
                <a:gd name="connsiteY0" fmla="*/ 27707 h 28852"/>
                <a:gd name="connsiteX1" fmla="*/ 28109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-744" y="27707"/>
                  </a:moveTo>
                  <a:lnTo>
                    <a:pt x="28109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7EFB1E96-848E-4967-A2AE-DFD827D7B57C}"/>
                </a:ext>
              </a:extLst>
            </p:cNvPr>
            <p:cNvSpPr/>
            <p:nvPr/>
          </p:nvSpPr>
          <p:spPr>
            <a:xfrm>
              <a:off x="3417501" y="1806552"/>
              <a:ext cx="30536" cy="121182"/>
            </a:xfrm>
            <a:custGeom>
              <a:avLst/>
              <a:gdLst>
                <a:gd name="connsiteX0" fmla="*/ -742 w 30536"/>
                <a:gd name="connsiteY0" fmla="*/ 120043 h 121182"/>
                <a:gd name="connsiteX1" fmla="*/ -742 w 30536"/>
                <a:gd name="connsiteY1" fmla="*/ -1139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42" y="120043"/>
                  </a:moveTo>
                  <a:lnTo>
                    <a:pt x="-742" y="-1139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C4599585-489F-468A-93D6-562525CAB694}"/>
                </a:ext>
              </a:extLst>
            </p:cNvPr>
            <p:cNvSpPr/>
            <p:nvPr/>
          </p:nvSpPr>
          <p:spPr>
            <a:xfrm>
              <a:off x="3596388" y="1754617"/>
              <a:ext cx="230823" cy="230823"/>
            </a:xfrm>
            <a:custGeom>
              <a:avLst/>
              <a:gdLst>
                <a:gd name="connsiteX0" fmla="*/ 230040 w 230823"/>
                <a:gd name="connsiteY0" fmla="*/ 114272 h 230823"/>
                <a:gd name="connsiteX1" fmla="*/ 114628 w 230823"/>
                <a:gd name="connsiteY1" fmla="*/ 229683 h 230823"/>
                <a:gd name="connsiteX2" fmla="*/ -783 w 230823"/>
                <a:gd name="connsiteY2" fmla="*/ 114272 h 230823"/>
                <a:gd name="connsiteX3" fmla="*/ 114628 w 230823"/>
                <a:gd name="connsiteY3" fmla="*/ -1140 h 230823"/>
                <a:gd name="connsiteX4" fmla="*/ 230040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40" y="114272"/>
                  </a:moveTo>
                  <a:cubicBezTo>
                    <a:pt x="230040" y="178037"/>
                    <a:pt x="178370" y="229683"/>
                    <a:pt x="114628" y="229683"/>
                  </a:cubicBezTo>
                  <a:cubicBezTo>
                    <a:pt x="50886" y="229683"/>
                    <a:pt x="-783" y="178037"/>
                    <a:pt x="-783" y="114272"/>
                  </a:cubicBezTo>
                  <a:cubicBezTo>
                    <a:pt x="-783" y="50507"/>
                    <a:pt x="50886" y="-1140"/>
                    <a:pt x="114628" y="-1140"/>
                  </a:cubicBezTo>
                  <a:cubicBezTo>
                    <a:pt x="178370" y="-1140"/>
                    <a:pt x="230040" y="50507"/>
                    <a:pt x="230040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0" name="Forme libre : forme 69">
              <a:extLst>
                <a:ext uri="{FF2B5EF4-FFF2-40B4-BE49-F238E27FC236}">
                  <a16:creationId xmlns:a16="http://schemas.microsoft.com/office/drawing/2014/main" id="{27D09389-A87A-445A-9523-973324F75917}"/>
                </a:ext>
              </a:extLst>
            </p:cNvPr>
            <p:cNvSpPr/>
            <p:nvPr/>
          </p:nvSpPr>
          <p:spPr>
            <a:xfrm>
              <a:off x="3682947" y="1806552"/>
              <a:ext cx="28852" cy="34623"/>
            </a:xfrm>
            <a:custGeom>
              <a:avLst/>
              <a:gdLst>
                <a:gd name="connsiteX0" fmla="*/ 28071 w 28852"/>
                <a:gd name="connsiteY0" fmla="*/ -1133 h 34623"/>
                <a:gd name="connsiteX1" fmla="*/ -781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28071" y="-1133"/>
                  </a:moveTo>
                  <a:lnTo>
                    <a:pt x="-781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1" name="Forme libre : forme 70">
              <a:extLst>
                <a:ext uri="{FF2B5EF4-FFF2-40B4-BE49-F238E27FC236}">
                  <a16:creationId xmlns:a16="http://schemas.microsoft.com/office/drawing/2014/main" id="{1CDF4226-7445-4FAE-9E30-D5E015751D5E}"/>
                </a:ext>
              </a:extLst>
            </p:cNvPr>
            <p:cNvSpPr/>
            <p:nvPr/>
          </p:nvSpPr>
          <p:spPr>
            <a:xfrm>
              <a:off x="3711800" y="1806552"/>
              <a:ext cx="28852" cy="34623"/>
            </a:xfrm>
            <a:custGeom>
              <a:avLst/>
              <a:gdLst>
                <a:gd name="connsiteX0" fmla="*/ -785 w 28852"/>
                <a:gd name="connsiteY0" fmla="*/ -1133 h 34623"/>
                <a:gd name="connsiteX1" fmla="*/ 28067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-785" y="-1133"/>
                  </a:moveTo>
                  <a:lnTo>
                    <a:pt x="28067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2" name="Forme libre : forme 71">
              <a:extLst>
                <a:ext uri="{FF2B5EF4-FFF2-40B4-BE49-F238E27FC236}">
                  <a16:creationId xmlns:a16="http://schemas.microsoft.com/office/drawing/2014/main" id="{07C7A4E5-9511-49CF-AA1C-0C6DB682384D}"/>
                </a:ext>
              </a:extLst>
            </p:cNvPr>
            <p:cNvSpPr/>
            <p:nvPr/>
          </p:nvSpPr>
          <p:spPr>
            <a:xfrm>
              <a:off x="3711800" y="1806552"/>
              <a:ext cx="30536" cy="121182"/>
            </a:xfrm>
            <a:custGeom>
              <a:avLst/>
              <a:gdLst>
                <a:gd name="connsiteX0" fmla="*/ -783 w 30536"/>
                <a:gd name="connsiteY0" fmla="*/ -1139 h 121182"/>
                <a:gd name="connsiteX1" fmla="*/ -783 w 30536"/>
                <a:gd name="connsiteY1" fmla="*/ 120043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83" y="-1139"/>
                  </a:moveTo>
                  <a:lnTo>
                    <a:pt x="-783" y="120043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746DC3E-DE5E-44C0-8BE8-244BCF568F68}"/>
              </a:ext>
            </a:extLst>
          </p:cNvPr>
          <p:cNvGrpSpPr/>
          <p:nvPr/>
        </p:nvGrpSpPr>
        <p:grpSpPr>
          <a:xfrm rot="5400000">
            <a:off x="-147623" y="3142285"/>
            <a:ext cx="1941820" cy="1565968"/>
            <a:chOff x="3258142" y="3409319"/>
            <a:chExt cx="1941820" cy="1565968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2FED1FD4-8A5C-4DCF-9198-CD823E55EF2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9AF0174-D468-4C79-B2F2-9DE3C0F9276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D11F4DB3-F75C-456F-B5DB-31158B8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892E2EC2-18CE-4A4B-A5D8-C9FD6C04FC1E}"/>
              </a:ext>
            </a:extLst>
          </p:cNvPr>
          <p:cNvGrpSpPr/>
          <p:nvPr/>
        </p:nvGrpSpPr>
        <p:grpSpPr>
          <a:xfrm rot="5400000">
            <a:off x="6693474" y="3160134"/>
            <a:ext cx="1941820" cy="1530270"/>
            <a:chOff x="3258142" y="2328402"/>
            <a:chExt cx="1941820" cy="1530270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B375B52-92B5-4861-82F5-DA721A182A50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698649D0-B036-47A6-A49F-6A33905115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7CEB7124-84CD-4C1E-BE00-0EEE3F98E2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/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𝑴𝒐𝒕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/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3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𝑎𝑡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FE11B696-5AF7-410F-BE8A-929442005D61}"/>
              </a:ext>
            </a:extLst>
          </p:cNvPr>
          <p:cNvCxnSpPr/>
          <p:nvPr/>
        </p:nvCxnSpPr>
        <p:spPr>
          <a:xfrm rot="10800000" flipV="1">
            <a:off x="3003885" y="2185573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E9D8F1FE-C488-4008-BACE-346F3F590A0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3008261" y="1983493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/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ZoneTexte 52">
            <a:extLst>
              <a:ext uri="{FF2B5EF4-FFF2-40B4-BE49-F238E27FC236}">
                <a16:creationId xmlns:a16="http://schemas.microsoft.com/office/drawing/2014/main" id="{643B1E30-E59D-4658-A352-C50613AC5A5D}"/>
              </a:ext>
            </a:extLst>
          </p:cNvPr>
          <p:cNvSpPr txBox="1"/>
          <p:nvPr/>
        </p:nvSpPr>
        <p:spPr>
          <a:xfrm>
            <a:off x="7628377" y="1983493"/>
            <a:ext cx="4397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1 - Démarreur allumé </a:t>
            </a:r>
            <a:r>
              <a:rPr lang="fr-FR" sz="28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8914202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57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sp>
        <p:nvSpPr>
          <p:cNvPr id="38" name="Forme libre : forme 37">
            <a:extLst>
              <a:ext uri="{FF2B5EF4-FFF2-40B4-BE49-F238E27FC236}">
                <a16:creationId xmlns:a16="http://schemas.microsoft.com/office/drawing/2014/main" id="{359E8FB5-1F3E-481A-8A0E-D0767D9EEF79}"/>
              </a:ext>
            </a:extLst>
          </p:cNvPr>
          <p:cNvSpPr/>
          <p:nvPr/>
        </p:nvSpPr>
        <p:spPr>
          <a:xfrm>
            <a:off x="4857925" y="2165244"/>
            <a:ext cx="1315691" cy="882898"/>
          </a:xfrm>
          <a:custGeom>
            <a:avLst/>
            <a:gdLst>
              <a:gd name="connsiteX0" fmla="*/ 1314816 w 1315691"/>
              <a:gd name="connsiteY0" fmla="*/ 881656 h 882898"/>
              <a:gd name="connsiteX1" fmla="*/ 1314816 w 1315691"/>
              <a:gd name="connsiteY1" fmla="*/ -1242 h 882898"/>
              <a:gd name="connsiteX2" fmla="*/ -876 w 1315691"/>
              <a:gd name="connsiteY2" fmla="*/ -1242 h 88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691" h="882898">
                <a:moveTo>
                  <a:pt x="1314816" y="881656"/>
                </a:moveTo>
                <a:lnTo>
                  <a:pt x="1314816" y="-1242"/>
                </a:lnTo>
                <a:lnTo>
                  <a:pt x="-876" y="-1242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9" name="Forme libre : forme 38">
            <a:extLst>
              <a:ext uri="{FF2B5EF4-FFF2-40B4-BE49-F238E27FC236}">
                <a16:creationId xmlns:a16="http://schemas.microsoft.com/office/drawing/2014/main" id="{66EE1A4E-3E2E-4204-AD36-FCF4291CC169}"/>
              </a:ext>
            </a:extLst>
          </p:cNvPr>
          <p:cNvSpPr/>
          <p:nvPr/>
        </p:nvSpPr>
        <p:spPr>
          <a:xfrm>
            <a:off x="2215001" y="2165244"/>
            <a:ext cx="1177197" cy="882898"/>
          </a:xfrm>
          <a:custGeom>
            <a:avLst/>
            <a:gdLst>
              <a:gd name="connsiteX0" fmla="*/ -495 w 1177197"/>
              <a:gd name="connsiteY0" fmla="*/ 881656 h 882898"/>
              <a:gd name="connsiteX1" fmla="*/ -495 w 1177197"/>
              <a:gd name="connsiteY1" fmla="*/ -1242 h 882898"/>
              <a:gd name="connsiteX2" fmla="*/ 1176703 w 1177197"/>
              <a:gd name="connsiteY2" fmla="*/ -1242 h 88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77197" h="882898">
                <a:moveTo>
                  <a:pt x="-495" y="881656"/>
                </a:moveTo>
                <a:lnTo>
                  <a:pt x="-495" y="-1242"/>
                </a:lnTo>
                <a:lnTo>
                  <a:pt x="1176703" y="-1242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0" name="Forme libre : forme 39">
            <a:extLst>
              <a:ext uri="{FF2B5EF4-FFF2-40B4-BE49-F238E27FC236}">
                <a16:creationId xmlns:a16="http://schemas.microsoft.com/office/drawing/2014/main" id="{4DE9A902-9BD1-4254-B4EE-D0EDCD4F9FC5}"/>
              </a:ext>
            </a:extLst>
          </p:cNvPr>
          <p:cNvSpPr/>
          <p:nvPr/>
        </p:nvSpPr>
        <p:spPr>
          <a:xfrm>
            <a:off x="2215001" y="4808168"/>
            <a:ext cx="3958615" cy="288528"/>
          </a:xfrm>
          <a:custGeom>
            <a:avLst/>
            <a:gdLst>
              <a:gd name="connsiteX0" fmla="*/ 3957926 w 3958615"/>
              <a:gd name="connsiteY0" fmla="*/ -1572 h 288528"/>
              <a:gd name="connsiteX1" fmla="*/ 3957926 w 3958615"/>
              <a:gd name="connsiteY1" fmla="*/ 286957 h 288528"/>
              <a:gd name="connsiteX2" fmla="*/ -690 w 3958615"/>
              <a:gd name="connsiteY2" fmla="*/ 286957 h 288528"/>
              <a:gd name="connsiteX3" fmla="*/ -690 w 3958615"/>
              <a:gd name="connsiteY3" fmla="*/ -1572 h 28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8615" h="288528">
                <a:moveTo>
                  <a:pt x="3957926" y="-1572"/>
                </a:moveTo>
                <a:lnTo>
                  <a:pt x="3957926" y="286957"/>
                </a:lnTo>
                <a:lnTo>
                  <a:pt x="-690" y="286957"/>
                </a:lnTo>
                <a:lnTo>
                  <a:pt x="-690" y="-1572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1" name="Forme libre : forme 40">
            <a:extLst>
              <a:ext uri="{FF2B5EF4-FFF2-40B4-BE49-F238E27FC236}">
                <a16:creationId xmlns:a16="http://schemas.microsoft.com/office/drawing/2014/main" id="{01CFDE2C-3B8B-4973-A2D7-00802BA95498}"/>
              </a:ext>
            </a:extLst>
          </p:cNvPr>
          <p:cNvSpPr/>
          <p:nvPr/>
        </p:nvSpPr>
        <p:spPr>
          <a:xfrm>
            <a:off x="1626402" y="3336671"/>
            <a:ext cx="1177197" cy="1177197"/>
          </a:xfrm>
          <a:custGeom>
            <a:avLst/>
            <a:gdLst>
              <a:gd name="connsiteX0" fmla="*/ 1176786 w 1177197"/>
              <a:gd name="connsiteY0" fmla="*/ 587171 h 1177197"/>
              <a:gd name="connsiteX1" fmla="*/ 588187 w 1177197"/>
              <a:gd name="connsiteY1" fmla="*/ 1175770 h 1177197"/>
              <a:gd name="connsiteX2" fmla="*/ -412 w 1177197"/>
              <a:gd name="connsiteY2" fmla="*/ 587171 h 1177197"/>
              <a:gd name="connsiteX3" fmla="*/ 588187 w 1177197"/>
              <a:gd name="connsiteY3" fmla="*/ -1428 h 1177197"/>
              <a:gd name="connsiteX4" fmla="*/ 1176786 w 1177197"/>
              <a:gd name="connsiteY4" fmla="*/ 587171 h 1177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197" h="1177197">
                <a:moveTo>
                  <a:pt x="1176786" y="587171"/>
                </a:moveTo>
                <a:cubicBezTo>
                  <a:pt x="1176786" y="912227"/>
                  <a:pt x="913261" y="1175770"/>
                  <a:pt x="588187" y="1175770"/>
                </a:cubicBezTo>
                <a:cubicBezTo>
                  <a:pt x="263113" y="1175770"/>
                  <a:pt x="-412" y="912227"/>
                  <a:pt x="-412" y="587171"/>
                </a:cubicBezTo>
                <a:cubicBezTo>
                  <a:pt x="-412" y="262115"/>
                  <a:pt x="263113" y="-1428"/>
                  <a:pt x="588187" y="-1428"/>
                </a:cubicBezTo>
                <a:cubicBezTo>
                  <a:pt x="913261" y="-1428"/>
                  <a:pt x="1176786" y="262115"/>
                  <a:pt x="1176786" y="587171"/>
                </a:cubicBez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2" name="Forme libre : forme 41">
            <a:extLst>
              <a:ext uri="{FF2B5EF4-FFF2-40B4-BE49-F238E27FC236}">
                <a16:creationId xmlns:a16="http://schemas.microsoft.com/office/drawing/2014/main" id="{502895F9-11DE-4CEA-A54F-5FC915CCB36E}"/>
              </a:ext>
            </a:extLst>
          </p:cNvPr>
          <p:cNvSpPr/>
          <p:nvPr/>
        </p:nvSpPr>
        <p:spPr>
          <a:xfrm>
            <a:off x="2215001" y="3342442"/>
            <a:ext cx="30536" cy="1171426"/>
          </a:xfrm>
          <a:custGeom>
            <a:avLst/>
            <a:gdLst>
              <a:gd name="connsiteX0" fmla="*/ -412 w 30536"/>
              <a:gd name="connsiteY0" fmla="*/ -1428 h 1171426"/>
              <a:gd name="connsiteX1" fmla="*/ -412 w 30536"/>
              <a:gd name="connsiteY1" fmla="*/ 1169999 h 1171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1171426">
                <a:moveTo>
                  <a:pt x="-412" y="-1428"/>
                </a:moveTo>
                <a:lnTo>
                  <a:pt x="-412" y="1169999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3" name="Forme libre : forme 42">
            <a:extLst>
              <a:ext uri="{FF2B5EF4-FFF2-40B4-BE49-F238E27FC236}">
                <a16:creationId xmlns:a16="http://schemas.microsoft.com/office/drawing/2014/main" id="{6C70916E-40CA-4269-B976-8AF776807D1D}"/>
              </a:ext>
            </a:extLst>
          </p:cNvPr>
          <p:cNvSpPr/>
          <p:nvPr/>
        </p:nvSpPr>
        <p:spPr>
          <a:xfrm>
            <a:off x="2070736" y="3342442"/>
            <a:ext cx="144264" cy="288528"/>
          </a:xfrm>
          <a:custGeom>
            <a:avLst/>
            <a:gdLst>
              <a:gd name="connsiteX0" fmla="*/ 143863 w 144264"/>
              <a:gd name="connsiteY0" fmla="*/ -1366 h 288528"/>
              <a:gd name="connsiteX1" fmla="*/ -402 w 144264"/>
              <a:gd name="connsiteY1" fmla="*/ 287163 h 28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264" h="288528">
                <a:moveTo>
                  <a:pt x="143863" y="-1366"/>
                </a:moveTo>
                <a:lnTo>
                  <a:pt x="-402" y="287163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4" name="Forme libre : forme 43">
            <a:extLst>
              <a:ext uri="{FF2B5EF4-FFF2-40B4-BE49-F238E27FC236}">
                <a16:creationId xmlns:a16="http://schemas.microsoft.com/office/drawing/2014/main" id="{B756BCD6-7FB3-4EEC-AC38-E1A04674D0B7}"/>
              </a:ext>
            </a:extLst>
          </p:cNvPr>
          <p:cNvSpPr/>
          <p:nvPr/>
        </p:nvSpPr>
        <p:spPr>
          <a:xfrm>
            <a:off x="2215001" y="3342442"/>
            <a:ext cx="150034" cy="288528"/>
          </a:xfrm>
          <a:custGeom>
            <a:avLst/>
            <a:gdLst>
              <a:gd name="connsiteX0" fmla="*/ -423 w 150034"/>
              <a:gd name="connsiteY0" fmla="*/ -1366 h 288528"/>
              <a:gd name="connsiteX1" fmla="*/ 149612 w 150034"/>
              <a:gd name="connsiteY1" fmla="*/ 287163 h 288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50034" h="288528">
                <a:moveTo>
                  <a:pt x="-423" y="-1366"/>
                </a:moveTo>
                <a:lnTo>
                  <a:pt x="149612" y="287163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5" name="Forme libre : forme 44">
            <a:extLst>
              <a:ext uri="{FF2B5EF4-FFF2-40B4-BE49-F238E27FC236}">
                <a16:creationId xmlns:a16="http://schemas.microsoft.com/office/drawing/2014/main" id="{0592CB2F-F75B-40FF-A57F-524B1F892C53}"/>
              </a:ext>
            </a:extLst>
          </p:cNvPr>
          <p:cNvSpPr/>
          <p:nvPr/>
        </p:nvSpPr>
        <p:spPr>
          <a:xfrm>
            <a:off x="2803600" y="3192407"/>
            <a:ext cx="30536" cy="150034"/>
          </a:xfrm>
          <a:custGeom>
            <a:avLst/>
            <a:gdLst>
              <a:gd name="connsiteX0" fmla="*/ -495 w 30536"/>
              <a:gd name="connsiteY0" fmla="*/ -1335 h 150034"/>
              <a:gd name="connsiteX1" fmla="*/ -495 w 30536"/>
              <a:gd name="connsiteY1" fmla="*/ 148700 h 15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150034">
                <a:moveTo>
                  <a:pt x="-495" y="-1335"/>
                </a:moveTo>
                <a:lnTo>
                  <a:pt x="-495" y="14870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6" name="Forme libre : forme 45">
            <a:extLst>
              <a:ext uri="{FF2B5EF4-FFF2-40B4-BE49-F238E27FC236}">
                <a16:creationId xmlns:a16="http://schemas.microsoft.com/office/drawing/2014/main" id="{3EC83E1E-F838-49D8-A28C-6060784F51AB}"/>
              </a:ext>
            </a:extLst>
          </p:cNvPr>
          <p:cNvSpPr/>
          <p:nvPr/>
        </p:nvSpPr>
        <p:spPr>
          <a:xfrm>
            <a:off x="2803600" y="3048142"/>
            <a:ext cx="30536" cy="144264"/>
          </a:xfrm>
          <a:custGeom>
            <a:avLst/>
            <a:gdLst>
              <a:gd name="connsiteX0" fmla="*/ -495 w 30536"/>
              <a:gd name="connsiteY0" fmla="*/ -1315 h 144264"/>
              <a:gd name="connsiteX1" fmla="*/ -495 w 30536"/>
              <a:gd name="connsiteY1" fmla="*/ 142950 h 144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144264">
                <a:moveTo>
                  <a:pt x="-495" y="-1315"/>
                </a:moveTo>
                <a:lnTo>
                  <a:pt x="-495" y="14295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7" name="Forme libre : forme 46">
            <a:extLst>
              <a:ext uri="{FF2B5EF4-FFF2-40B4-BE49-F238E27FC236}">
                <a16:creationId xmlns:a16="http://schemas.microsoft.com/office/drawing/2014/main" id="{FF4710C0-CE13-46FD-AF97-A7648415214E}"/>
              </a:ext>
            </a:extLst>
          </p:cNvPr>
          <p:cNvSpPr/>
          <p:nvPr/>
        </p:nvSpPr>
        <p:spPr>
          <a:xfrm>
            <a:off x="2659335" y="3192407"/>
            <a:ext cx="288528" cy="30536"/>
          </a:xfrm>
          <a:custGeom>
            <a:avLst/>
            <a:gdLst>
              <a:gd name="connsiteX0" fmla="*/ -495 w 288528"/>
              <a:gd name="connsiteY0" fmla="*/ -1325 h 30536"/>
              <a:gd name="connsiteX1" fmla="*/ 288034 w 288528"/>
              <a:gd name="connsiteY1" fmla="*/ -1325 h 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8" h="30536">
                <a:moveTo>
                  <a:pt x="-495" y="-1325"/>
                </a:moveTo>
                <a:lnTo>
                  <a:pt x="288034" y="-1325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8" name="Forme libre : forme 47">
            <a:extLst>
              <a:ext uri="{FF2B5EF4-FFF2-40B4-BE49-F238E27FC236}">
                <a16:creationId xmlns:a16="http://schemas.microsoft.com/office/drawing/2014/main" id="{17DC718E-17DB-4B16-A2A1-C65171827A89}"/>
              </a:ext>
            </a:extLst>
          </p:cNvPr>
          <p:cNvSpPr/>
          <p:nvPr/>
        </p:nvSpPr>
        <p:spPr>
          <a:xfrm>
            <a:off x="2215001" y="3048142"/>
            <a:ext cx="30536" cy="294299"/>
          </a:xfrm>
          <a:custGeom>
            <a:avLst/>
            <a:gdLst>
              <a:gd name="connsiteX0" fmla="*/ -412 w 30536"/>
              <a:gd name="connsiteY0" fmla="*/ -1325 h 294299"/>
              <a:gd name="connsiteX1" fmla="*/ -412 w 30536"/>
              <a:gd name="connsiteY1" fmla="*/ 292974 h 29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294299">
                <a:moveTo>
                  <a:pt x="-412" y="-1325"/>
                </a:moveTo>
                <a:lnTo>
                  <a:pt x="-412" y="292974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49" name="Forme libre : forme 48">
            <a:extLst>
              <a:ext uri="{FF2B5EF4-FFF2-40B4-BE49-F238E27FC236}">
                <a16:creationId xmlns:a16="http://schemas.microsoft.com/office/drawing/2014/main" id="{BC3E2BBE-E77E-4C93-AEB8-C5B32982630E}"/>
              </a:ext>
            </a:extLst>
          </p:cNvPr>
          <p:cNvSpPr/>
          <p:nvPr/>
        </p:nvSpPr>
        <p:spPr>
          <a:xfrm>
            <a:off x="2215001" y="4513869"/>
            <a:ext cx="30536" cy="294299"/>
          </a:xfrm>
          <a:custGeom>
            <a:avLst/>
            <a:gdLst>
              <a:gd name="connsiteX0" fmla="*/ -412 w 30536"/>
              <a:gd name="connsiteY0" fmla="*/ 292768 h 294299"/>
              <a:gd name="connsiteX1" fmla="*/ -412 w 30536"/>
              <a:gd name="connsiteY1" fmla="*/ -1531 h 29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294299">
                <a:moveTo>
                  <a:pt x="-412" y="292768"/>
                </a:moveTo>
                <a:lnTo>
                  <a:pt x="-412" y="-1531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5224B684-D8BB-4A6A-9509-01A17116D38B}"/>
              </a:ext>
            </a:extLst>
          </p:cNvPr>
          <p:cNvSpPr txBox="1"/>
          <p:nvPr/>
        </p:nvSpPr>
        <p:spPr>
          <a:xfrm>
            <a:off x="3029541" y="2990881"/>
            <a:ext cx="615673" cy="489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17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V1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71A15CA0-AE51-4BFA-AF21-BC733276145C}"/>
              </a:ext>
            </a:extLst>
          </p:cNvPr>
          <p:cNvSpPr txBox="1"/>
          <p:nvPr/>
        </p:nvSpPr>
        <p:spPr>
          <a:xfrm>
            <a:off x="3029541" y="3429445"/>
            <a:ext cx="609902" cy="362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909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12V</a:t>
            </a:r>
          </a:p>
        </p:txBody>
      </p:sp>
      <p:sp>
        <p:nvSpPr>
          <p:cNvPr id="52" name="Forme libre : forme 51">
            <a:extLst>
              <a:ext uri="{FF2B5EF4-FFF2-40B4-BE49-F238E27FC236}">
                <a16:creationId xmlns:a16="http://schemas.microsoft.com/office/drawing/2014/main" id="{935A3870-4B2F-46E4-8213-B3666481B3EB}"/>
              </a:ext>
            </a:extLst>
          </p:cNvPr>
          <p:cNvSpPr/>
          <p:nvPr/>
        </p:nvSpPr>
        <p:spPr>
          <a:xfrm>
            <a:off x="5585018" y="3336671"/>
            <a:ext cx="1177197" cy="1177197"/>
          </a:xfrm>
          <a:custGeom>
            <a:avLst/>
            <a:gdLst>
              <a:gd name="connsiteX0" fmla="*/ 1176229 w 1177197"/>
              <a:gd name="connsiteY0" fmla="*/ 587171 h 1177197"/>
              <a:gd name="connsiteX1" fmla="*/ 587631 w 1177197"/>
              <a:gd name="connsiteY1" fmla="*/ 1175770 h 1177197"/>
              <a:gd name="connsiteX2" fmla="*/ -968 w 1177197"/>
              <a:gd name="connsiteY2" fmla="*/ 587171 h 1177197"/>
              <a:gd name="connsiteX3" fmla="*/ 587631 w 1177197"/>
              <a:gd name="connsiteY3" fmla="*/ -1428 h 1177197"/>
              <a:gd name="connsiteX4" fmla="*/ 1176229 w 1177197"/>
              <a:gd name="connsiteY4" fmla="*/ 587171 h 1177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197" h="1177197">
                <a:moveTo>
                  <a:pt x="1176229" y="587171"/>
                </a:moveTo>
                <a:cubicBezTo>
                  <a:pt x="1176229" y="912227"/>
                  <a:pt x="912687" y="1175770"/>
                  <a:pt x="587631" y="1175770"/>
                </a:cubicBezTo>
                <a:cubicBezTo>
                  <a:pt x="262574" y="1175770"/>
                  <a:pt x="-968" y="912227"/>
                  <a:pt x="-968" y="587171"/>
                </a:cubicBezTo>
                <a:cubicBezTo>
                  <a:pt x="-968" y="262115"/>
                  <a:pt x="262574" y="-1428"/>
                  <a:pt x="587631" y="-1428"/>
                </a:cubicBezTo>
                <a:cubicBezTo>
                  <a:pt x="912687" y="-1428"/>
                  <a:pt x="1176229" y="262115"/>
                  <a:pt x="1176229" y="587171"/>
                </a:cubicBez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pPr algn="ctr"/>
            <a:r>
              <a:rPr lang="fr-FR" sz="4400" dirty="0">
                <a:latin typeface="Cambria" panose="02040503050406030204" pitchFamily="18" charset="0"/>
                <a:ea typeface="Cambria" panose="02040503050406030204" pitchFamily="18" charset="0"/>
              </a:rPr>
              <a:t>M</a:t>
            </a:r>
            <a:endParaRPr lang="fr-FR" sz="2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6" name="Forme libre : forme 55">
            <a:extLst>
              <a:ext uri="{FF2B5EF4-FFF2-40B4-BE49-F238E27FC236}">
                <a16:creationId xmlns:a16="http://schemas.microsoft.com/office/drawing/2014/main" id="{BADC57DF-5095-4DAD-8507-7460BB0B83A2}"/>
              </a:ext>
            </a:extLst>
          </p:cNvPr>
          <p:cNvSpPr/>
          <p:nvPr/>
        </p:nvSpPr>
        <p:spPr>
          <a:xfrm>
            <a:off x="6173616" y="3048142"/>
            <a:ext cx="30536" cy="294299"/>
          </a:xfrm>
          <a:custGeom>
            <a:avLst/>
            <a:gdLst>
              <a:gd name="connsiteX0" fmla="*/ -968 w 30536"/>
              <a:gd name="connsiteY0" fmla="*/ -1325 h 294299"/>
              <a:gd name="connsiteX1" fmla="*/ -968 w 30536"/>
              <a:gd name="connsiteY1" fmla="*/ 292974 h 29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294299">
                <a:moveTo>
                  <a:pt x="-968" y="-1325"/>
                </a:moveTo>
                <a:lnTo>
                  <a:pt x="-968" y="292974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7" name="Forme libre : forme 56">
            <a:extLst>
              <a:ext uri="{FF2B5EF4-FFF2-40B4-BE49-F238E27FC236}">
                <a16:creationId xmlns:a16="http://schemas.microsoft.com/office/drawing/2014/main" id="{B550AF9A-E47E-48D3-8BE9-4D08CB4F9CA1}"/>
              </a:ext>
            </a:extLst>
          </p:cNvPr>
          <p:cNvSpPr/>
          <p:nvPr/>
        </p:nvSpPr>
        <p:spPr>
          <a:xfrm>
            <a:off x="6173616" y="4513869"/>
            <a:ext cx="30536" cy="294299"/>
          </a:xfrm>
          <a:custGeom>
            <a:avLst/>
            <a:gdLst>
              <a:gd name="connsiteX0" fmla="*/ -968 w 30536"/>
              <a:gd name="connsiteY0" fmla="*/ 292768 h 294299"/>
              <a:gd name="connsiteX1" fmla="*/ -968 w 30536"/>
              <a:gd name="connsiteY1" fmla="*/ -1531 h 29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294299">
                <a:moveTo>
                  <a:pt x="-968" y="292768"/>
                </a:moveTo>
                <a:lnTo>
                  <a:pt x="-968" y="-1531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8" name="Forme libre : forme 57">
            <a:extLst>
              <a:ext uri="{FF2B5EF4-FFF2-40B4-BE49-F238E27FC236}">
                <a16:creationId xmlns:a16="http://schemas.microsoft.com/office/drawing/2014/main" id="{67956837-9796-4D0D-819C-A30A6F9FFB99}"/>
              </a:ext>
            </a:extLst>
          </p:cNvPr>
          <p:cNvSpPr/>
          <p:nvPr/>
        </p:nvSpPr>
        <p:spPr>
          <a:xfrm>
            <a:off x="4419361" y="2107538"/>
            <a:ext cx="115411" cy="115411"/>
          </a:xfrm>
          <a:custGeom>
            <a:avLst/>
            <a:gdLst>
              <a:gd name="connsiteX0" fmla="*/ 114682 w 115411"/>
              <a:gd name="connsiteY0" fmla="*/ 56525 h 115411"/>
              <a:gd name="connsiteX1" fmla="*/ 56976 w 115411"/>
              <a:gd name="connsiteY1" fmla="*/ 114231 h 115411"/>
              <a:gd name="connsiteX2" fmla="*/ -730 w 115411"/>
              <a:gd name="connsiteY2" fmla="*/ 56525 h 115411"/>
              <a:gd name="connsiteX3" fmla="*/ 56976 w 115411"/>
              <a:gd name="connsiteY3" fmla="*/ -1180 h 115411"/>
              <a:gd name="connsiteX4" fmla="*/ 114682 w 115411"/>
              <a:gd name="connsiteY4" fmla="*/ 56525 h 11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411" h="115411">
                <a:moveTo>
                  <a:pt x="114682" y="56525"/>
                </a:moveTo>
                <a:cubicBezTo>
                  <a:pt x="114682" y="88379"/>
                  <a:pt x="88847" y="114231"/>
                  <a:pt x="56976" y="114231"/>
                </a:cubicBezTo>
                <a:cubicBezTo>
                  <a:pt x="25105" y="114231"/>
                  <a:pt x="-730" y="88379"/>
                  <a:pt x="-730" y="56525"/>
                </a:cubicBezTo>
                <a:cubicBezTo>
                  <a:pt x="-730" y="24672"/>
                  <a:pt x="25105" y="-1180"/>
                  <a:pt x="56976" y="-1180"/>
                </a:cubicBezTo>
                <a:cubicBezTo>
                  <a:pt x="88847" y="-1180"/>
                  <a:pt x="114682" y="24672"/>
                  <a:pt x="114682" y="56525"/>
                </a:cubicBez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59" name="Forme libre : forme 58">
            <a:extLst>
              <a:ext uri="{FF2B5EF4-FFF2-40B4-BE49-F238E27FC236}">
                <a16:creationId xmlns:a16="http://schemas.microsoft.com/office/drawing/2014/main" id="{DC618030-A692-4772-83A2-8C44DA258793}"/>
              </a:ext>
            </a:extLst>
          </p:cNvPr>
          <p:cNvSpPr/>
          <p:nvPr/>
        </p:nvSpPr>
        <p:spPr>
          <a:xfrm>
            <a:off x="3715351" y="2107538"/>
            <a:ext cx="115411" cy="115411"/>
          </a:xfrm>
          <a:custGeom>
            <a:avLst/>
            <a:gdLst>
              <a:gd name="connsiteX0" fmla="*/ 114781 w 115411"/>
              <a:gd name="connsiteY0" fmla="*/ 56525 h 115411"/>
              <a:gd name="connsiteX1" fmla="*/ 57075 w 115411"/>
              <a:gd name="connsiteY1" fmla="*/ 114231 h 115411"/>
              <a:gd name="connsiteX2" fmla="*/ -631 w 115411"/>
              <a:gd name="connsiteY2" fmla="*/ 56525 h 115411"/>
              <a:gd name="connsiteX3" fmla="*/ 57075 w 115411"/>
              <a:gd name="connsiteY3" fmla="*/ -1180 h 115411"/>
              <a:gd name="connsiteX4" fmla="*/ 114781 w 115411"/>
              <a:gd name="connsiteY4" fmla="*/ 56525 h 115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411" h="115411">
                <a:moveTo>
                  <a:pt x="114781" y="56525"/>
                </a:moveTo>
                <a:cubicBezTo>
                  <a:pt x="114781" y="88379"/>
                  <a:pt x="88946" y="114231"/>
                  <a:pt x="57075" y="114231"/>
                </a:cubicBezTo>
                <a:cubicBezTo>
                  <a:pt x="25204" y="114231"/>
                  <a:pt x="-631" y="88379"/>
                  <a:pt x="-631" y="56525"/>
                </a:cubicBezTo>
                <a:cubicBezTo>
                  <a:pt x="-631" y="24672"/>
                  <a:pt x="25204" y="-1180"/>
                  <a:pt x="57075" y="-1180"/>
                </a:cubicBezTo>
                <a:cubicBezTo>
                  <a:pt x="88946" y="-1180"/>
                  <a:pt x="114781" y="24672"/>
                  <a:pt x="114781" y="56525"/>
                </a:cubicBez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0" name="Forme libre : forme 59">
            <a:extLst>
              <a:ext uri="{FF2B5EF4-FFF2-40B4-BE49-F238E27FC236}">
                <a16:creationId xmlns:a16="http://schemas.microsoft.com/office/drawing/2014/main" id="{6DE659DF-935C-4E4B-BE48-E633AE78B9E9}"/>
              </a:ext>
            </a:extLst>
          </p:cNvPr>
          <p:cNvSpPr/>
          <p:nvPr/>
        </p:nvSpPr>
        <p:spPr>
          <a:xfrm>
            <a:off x="3680727" y="2165244"/>
            <a:ext cx="28852" cy="30536"/>
          </a:xfrm>
          <a:custGeom>
            <a:avLst/>
            <a:gdLst>
              <a:gd name="connsiteX0" fmla="*/ -620 w 28852"/>
              <a:gd name="connsiteY0" fmla="*/ -1180 h 30536"/>
              <a:gd name="connsiteX1" fmla="*/ 28233 w 28852"/>
              <a:gd name="connsiteY1" fmla="*/ -1180 h 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30536">
                <a:moveTo>
                  <a:pt x="-620" y="-1180"/>
                </a:moveTo>
                <a:lnTo>
                  <a:pt x="28233" y="-118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1" name="Forme libre : forme 60">
            <a:extLst>
              <a:ext uri="{FF2B5EF4-FFF2-40B4-BE49-F238E27FC236}">
                <a16:creationId xmlns:a16="http://schemas.microsoft.com/office/drawing/2014/main" id="{5BE9D825-67F6-4293-91F0-34B4C5D6389B}"/>
              </a:ext>
            </a:extLst>
          </p:cNvPr>
          <p:cNvSpPr/>
          <p:nvPr/>
        </p:nvSpPr>
        <p:spPr>
          <a:xfrm>
            <a:off x="4534773" y="2165244"/>
            <a:ext cx="28852" cy="30536"/>
          </a:xfrm>
          <a:custGeom>
            <a:avLst/>
            <a:gdLst>
              <a:gd name="connsiteX0" fmla="*/ -740 w 28852"/>
              <a:gd name="connsiteY0" fmla="*/ -1180 h 30536"/>
              <a:gd name="connsiteX1" fmla="*/ 28113 w 28852"/>
              <a:gd name="connsiteY1" fmla="*/ -1180 h 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30536">
                <a:moveTo>
                  <a:pt x="-740" y="-1180"/>
                </a:moveTo>
                <a:lnTo>
                  <a:pt x="28113" y="-118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2" name="Forme libre : forme 61">
            <a:extLst>
              <a:ext uri="{FF2B5EF4-FFF2-40B4-BE49-F238E27FC236}">
                <a16:creationId xmlns:a16="http://schemas.microsoft.com/office/drawing/2014/main" id="{879EB0CA-5691-41C2-8EC8-1F415CD2EE12}"/>
              </a:ext>
            </a:extLst>
          </p:cNvPr>
          <p:cNvSpPr/>
          <p:nvPr/>
        </p:nvSpPr>
        <p:spPr>
          <a:xfrm>
            <a:off x="3830762" y="1784386"/>
            <a:ext cx="553975" cy="352005"/>
          </a:xfrm>
          <a:custGeom>
            <a:avLst/>
            <a:gdLst>
              <a:gd name="connsiteX0" fmla="*/ -678 w 553975"/>
              <a:gd name="connsiteY0" fmla="*/ 350854 h 352005"/>
              <a:gd name="connsiteX1" fmla="*/ 553297 w 553975"/>
              <a:gd name="connsiteY1" fmla="*/ -1152 h 35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3975" h="352005">
                <a:moveTo>
                  <a:pt x="-678" y="350854"/>
                </a:moveTo>
                <a:lnTo>
                  <a:pt x="553297" y="-1152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3" name="Forme libre : forme 62">
            <a:extLst>
              <a:ext uri="{FF2B5EF4-FFF2-40B4-BE49-F238E27FC236}">
                <a16:creationId xmlns:a16="http://schemas.microsoft.com/office/drawing/2014/main" id="{1188AAC6-2CEA-4AA9-A70F-154A51B7AA6A}"/>
              </a:ext>
            </a:extLst>
          </p:cNvPr>
          <p:cNvSpPr/>
          <p:nvPr/>
        </p:nvSpPr>
        <p:spPr>
          <a:xfrm>
            <a:off x="3392198" y="2165244"/>
            <a:ext cx="288528" cy="30536"/>
          </a:xfrm>
          <a:custGeom>
            <a:avLst/>
            <a:gdLst>
              <a:gd name="connsiteX0" fmla="*/ -598 w 288528"/>
              <a:gd name="connsiteY0" fmla="*/ -1180 h 30536"/>
              <a:gd name="connsiteX1" fmla="*/ 287931 w 288528"/>
              <a:gd name="connsiteY1" fmla="*/ -1180 h 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8" h="30536">
                <a:moveTo>
                  <a:pt x="-598" y="-1180"/>
                </a:moveTo>
                <a:lnTo>
                  <a:pt x="287931" y="-118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4" name="Forme libre : forme 63">
            <a:extLst>
              <a:ext uri="{FF2B5EF4-FFF2-40B4-BE49-F238E27FC236}">
                <a16:creationId xmlns:a16="http://schemas.microsoft.com/office/drawing/2014/main" id="{65530F99-C8B4-4801-BD35-3340F82360D5}"/>
              </a:ext>
            </a:extLst>
          </p:cNvPr>
          <p:cNvSpPr/>
          <p:nvPr/>
        </p:nvSpPr>
        <p:spPr>
          <a:xfrm>
            <a:off x="4563626" y="2165244"/>
            <a:ext cx="294299" cy="30536"/>
          </a:xfrm>
          <a:custGeom>
            <a:avLst/>
            <a:gdLst>
              <a:gd name="connsiteX0" fmla="*/ 293537 w 294299"/>
              <a:gd name="connsiteY0" fmla="*/ -1180 h 30536"/>
              <a:gd name="connsiteX1" fmla="*/ -763 w 294299"/>
              <a:gd name="connsiteY1" fmla="*/ -1180 h 30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299" h="30536">
                <a:moveTo>
                  <a:pt x="293537" y="-1180"/>
                </a:moveTo>
                <a:lnTo>
                  <a:pt x="-763" y="-1180"/>
                </a:lnTo>
              </a:path>
            </a:pathLst>
          </a:custGeom>
          <a:noFill/>
          <a:ln w="4616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5" name="Forme libre : forme 64">
            <a:extLst>
              <a:ext uri="{FF2B5EF4-FFF2-40B4-BE49-F238E27FC236}">
                <a16:creationId xmlns:a16="http://schemas.microsoft.com/office/drawing/2014/main" id="{2A1030A2-CCD0-4375-AC2A-4B833CF4C750}"/>
              </a:ext>
            </a:extLst>
          </p:cNvPr>
          <p:cNvSpPr/>
          <p:nvPr/>
        </p:nvSpPr>
        <p:spPr>
          <a:xfrm>
            <a:off x="4448214" y="1761304"/>
            <a:ext cx="230823" cy="230823"/>
          </a:xfrm>
          <a:custGeom>
            <a:avLst/>
            <a:gdLst>
              <a:gd name="connsiteX0" fmla="*/ 230081 w 230823"/>
              <a:gd name="connsiteY0" fmla="*/ 114272 h 230823"/>
              <a:gd name="connsiteX1" fmla="*/ 114669 w 230823"/>
              <a:gd name="connsiteY1" fmla="*/ 229683 h 230823"/>
              <a:gd name="connsiteX2" fmla="*/ -742 w 230823"/>
              <a:gd name="connsiteY2" fmla="*/ 114272 h 230823"/>
              <a:gd name="connsiteX3" fmla="*/ 114669 w 230823"/>
              <a:gd name="connsiteY3" fmla="*/ -1140 h 230823"/>
              <a:gd name="connsiteX4" fmla="*/ 230081 w 230823"/>
              <a:gd name="connsiteY4" fmla="*/ 114272 h 23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23" h="230823">
                <a:moveTo>
                  <a:pt x="230081" y="114272"/>
                </a:moveTo>
                <a:cubicBezTo>
                  <a:pt x="230081" y="178037"/>
                  <a:pt x="178411" y="229683"/>
                  <a:pt x="114669" y="229683"/>
                </a:cubicBezTo>
                <a:cubicBezTo>
                  <a:pt x="50928" y="229683"/>
                  <a:pt x="-742" y="178037"/>
                  <a:pt x="-742" y="114272"/>
                </a:cubicBezTo>
                <a:cubicBezTo>
                  <a:pt x="-742" y="50507"/>
                  <a:pt x="50928" y="-1140"/>
                  <a:pt x="114669" y="-1140"/>
                </a:cubicBezTo>
                <a:cubicBezTo>
                  <a:pt x="178411" y="-1140"/>
                  <a:pt x="230081" y="50507"/>
                  <a:pt x="230081" y="114272"/>
                </a:cubicBez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6" name="Forme libre : forme 65">
            <a:extLst>
              <a:ext uri="{FF2B5EF4-FFF2-40B4-BE49-F238E27FC236}">
                <a16:creationId xmlns:a16="http://schemas.microsoft.com/office/drawing/2014/main" id="{7B43999E-E5A7-4CC6-8D99-303E73FF7EAA}"/>
              </a:ext>
            </a:extLst>
          </p:cNvPr>
          <p:cNvSpPr/>
          <p:nvPr/>
        </p:nvSpPr>
        <p:spPr>
          <a:xfrm>
            <a:off x="4534773" y="1905568"/>
            <a:ext cx="28852" cy="28852"/>
          </a:xfrm>
          <a:custGeom>
            <a:avLst/>
            <a:gdLst>
              <a:gd name="connsiteX0" fmla="*/ 28113 w 28852"/>
              <a:gd name="connsiteY0" fmla="*/ 27707 h 28852"/>
              <a:gd name="connsiteX1" fmla="*/ -740 w 28852"/>
              <a:gd name="connsiteY1" fmla="*/ -1146 h 2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28852">
                <a:moveTo>
                  <a:pt x="28113" y="27707"/>
                </a:moveTo>
                <a:lnTo>
                  <a:pt x="-740" y="-1146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7" name="Forme libre : forme 66">
            <a:extLst>
              <a:ext uri="{FF2B5EF4-FFF2-40B4-BE49-F238E27FC236}">
                <a16:creationId xmlns:a16="http://schemas.microsoft.com/office/drawing/2014/main" id="{90F23081-29E4-4EC9-BB43-1228C79F3B2D}"/>
              </a:ext>
            </a:extLst>
          </p:cNvPr>
          <p:cNvSpPr/>
          <p:nvPr/>
        </p:nvSpPr>
        <p:spPr>
          <a:xfrm>
            <a:off x="4563626" y="1905568"/>
            <a:ext cx="28852" cy="28852"/>
          </a:xfrm>
          <a:custGeom>
            <a:avLst/>
            <a:gdLst>
              <a:gd name="connsiteX0" fmla="*/ -744 w 28852"/>
              <a:gd name="connsiteY0" fmla="*/ 27707 h 28852"/>
              <a:gd name="connsiteX1" fmla="*/ 28109 w 28852"/>
              <a:gd name="connsiteY1" fmla="*/ -1146 h 2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28852">
                <a:moveTo>
                  <a:pt x="-744" y="27707"/>
                </a:moveTo>
                <a:lnTo>
                  <a:pt x="28109" y="-1146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8" name="Forme libre : forme 67">
            <a:extLst>
              <a:ext uri="{FF2B5EF4-FFF2-40B4-BE49-F238E27FC236}">
                <a16:creationId xmlns:a16="http://schemas.microsoft.com/office/drawing/2014/main" id="{7EFB1E96-848E-4967-A2AE-DFD827D7B57C}"/>
              </a:ext>
            </a:extLst>
          </p:cNvPr>
          <p:cNvSpPr/>
          <p:nvPr/>
        </p:nvSpPr>
        <p:spPr>
          <a:xfrm>
            <a:off x="4563626" y="1813239"/>
            <a:ext cx="30536" cy="121182"/>
          </a:xfrm>
          <a:custGeom>
            <a:avLst/>
            <a:gdLst>
              <a:gd name="connsiteX0" fmla="*/ -742 w 30536"/>
              <a:gd name="connsiteY0" fmla="*/ 120043 h 121182"/>
              <a:gd name="connsiteX1" fmla="*/ -742 w 30536"/>
              <a:gd name="connsiteY1" fmla="*/ -1139 h 12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121182">
                <a:moveTo>
                  <a:pt x="-742" y="120043"/>
                </a:moveTo>
                <a:lnTo>
                  <a:pt x="-742" y="-1139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69" name="Forme libre : forme 68">
            <a:extLst>
              <a:ext uri="{FF2B5EF4-FFF2-40B4-BE49-F238E27FC236}">
                <a16:creationId xmlns:a16="http://schemas.microsoft.com/office/drawing/2014/main" id="{C4599585-489F-468A-93D6-562525CAB694}"/>
              </a:ext>
            </a:extLst>
          </p:cNvPr>
          <p:cNvSpPr/>
          <p:nvPr/>
        </p:nvSpPr>
        <p:spPr>
          <a:xfrm>
            <a:off x="4742513" y="1761304"/>
            <a:ext cx="230823" cy="230823"/>
          </a:xfrm>
          <a:custGeom>
            <a:avLst/>
            <a:gdLst>
              <a:gd name="connsiteX0" fmla="*/ 230040 w 230823"/>
              <a:gd name="connsiteY0" fmla="*/ 114272 h 230823"/>
              <a:gd name="connsiteX1" fmla="*/ 114628 w 230823"/>
              <a:gd name="connsiteY1" fmla="*/ 229683 h 230823"/>
              <a:gd name="connsiteX2" fmla="*/ -783 w 230823"/>
              <a:gd name="connsiteY2" fmla="*/ 114272 h 230823"/>
              <a:gd name="connsiteX3" fmla="*/ 114628 w 230823"/>
              <a:gd name="connsiteY3" fmla="*/ -1140 h 230823"/>
              <a:gd name="connsiteX4" fmla="*/ 230040 w 230823"/>
              <a:gd name="connsiteY4" fmla="*/ 114272 h 23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23" h="230823">
                <a:moveTo>
                  <a:pt x="230040" y="114272"/>
                </a:moveTo>
                <a:cubicBezTo>
                  <a:pt x="230040" y="178037"/>
                  <a:pt x="178370" y="229683"/>
                  <a:pt x="114628" y="229683"/>
                </a:cubicBezTo>
                <a:cubicBezTo>
                  <a:pt x="50886" y="229683"/>
                  <a:pt x="-783" y="178037"/>
                  <a:pt x="-783" y="114272"/>
                </a:cubicBezTo>
                <a:cubicBezTo>
                  <a:pt x="-783" y="50507"/>
                  <a:pt x="50886" y="-1140"/>
                  <a:pt x="114628" y="-1140"/>
                </a:cubicBezTo>
                <a:cubicBezTo>
                  <a:pt x="178370" y="-1140"/>
                  <a:pt x="230040" y="50507"/>
                  <a:pt x="230040" y="114272"/>
                </a:cubicBez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0" name="Forme libre : forme 69">
            <a:extLst>
              <a:ext uri="{FF2B5EF4-FFF2-40B4-BE49-F238E27FC236}">
                <a16:creationId xmlns:a16="http://schemas.microsoft.com/office/drawing/2014/main" id="{27D09389-A87A-445A-9523-973324F75917}"/>
              </a:ext>
            </a:extLst>
          </p:cNvPr>
          <p:cNvSpPr/>
          <p:nvPr/>
        </p:nvSpPr>
        <p:spPr>
          <a:xfrm>
            <a:off x="4829072" y="1813239"/>
            <a:ext cx="28852" cy="34623"/>
          </a:xfrm>
          <a:custGeom>
            <a:avLst/>
            <a:gdLst>
              <a:gd name="connsiteX0" fmla="*/ 28071 w 28852"/>
              <a:gd name="connsiteY0" fmla="*/ -1133 h 34623"/>
              <a:gd name="connsiteX1" fmla="*/ -781 w 28852"/>
              <a:gd name="connsiteY1" fmla="*/ 33490 h 3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34623">
                <a:moveTo>
                  <a:pt x="28071" y="-1133"/>
                </a:moveTo>
                <a:lnTo>
                  <a:pt x="-781" y="33490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1" name="Forme libre : forme 70">
            <a:extLst>
              <a:ext uri="{FF2B5EF4-FFF2-40B4-BE49-F238E27FC236}">
                <a16:creationId xmlns:a16="http://schemas.microsoft.com/office/drawing/2014/main" id="{1CDF4226-7445-4FAE-9E30-D5E015751D5E}"/>
              </a:ext>
            </a:extLst>
          </p:cNvPr>
          <p:cNvSpPr/>
          <p:nvPr/>
        </p:nvSpPr>
        <p:spPr>
          <a:xfrm>
            <a:off x="4857925" y="1813239"/>
            <a:ext cx="28852" cy="34623"/>
          </a:xfrm>
          <a:custGeom>
            <a:avLst/>
            <a:gdLst>
              <a:gd name="connsiteX0" fmla="*/ -785 w 28852"/>
              <a:gd name="connsiteY0" fmla="*/ -1133 h 34623"/>
              <a:gd name="connsiteX1" fmla="*/ 28067 w 28852"/>
              <a:gd name="connsiteY1" fmla="*/ 33490 h 34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852" h="34623">
                <a:moveTo>
                  <a:pt x="-785" y="-1133"/>
                </a:moveTo>
                <a:lnTo>
                  <a:pt x="28067" y="33490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72" name="Forme libre : forme 71">
            <a:extLst>
              <a:ext uri="{FF2B5EF4-FFF2-40B4-BE49-F238E27FC236}">
                <a16:creationId xmlns:a16="http://schemas.microsoft.com/office/drawing/2014/main" id="{07C7A4E5-9511-49CF-AA1C-0C6DB682384D}"/>
              </a:ext>
            </a:extLst>
          </p:cNvPr>
          <p:cNvSpPr/>
          <p:nvPr/>
        </p:nvSpPr>
        <p:spPr>
          <a:xfrm>
            <a:off x="4857925" y="1813239"/>
            <a:ext cx="30536" cy="121182"/>
          </a:xfrm>
          <a:custGeom>
            <a:avLst/>
            <a:gdLst>
              <a:gd name="connsiteX0" fmla="*/ -783 w 30536"/>
              <a:gd name="connsiteY0" fmla="*/ -1139 h 121182"/>
              <a:gd name="connsiteX1" fmla="*/ -783 w 30536"/>
              <a:gd name="connsiteY1" fmla="*/ 120043 h 121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536" h="121182">
                <a:moveTo>
                  <a:pt x="-783" y="-1139"/>
                </a:moveTo>
                <a:lnTo>
                  <a:pt x="-783" y="120043"/>
                </a:lnTo>
              </a:path>
            </a:pathLst>
          </a:custGeom>
          <a:noFill/>
          <a:ln w="23082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746DC3E-DE5E-44C0-8BE8-244BCF568F68}"/>
              </a:ext>
            </a:extLst>
          </p:cNvPr>
          <p:cNvGrpSpPr/>
          <p:nvPr/>
        </p:nvGrpSpPr>
        <p:grpSpPr>
          <a:xfrm rot="5400000">
            <a:off x="-147623" y="3142285"/>
            <a:ext cx="1941820" cy="1565968"/>
            <a:chOff x="3258142" y="3409319"/>
            <a:chExt cx="1941820" cy="1565968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2FED1FD4-8A5C-4DCF-9198-CD823E55EF2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9AF0174-D468-4C79-B2F2-9DE3C0F9276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D11F4DB3-F75C-456F-B5DB-31158B8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/>
              <p:nvPr/>
            </p:nvSpPr>
            <p:spPr>
              <a:xfrm>
                <a:off x="8634816" y="3371234"/>
                <a:ext cx="284114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,2 </m:t>
                      </m:r>
                      <m:r>
                        <m:rPr>
                          <m:sty m:val="p"/>
                        </m:rPr>
                        <a:rPr lang="el-GR" sz="32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Ω</m:t>
                      </m:r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4816" y="3371234"/>
                <a:ext cx="2841145" cy="5847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FE11B696-5AF7-410F-BE8A-929442005D61}"/>
              </a:ext>
            </a:extLst>
          </p:cNvPr>
          <p:cNvCxnSpPr/>
          <p:nvPr/>
        </p:nvCxnSpPr>
        <p:spPr>
          <a:xfrm rot="10800000" flipV="1">
            <a:off x="3003885" y="2185573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E9D8F1FE-C488-4008-BACE-346F3F590A0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3008261" y="1983493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/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CustomShape 2">
            <a:extLst>
              <a:ext uri="{FF2B5EF4-FFF2-40B4-BE49-F238E27FC236}">
                <a16:creationId xmlns:a16="http://schemas.microsoft.com/office/drawing/2014/main" id="{D54766DD-AB70-4C3A-81BB-888CDB936367}"/>
              </a:ext>
            </a:extLst>
          </p:cNvPr>
          <p:cNvSpPr/>
          <p:nvPr/>
        </p:nvSpPr>
        <p:spPr>
          <a:xfrm>
            <a:off x="8098038" y="3136184"/>
            <a:ext cx="1031040" cy="1031040"/>
          </a:xfrm>
          <a:prstGeom prst="ellipse">
            <a:avLst/>
          </a:prstGeom>
          <a:solidFill>
            <a:schemeClr val="bg1"/>
          </a:solidFill>
          <a:ln w="3816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180000" anchor="b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 dirty="0">
                <a:solidFill>
                  <a:srgbClr val="000000"/>
                </a:solidFill>
                <a:latin typeface="Cambria Math"/>
                <a:ea typeface="Cambria Math"/>
              </a:rPr>
              <a:t>Ω</a:t>
            </a:r>
            <a:endParaRPr lang="fr-FR" sz="4400" b="0" strike="noStrike" spc="-1" dirty="0">
              <a:latin typeface="Calibri"/>
            </a:endParaRPr>
          </a:p>
        </p:txBody>
      </p:sp>
      <p:sp>
        <p:nvSpPr>
          <p:cNvPr id="55" name="CustomShape 13">
            <a:extLst>
              <a:ext uri="{FF2B5EF4-FFF2-40B4-BE49-F238E27FC236}">
                <a16:creationId xmlns:a16="http://schemas.microsoft.com/office/drawing/2014/main" id="{0A73DEAC-785F-4C35-B2BE-46809507A907}"/>
              </a:ext>
            </a:extLst>
          </p:cNvPr>
          <p:cNvSpPr/>
          <p:nvPr/>
        </p:nvSpPr>
        <p:spPr>
          <a:xfrm>
            <a:off x="6152979" y="2686616"/>
            <a:ext cx="1986615" cy="757629"/>
          </a:xfrm>
          <a:custGeom>
            <a:avLst/>
            <a:gdLst>
              <a:gd name="connsiteX0" fmla="*/ 1977393 w 1977393"/>
              <a:gd name="connsiteY0" fmla="*/ 1478663 h 1478663"/>
              <a:gd name="connsiteX1" fmla="*/ 1116333 w 1977393"/>
              <a:gd name="connsiteY1" fmla="*/ 15623 h 1478663"/>
              <a:gd name="connsiteX2" fmla="*/ 0 w 1977393"/>
              <a:gd name="connsiteY2" fmla="*/ 983467 h 1478663"/>
              <a:gd name="connsiteX0" fmla="*/ 1977393 w 1977393"/>
              <a:gd name="connsiteY0" fmla="*/ 771848 h 771848"/>
              <a:gd name="connsiteX1" fmla="*/ 1106807 w 1977393"/>
              <a:gd name="connsiteY1" fmla="*/ 51859 h 771848"/>
              <a:gd name="connsiteX2" fmla="*/ 0 w 1977393"/>
              <a:gd name="connsiteY2" fmla="*/ 276652 h 771848"/>
              <a:gd name="connsiteX0" fmla="*/ 1986919 w 1986919"/>
              <a:gd name="connsiteY0" fmla="*/ 757732 h 757732"/>
              <a:gd name="connsiteX1" fmla="*/ 1116333 w 1986919"/>
              <a:gd name="connsiteY1" fmla="*/ 37743 h 757732"/>
              <a:gd name="connsiteX2" fmla="*/ 0 w 1986919"/>
              <a:gd name="connsiteY2" fmla="*/ 386377 h 757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6919" h="757732">
                <a:moveTo>
                  <a:pt x="1986919" y="757732"/>
                </a:moveTo>
                <a:cubicBezTo>
                  <a:pt x="1506859" y="286562"/>
                  <a:pt x="1527813" y="185063"/>
                  <a:pt x="1116333" y="37743"/>
                </a:cubicBezTo>
                <a:cubicBezTo>
                  <a:pt x="704853" y="-109577"/>
                  <a:pt x="342900" y="209847"/>
                  <a:pt x="0" y="386377"/>
                </a:cubicBezTo>
              </a:path>
            </a:pathLst>
          </a:custGeom>
          <a:noFill/>
          <a:ln w="381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3" name="CustomShape 14">
            <a:extLst>
              <a:ext uri="{FF2B5EF4-FFF2-40B4-BE49-F238E27FC236}">
                <a16:creationId xmlns:a16="http://schemas.microsoft.com/office/drawing/2014/main" id="{7A1F8DBB-EB29-4AB4-B64E-4E0D10EC8350}"/>
              </a:ext>
            </a:extLst>
          </p:cNvPr>
          <p:cNvSpPr/>
          <p:nvPr/>
        </p:nvSpPr>
        <p:spPr>
          <a:xfrm>
            <a:off x="6159873" y="3732964"/>
            <a:ext cx="1928602" cy="1169493"/>
          </a:xfrm>
          <a:custGeom>
            <a:avLst/>
            <a:gdLst>
              <a:gd name="connsiteX0" fmla="*/ 1876420 w 1876420"/>
              <a:gd name="connsiteY0" fmla="*/ 0 h 1170461"/>
              <a:gd name="connsiteX1" fmla="*/ 1453510 w 1876420"/>
              <a:gd name="connsiteY1" fmla="*/ 1118711 h 1170461"/>
              <a:gd name="connsiteX2" fmla="*/ 0 w 1876420"/>
              <a:gd name="connsiteY2" fmla="*/ 1034784 h 1170461"/>
              <a:gd name="connsiteX0" fmla="*/ 1928813 w 1928813"/>
              <a:gd name="connsiteY0" fmla="*/ 0 h 1169859"/>
              <a:gd name="connsiteX1" fmla="*/ 1505903 w 1928813"/>
              <a:gd name="connsiteY1" fmla="*/ 1118711 h 1169859"/>
              <a:gd name="connsiteX2" fmla="*/ 0 w 1928813"/>
              <a:gd name="connsiteY2" fmla="*/ 1030019 h 1169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8813" h="1169859">
                <a:moveTo>
                  <a:pt x="1928813" y="0"/>
                </a:moveTo>
                <a:cubicBezTo>
                  <a:pt x="1669733" y="289560"/>
                  <a:pt x="1909763" y="951071"/>
                  <a:pt x="1505903" y="1118711"/>
                </a:cubicBezTo>
                <a:cubicBezTo>
                  <a:pt x="1102043" y="1286351"/>
                  <a:pt x="548640" y="984299"/>
                  <a:pt x="0" y="1030019"/>
                </a:cubicBezTo>
              </a:path>
            </a:pathLst>
          </a:custGeom>
          <a:noFill/>
          <a:ln w="3816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71412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84" grpId="0"/>
      <p:bldP spid="87" grpId="0"/>
      <p:bldP spid="5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58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grpSp>
        <p:nvGrpSpPr>
          <p:cNvPr id="8" name="Graphique 6">
            <a:extLst>
              <a:ext uri="{FF2B5EF4-FFF2-40B4-BE49-F238E27FC236}">
                <a16:creationId xmlns:a16="http://schemas.microsoft.com/office/drawing/2014/main" id="{C5C75315-BF87-4F3C-B832-D50706FB59AD}"/>
              </a:ext>
            </a:extLst>
          </p:cNvPr>
          <p:cNvGrpSpPr/>
          <p:nvPr/>
        </p:nvGrpSpPr>
        <p:grpSpPr>
          <a:xfrm>
            <a:off x="1608239" y="1747006"/>
            <a:ext cx="4577750" cy="3335392"/>
            <a:chOff x="480277" y="1754617"/>
            <a:chExt cx="4577750" cy="3335392"/>
          </a:xfrm>
        </p:grpSpPr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359E8FB5-1F3E-481A-8A0E-D0767D9EEF79}"/>
                </a:ext>
              </a:extLst>
            </p:cNvPr>
            <p:cNvSpPr/>
            <p:nvPr/>
          </p:nvSpPr>
          <p:spPr>
            <a:xfrm>
              <a:off x="3711800" y="2158557"/>
              <a:ext cx="1315691" cy="882898"/>
            </a:xfrm>
            <a:custGeom>
              <a:avLst/>
              <a:gdLst>
                <a:gd name="connsiteX0" fmla="*/ 1314816 w 1315691"/>
                <a:gd name="connsiteY0" fmla="*/ 881656 h 882898"/>
                <a:gd name="connsiteX1" fmla="*/ 1314816 w 1315691"/>
                <a:gd name="connsiteY1" fmla="*/ -1242 h 882898"/>
                <a:gd name="connsiteX2" fmla="*/ -876 w 1315691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15691" h="882898">
                  <a:moveTo>
                    <a:pt x="1314816" y="881656"/>
                  </a:moveTo>
                  <a:lnTo>
                    <a:pt x="1314816" y="-1242"/>
                  </a:lnTo>
                  <a:lnTo>
                    <a:pt x="-876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66EE1A4E-3E2E-4204-AD36-FCF4291CC169}"/>
                </a:ext>
              </a:extLst>
            </p:cNvPr>
            <p:cNvSpPr/>
            <p:nvPr/>
          </p:nvSpPr>
          <p:spPr>
            <a:xfrm>
              <a:off x="1068876" y="2158557"/>
              <a:ext cx="1177197" cy="882898"/>
            </a:xfrm>
            <a:custGeom>
              <a:avLst/>
              <a:gdLst>
                <a:gd name="connsiteX0" fmla="*/ -495 w 1177197"/>
                <a:gd name="connsiteY0" fmla="*/ 881656 h 882898"/>
                <a:gd name="connsiteX1" fmla="*/ -495 w 1177197"/>
                <a:gd name="connsiteY1" fmla="*/ -1242 h 882898"/>
                <a:gd name="connsiteX2" fmla="*/ 1176703 w 1177197"/>
                <a:gd name="connsiteY2" fmla="*/ -1242 h 882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77197" h="882898">
                  <a:moveTo>
                    <a:pt x="-495" y="881656"/>
                  </a:moveTo>
                  <a:lnTo>
                    <a:pt x="-495" y="-1242"/>
                  </a:lnTo>
                  <a:lnTo>
                    <a:pt x="1176703" y="-124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4DE9A902-9BD1-4254-B4EE-D0EDCD4F9FC5}"/>
                </a:ext>
              </a:extLst>
            </p:cNvPr>
            <p:cNvSpPr/>
            <p:nvPr/>
          </p:nvSpPr>
          <p:spPr>
            <a:xfrm>
              <a:off x="1068876" y="4801481"/>
              <a:ext cx="3958615" cy="288528"/>
            </a:xfrm>
            <a:custGeom>
              <a:avLst/>
              <a:gdLst>
                <a:gd name="connsiteX0" fmla="*/ 3957926 w 3958615"/>
                <a:gd name="connsiteY0" fmla="*/ -1572 h 288528"/>
                <a:gd name="connsiteX1" fmla="*/ 3957926 w 3958615"/>
                <a:gd name="connsiteY1" fmla="*/ 286957 h 288528"/>
                <a:gd name="connsiteX2" fmla="*/ -690 w 3958615"/>
                <a:gd name="connsiteY2" fmla="*/ 286957 h 288528"/>
                <a:gd name="connsiteX3" fmla="*/ -690 w 3958615"/>
                <a:gd name="connsiteY3" fmla="*/ -1572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58615" h="288528">
                  <a:moveTo>
                    <a:pt x="3957926" y="-1572"/>
                  </a:moveTo>
                  <a:lnTo>
                    <a:pt x="3957926" y="286957"/>
                  </a:lnTo>
                  <a:lnTo>
                    <a:pt x="-690" y="286957"/>
                  </a:lnTo>
                  <a:lnTo>
                    <a:pt x="-690" y="-157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01CFDE2C-3B8B-4973-A2D7-00802BA95498}"/>
                </a:ext>
              </a:extLst>
            </p:cNvPr>
            <p:cNvSpPr/>
            <p:nvPr/>
          </p:nvSpPr>
          <p:spPr>
            <a:xfrm>
              <a:off x="480277" y="3329984"/>
              <a:ext cx="1177197" cy="1177197"/>
            </a:xfrm>
            <a:custGeom>
              <a:avLst/>
              <a:gdLst>
                <a:gd name="connsiteX0" fmla="*/ 1176786 w 1177197"/>
                <a:gd name="connsiteY0" fmla="*/ 587171 h 1177197"/>
                <a:gd name="connsiteX1" fmla="*/ 588187 w 1177197"/>
                <a:gd name="connsiteY1" fmla="*/ 1175770 h 1177197"/>
                <a:gd name="connsiteX2" fmla="*/ -412 w 1177197"/>
                <a:gd name="connsiteY2" fmla="*/ 587171 h 1177197"/>
                <a:gd name="connsiteX3" fmla="*/ 588187 w 1177197"/>
                <a:gd name="connsiteY3" fmla="*/ -1428 h 1177197"/>
                <a:gd name="connsiteX4" fmla="*/ 1176786 w 1177197"/>
                <a:gd name="connsiteY4" fmla="*/ 587171 h 117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7197" h="1177197">
                  <a:moveTo>
                    <a:pt x="1176786" y="587171"/>
                  </a:moveTo>
                  <a:cubicBezTo>
                    <a:pt x="1176786" y="912227"/>
                    <a:pt x="913261" y="1175770"/>
                    <a:pt x="588187" y="1175770"/>
                  </a:cubicBezTo>
                  <a:cubicBezTo>
                    <a:pt x="263113" y="1175770"/>
                    <a:pt x="-412" y="912227"/>
                    <a:pt x="-412" y="587171"/>
                  </a:cubicBezTo>
                  <a:cubicBezTo>
                    <a:pt x="-412" y="262115"/>
                    <a:pt x="263113" y="-1428"/>
                    <a:pt x="588187" y="-1428"/>
                  </a:cubicBezTo>
                  <a:cubicBezTo>
                    <a:pt x="913261" y="-1428"/>
                    <a:pt x="1176786" y="262115"/>
                    <a:pt x="1176786" y="587171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502895F9-11DE-4CEA-A54F-5FC915CCB36E}"/>
                </a:ext>
              </a:extLst>
            </p:cNvPr>
            <p:cNvSpPr/>
            <p:nvPr/>
          </p:nvSpPr>
          <p:spPr>
            <a:xfrm>
              <a:off x="1068876" y="3335755"/>
              <a:ext cx="30536" cy="1171426"/>
            </a:xfrm>
            <a:custGeom>
              <a:avLst/>
              <a:gdLst>
                <a:gd name="connsiteX0" fmla="*/ -412 w 30536"/>
                <a:gd name="connsiteY0" fmla="*/ -1428 h 1171426"/>
                <a:gd name="connsiteX1" fmla="*/ -412 w 30536"/>
                <a:gd name="connsiteY1" fmla="*/ 1169999 h 1171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171426">
                  <a:moveTo>
                    <a:pt x="-412" y="-1428"/>
                  </a:moveTo>
                  <a:lnTo>
                    <a:pt x="-412" y="1169999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3" name="Forme libre : forme 42">
              <a:extLst>
                <a:ext uri="{FF2B5EF4-FFF2-40B4-BE49-F238E27FC236}">
                  <a16:creationId xmlns:a16="http://schemas.microsoft.com/office/drawing/2014/main" id="{6C70916E-40CA-4269-B976-8AF776807D1D}"/>
                </a:ext>
              </a:extLst>
            </p:cNvPr>
            <p:cNvSpPr/>
            <p:nvPr/>
          </p:nvSpPr>
          <p:spPr>
            <a:xfrm>
              <a:off x="924611" y="3335755"/>
              <a:ext cx="144264" cy="288528"/>
            </a:xfrm>
            <a:custGeom>
              <a:avLst/>
              <a:gdLst>
                <a:gd name="connsiteX0" fmla="*/ 143863 w 144264"/>
                <a:gd name="connsiteY0" fmla="*/ -1366 h 288528"/>
                <a:gd name="connsiteX1" fmla="*/ -402 w 14426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4264" h="288528">
                  <a:moveTo>
                    <a:pt x="143863" y="-1366"/>
                  </a:moveTo>
                  <a:lnTo>
                    <a:pt x="-40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4" name="Forme libre : forme 43">
              <a:extLst>
                <a:ext uri="{FF2B5EF4-FFF2-40B4-BE49-F238E27FC236}">
                  <a16:creationId xmlns:a16="http://schemas.microsoft.com/office/drawing/2014/main" id="{B756BCD6-7FB3-4EEC-AC38-E1A04674D0B7}"/>
                </a:ext>
              </a:extLst>
            </p:cNvPr>
            <p:cNvSpPr/>
            <p:nvPr/>
          </p:nvSpPr>
          <p:spPr>
            <a:xfrm>
              <a:off x="1068876" y="3335755"/>
              <a:ext cx="150034" cy="288528"/>
            </a:xfrm>
            <a:custGeom>
              <a:avLst/>
              <a:gdLst>
                <a:gd name="connsiteX0" fmla="*/ -423 w 150034"/>
                <a:gd name="connsiteY0" fmla="*/ -1366 h 288528"/>
                <a:gd name="connsiteX1" fmla="*/ 149612 w 150034"/>
                <a:gd name="connsiteY1" fmla="*/ 287163 h 28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0034" h="288528">
                  <a:moveTo>
                    <a:pt x="-423" y="-1366"/>
                  </a:moveTo>
                  <a:lnTo>
                    <a:pt x="149612" y="287163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5" name="Forme libre : forme 44">
              <a:extLst>
                <a:ext uri="{FF2B5EF4-FFF2-40B4-BE49-F238E27FC236}">
                  <a16:creationId xmlns:a16="http://schemas.microsoft.com/office/drawing/2014/main" id="{0592CB2F-F75B-40FF-A57F-524B1F892C53}"/>
                </a:ext>
              </a:extLst>
            </p:cNvPr>
            <p:cNvSpPr/>
            <p:nvPr/>
          </p:nvSpPr>
          <p:spPr>
            <a:xfrm>
              <a:off x="1657475" y="3185720"/>
              <a:ext cx="30536" cy="150034"/>
            </a:xfrm>
            <a:custGeom>
              <a:avLst/>
              <a:gdLst>
                <a:gd name="connsiteX0" fmla="*/ -495 w 30536"/>
                <a:gd name="connsiteY0" fmla="*/ -1335 h 150034"/>
                <a:gd name="connsiteX1" fmla="*/ -495 w 30536"/>
                <a:gd name="connsiteY1" fmla="*/ 148700 h 1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50034">
                  <a:moveTo>
                    <a:pt x="-495" y="-1335"/>
                  </a:moveTo>
                  <a:lnTo>
                    <a:pt x="-495" y="14870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6" name="Forme libre : forme 45">
              <a:extLst>
                <a:ext uri="{FF2B5EF4-FFF2-40B4-BE49-F238E27FC236}">
                  <a16:creationId xmlns:a16="http://schemas.microsoft.com/office/drawing/2014/main" id="{3EC83E1E-F838-49D8-A28C-6060784F51AB}"/>
                </a:ext>
              </a:extLst>
            </p:cNvPr>
            <p:cNvSpPr/>
            <p:nvPr/>
          </p:nvSpPr>
          <p:spPr>
            <a:xfrm>
              <a:off x="1657475" y="3041455"/>
              <a:ext cx="30536" cy="144264"/>
            </a:xfrm>
            <a:custGeom>
              <a:avLst/>
              <a:gdLst>
                <a:gd name="connsiteX0" fmla="*/ -495 w 30536"/>
                <a:gd name="connsiteY0" fmla="*/ -1315 h 144264"/>
                <a:gd name="connsiteX1" fmla="*/ -495 w 30536"/>
                <a:gd name="connsiteY1" fmla="*/ 142950 h 144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44264">
                  <a:moveTo>
                    <a:pt x="-495" y="-1315"/>
                  </a:moveTo>
                  <a:lnTo>
                    <a:pt x="-495" y="14295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7" name="Forme libre : forme 46">
              <a:extLst>
                <a:ext uri="{FF2B5EF4-FFF2-40B4-BE49-F238E27FC236}">
                  <a16:creationId xmlns:a16="http://schemas.microsoft.com/office/drawing/2014/main" id="{FF4710C0-CE13-46FD-AF97-A7648415214E}"/>
                </a:ext>
              </a:extLst>
            </p:cNvPr>
            <p:cNvSpPr/>
            <p:nvPr/>
          </p:nvSpPr>
          <p:spPr>
            <a:xfrm>
              <a:off x="1513210" y="3185720"/>
              <a:ext cx="288528" cy="30536"/>
            </a:xfrm>
            <a:custGeom>
              <a:avLst/>
              <a:gdLst>
                <a:gd name="connsiteX0" fmla="*/ -495 w 288528"/>
                <a:gd name="connsiteY0" fmla="*/ -1325 h 30536"/>
                <a:gd name="connsiteX1" fmla="*/ 288034 w 288528"/>
                <a:gd name="connsiteY1" fmla="*/ -1325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495" y="-1325"/>
                  </a:moveTo>
                  <a:lnTo>
                    <a:pt x="288034" y="-1325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8" name="Forme libre : forme 47">
              <a:extLst>
                <a:ext uri="{FF2B5EF4-FFF2-40B4-BE49-F238E27FC236}">
                  <a16:creationId xmlns:a16="http://schemas.microsoft.com/office/drawing/2014/main" id="{17DC718E-17DB-4B16-A2A1-C65171827A89}"/>
                </a:ext>
              </a:extLst>
            </p:cNvPr>
            <p:cNvSpPr/>
            <p:nvPr/>
          </p:nvSpPr>
          <p:spPr>
            <a:xfrm>
              <a:off x="1068876" y="3041455"/>
              <a:ext cx="30536" cy="294299"/>
            </a:xfrm>
            <a:custGeom>
              <a:avLst/>
              <a:gdLst>
                <a:gd name="connsiteX0" fmla="*/ -412 w 30536"/>
                <a:gd name="connsiteY0" fmla="*/ -1325 h 294299"/>
                <a:gd name="connsiteX1" fmla="*/ -412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-1325"/>
                  </a:moveTo>
                  <a:lnTo>
                    <a:pt x="-412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49" name="Forme libre : forme 48">
              <a:extLst>
                <a:ext uri="{FF2B5EF4-FFF2-40B4-BE49-F238E27FC236}">
                  <a16:creationId xmlns:a16="http://schemas.microsoft.com/office/drawing/2014/main" id="{BC3E2BBE-E77E-4C93-AEB8-C5B32982630E}"/>
                </a:ext>
              </a:extLst>
            </p:cNvPr>
            <p:cNvSpPr/>
            <p:nvPr/>
          </p:nvSpPr>
          <p:spPr>
            <a:xfrm>
              <a:off x="1068876" y="4507182"/>
              <a:ext cx="30536" cy="294299"/>
            </a:xfrm>
            <a:custGeom>
              <a:avLst/>
              <a:gdLst>
                <a:gd name="connsiteX0" fmla="*/ -412 w 30536"/>
                <a:gd name="connsiteY0" fmla="*/ 292768 h 294299"/>
                <a:gd name="connsiteX1" fmla="*/ -412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412" y="292768"/>
                  </a:moveTo>
                  <a:lnTo>
                    <a:pt x="-412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5224B684-D8BB-4A6A-9509-01A17116D38B}"/>
                </a:ext>
              </a:extLst>
            </p:cNvPr>
            <p:cNvSpPr txBox="1"/>
            <p:nvPr/>
          </p:nvSpPr>
          <p:spPr>
            <a:xfrm>
              <a:off x="1883416" y="2984194"/>
              <a:ext cx="615673" cy="489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817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V1</a:t>
              </a:r>
            </a:p>
          </p:txBody>
        </p:sp>
        <p:sp>
          <p:nvSpPr>
            <p:cNvPr id="51" name="ZoneTexte 50">
              <a:extLst>
                <a:ext uri="{FF2B5EF4-FFF2-40B4-BE49-F238E27FC236}">
                  <a16:creationId xmlns:a16="http://schemas.microsoft.com/office/drawing/2014/main" id="{71A15CA0-AE51-4BFA-AF21-BC733276145C}"/>
                </a:ext>
              </a:extLst>
            </p:cNvPr>
            <p:cNvSpPr txBox="1"/>
            <p:nvPr/>
          </p:nvSpPr>
          <p:spPr>
            <a:xfrm>
              <a:off x="1883416" y="3422758"/>
              <a:ext cx="609902" cy="3626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909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56" name="Forme libre : forme 55">
              <a:extLst>
                <a:ext uri="{FF2B5EF4-FFF2-40B4-BE49-F238E27FC236}">
                  <a16:creationId xmlns:a16="http://schemas.microsoft.com/office/drawing/2014/main" id="{BADC57DF-5095-4DAD-8507-7460BB0B83A2}"/>
                </a:ext>
              </a:extLst>
            </p:cNvPr>
            <p:cNvSpPr/>
            <p:nvPr/>
          </p:nvSpPr>
          <p:spPr>
            <a:xfrm>
              <a:off x="5027491" y="3041455"/>
              <a:ext cx="30536" cy="294299"/>
            </a:xfrm>
            <a:custGeom>
              <a:avLst/>
              <a:gdLst>
                <a:gd name="connsiteX0" fmla="*/ -968 w 30536"/>
                <a:gd name="connsiteY0" fmla="*/ -1325 h 294299"/>
                <a:gd name="connsiteX1" fmla="*/ -968 w 30536"/>
                <a:gd name="connsiteY1" fmla="*/ 292974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-1325"/>
                  </a:moveTo>
                  <a:lnTo>
                    <a:pt x="-968" y="292974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B550AF9A-E47E-48D3-8BE9-4D08CB4F9CA1}"/>
                </a:ext>
              </a:extLst>
            </p:cNvPr>
            <p:cNvSpPr/>
            <p:nvPr/>
          </p:nvSpPr>
          <p:spPr>
            <a:xfrm>
              <a:off x="5027491" y="4507182"/>
              <a:ext cx="30536" cy="294299"/>
            </a:xfrm>
            <a:custGeom>
              <a:avLst/>
              <a:gdLst>
                <a:gd name="connsiteX0" fmla="*/ -968 w 30536"/>
                <a:gd name="connsiteY0" fmla="*/ 292768 h 294299"/>
                <a:gd name="connsiteX1" fmla="*/ -968 w 30536"/>
                <a:gd name="connsiteY1" fmla="*/ -1531 h 29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294299">
                  <a:moveTo>
                    <a:pt x="-968" y="292768"/>
                  </a:moveTo>
                  <a:lnTo>
                    <a:pt x="-968" y="-1531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8" name="Forme libre : forme 57">
              <a:extLst>
                <a:ext uri="{FF2B5EF4-FFF2-40B4-BE49-F238E27FC236}">
                  <a16:creationId xmlns:a16="http://schemas.microsoft.com/office/drawing/2014/main" id="{67956837-9796-4D0D-819C-A30A6F9FFB99}"/>
                </a:ext>
              </a:extLst>
            </p:cNvPr>
            <p:cNvSpPr/>
            <p:nvPr/>
          </p:nvSpPr>
          <p:spPr>
            <a:xfrm>
              <a:off x="3273236" y="2100851"/>
              <a:ext cx="115411" cy="115411"/>
            </a:xfrm>
            <a:custGeom>
              <a:avLst/>
              <a:gdLst>
                <a:gd name="connsiteX0" fmla="*/ 114682 w 115411"/>
                <a:gd name="connsiteY0" fmla="*/ 56525 h 115411"/>
                <a:gd name="connsiteX1" fmla="*/ 56976 w 115411"/>
                <a:gd name="connsiteY1" fmla="*/ 114231 h 115411"/>
                <a:gd name="connsiteX2" fmla="*/ -730 w 115411"/>
                <a:gd name="connsiteY2" fmla="*/ 56525 h 115411"/>
                <a:gd name="connsiteX3" fmla="*/ 56976 w 115411"/>
                <a:gd name="connsiteY3" fmla="*/ -1180 h 115411"/>
                <a:gd name="connsiteX4" fmla="*/ 114682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682" y="56525"/>
                  </a:moveTo>
                  <a:cubicBezTo>
                    <a:pt x="114682" y="88379"/>
                    <a:pt x="88847" y="114231"/>
                    <a:pt x="56976" y="114231"/>
                  </a:cubicBezTo>
                  <a:cubicBezTo>
                    <a:pt x="25105" y="114231"/>
                    <a:pt x="-730" y="88379"/>
                    <a:pt x="-730" y="56525"/>
                  </a:cubicBezTo>
                  <a:cubicBezTo>
                    <a:pt x="-730" y="24672"/>
                    <a:pt x="25105" y="-1180"/>
                    <a:pt x="56976" y="-1180"/>
                  </a:cubicBezTo>
                  <a:cubicBezTo>
                    <a:pt x="88847" y="-1180"/>
                    <a:pt x="114682" y="24672"/>
                    <a:pt x="114682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9" name="Forme libre : forme 58">
              <a:extLst>
                <a:ext uri="{FF2B5EF4-FFF2-40B4-BE49-F238E27FC236}">
                  <a16:creationId xmlns:a16="http://schemas.microsoft.com/office/drawing/2014/main" id="{DC618030-A692-4772-83A2-8C44DA258793}"/>
                </a:ext>
              </a:extLst>
            </p:cNvPr>
            <p:cNvSpPr/>
            <p:nvPr/>
          </p:nvSpPr>
          <p:spPr>
            <a:xfrm>
              <a:off x="2569226" y="2100851"/>
              <a:ext cx="115411" cy="115411"/>
            </a:xfrm>
            <a:custGeom>
              <a:avLst/>
              <a:gdLst>
                <a:gd name="connsiteX0" fmla="*/ 114781 w 115411"/>
                <a:gd name="connsiteY0" fmla="*/ 56525 h 115411"/>
                <a:gd name="connsiteX1" fmla="*/ 57075 w 115411"/>
                <a:gd name="connsiteY1" fmla="*/ 114231 h 115411"/>
                <a:gd name="connsiteX2" fmla="*/ -631 w 115411"/>
                <a:gd name="connsiteY2" fmla="*/ 56525 h 115411"/>
                <a:gd name="connsiteX3" fmla="*/ 57075 w 115411"/>
                <a:gd name="connsiteY3" fmla="*/ -1180 h 115411"/>
                <a:gd name="connsiteX4" fmla="*/ 114781 w 115411"/>
                <a:gd name="connsiteY4" fmla="*/ 56525 h 11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11" h="115411">
                  <a:moveTo>
                    <a:pt x="114781" y="56525"/>
                  </a:moveTo>
                  <a:cubicBezTo>
                    <a:pt x="114781" y="88379"/>
                    <a:pt x="88946" y="114231"/>
                    <a:pt x="57075" y="114231"/>
                  </a:cubicBezTo>
                  <a:cubicBezTo>
                    <a:pt x="25204" y="114231"/>
                    <a:pt x="-631" y="88379"/>
                    <a:pt x="-631" y="56525"/>
                  </a:cubicBezTo>
                  <a:cubicBezTo>
                    <a:pt x="-631" y="24672"/>
                    <a:pt x="25204" y="-1180"/>
                    <a:pt x="57075" y="-1180"/>
                  </a:cubicBezTo>
                  <a:cubicBezTo>
                    <a:pt x="88946" y="-1180"/>
                    <a:pt x="114781" y="24672"/>
                    <a:pt x="114781" y="56525"/>
                  </a:cubicBez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0" name="Forme libre : forme 59">
              <a:extLst>
                <a:ext uri="{FF2B5EF4-FFF2-40B4-BE49-F238E27FC236}">
                  <a16:creationId xmlns:a16="http://schemas.microsoft.com/office/drawing/2014/main" id="{6DE659DF-935C-4E4B-BE48-E633AE78B9E9}"/>
                </a:ext>
              </a:extLst>
            </p:cNvPr>
            <p:cNvSpPr/>
            <p:nvPr/>
          </p:nvSpPr>
          <p:spPr>
            <a:xfrm>
              <a:off x="2534602" y="2158557"/>
              <a:ext cx="28852" cy="30536"/>
            </a:xfrm>
            <a:custGeom>
              <a:avLst/>
              <a:gdLst>
                <a:gd name="connsiteX0" fmla="*/ -620 w 28852"/>
                <a:gd name="connsiteY0" fmla="*/ -1180 h 30536"/>
                <a:gd name="connsiteX1" fmla="*/ 2823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620" y="-1180"/>
                  </a:moveTo>
                  <a:lnTo>
                    <a:pt x="2823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1" name="Forme libre : forme 60">
              <a:extLst>
                <a:ext uri="{FF2B5EF4-FFF2-40B4-BE49-F238E27FC236}">
                  <a16:creationId xmlns:a16="http://schemas.microsoft.com/office/drawing/2014/main" id="{5BE9D825-67F6-4293-91F0-34B4C5D6389B}"/>
                </a:ext>
              </a:extLst>
            </p:cNvPr>
            <p:cNvSpPr/>
            <p:nvPr/>
          </p:nvSpPr>
          <p:spPr>
            <a:xfrm>
              <a:off x="3388648" y="2158557"/>
              <a:ext cx="28852" cy="30536"/>
            </a:xfrm>
            <a:custGeom>
              <a:avLst/>
              <a:gdLst>
                <a:gd name="connsiteX0" fmla="*/ -740 w 28852"/>
                <a:gd name="connsiteY0" fmla="*/ -1180 h 30536"/>
                <a:gd name="connsiteX1" fmla="*/ 28113 w 28852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0536">
                  <a:moveTo>
                    <a:pt x="-740" y="-1180"/>
                  </a:moveTo>
                  <a:lnTo>
                    <a:pt x="2811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2" name="Forme libre : forme 61">
              <a:extLst>
                <a:ext uri="{FF2B5EF4-FFF2-40B4-BE49-F238E27FC236}">
                  <a16:creationId xmlns:a16="http://schemas.microsoft.com/office/drawing/2014/main" id="{879EB0CA-5691-41C2-8EC8-1F415CD2EE12}"/>
                </a:ext>
              </a:extLst>
            </p:cNvPr>
            <p:cNvSpPr/>
            <p:nvPr/>
          </p:nvSpPr>
          <p:spPr>
            <a:xfrm rot="1522793">
              <a:off x="2746555" y="1939626"/>
              <a:ext cx="553975" cy="352005"/>
            </a:xfrm>
            <a:custGeom>
              <a:avLst/>
              <a:gdLst>
                <a:gd name="connsiteX0" fmla="*/ -678 w 553975"/>
                <a:gd name="connsiteY0" fmla="*/ 350854 h 352005"/>
                <a:gd name="connsiteX1" fmla="*/ 553297 w 553975"/>
                <a:gd name="connsiteY1" fmla="*/ -1152 h 35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53975" h="352005">
                  <a:moveTo>
                    <a:pt x="-678" y="350854"/>
                  </a:moveTo>
                  <a:lnTo>
                    <a:pt x="553297" y="-1152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3" name="Forme libre : forme 62">
              <a:extLst>
                <a:ext uri="{FF2B5EF4-FFF2-40B4-BE49-F238E27FC236}">
                  <a16:creationId xmlns:a16="http://schemas.microsoft.com/office/drawing/2014/main" id="{1188AAC6-2CEA-4AA9-A70F-154A51B7AA6A}"/>
                </a:ext>
              </a:extLst>
            </p:cNvPr>
            <p:cNvSpPr/>
            <p:nvPr/>
          </p:nvSpPr>
          <p:spPr>
            <a:xfrm>
              <a:off x="2246073" y="2158557"/>
              <a:ext cx="288528" cy="30536"/>
            </a:xfrm>
            <a:custGeom>
              <a:avLst/>
              <a:gdLst>
                <a:gd name="connsiteX0" fmla="*/ -598 w 288528"/>
                <a:gd name="connsiteY0" fmla="*/ -1180 h 30536"/>
                <a:gd name="connsiteX1" fmla="*/ 287931 w 288528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8" h="30536">
                  <a:moveTo>
                    <a:pt x="-598" y="-1180"/>
                  </a:moveTo>
                  <a:lnTo>
                    <a:pt x="287931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4" name="Forme libre : forme 63">
              <a:extLst>
                <a:ext uri="{FF2B5EF4-FFF2-40B4-BE49-F238E27FC236}">
                  <a16:creationId xmlns:a16="http://schemas.microsoft.com/office/drawing/2014/main" id="{65530F99-C8B4-4801-BD35-3340F82360D5}"/>
                </a:ext>
              </a:extLst>
            </p:cNvPr>
            <p:cNvSpPr/>
            <p:nvPr/>
          </p:nvSpPr>
          <p:spPr>
            <a:xfrm>
              <a:off x="3417501" y="2158557"/>
              <a:ext cx="294299" cy="30536"/>
            </a:xfrm>
            <a:custGeom>
              <a:avLst/>
              <a:gdLst>
                <a:gd name="connsiteX0" fmla="*/ 293537 w 294299"/>
                <a:gd name="connsiteY0" fmla="*/ -1180 h 30536"/>
                <a:gd name="connsiteX1" fmla="*/ -763 w 294299"/>
                <a:gd name="connsiteY1" fmla="*/ -1180 h 30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299" h="30536">
                  <a:moveTo>
                    <a:pt x="293537" y="-1180"/>
                  </a:moveTo>
                  <a:lnTo>
                    <a:pt x="-763" y="-1180"/>
                  </a:lnTo>
                </a:path>
              </a:pathLst>
            </a:custGeom>
            <a:noFill/>
            <a:ln w="46165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5" name="Forme libre : forme 64">
              <a:extLst>
                <a:ext uri="{FF2B5EF4-FFF2-40B4-BE49-F238E27FC236}">
                  <a16:creationId xmlns:a16="http://schemas.microsoft.com/office/drawing/2014/main" id="{2A1030A2-CCD0-4375-AC2A-4B833CF4C750}"/>
                </a:ext>
              </a:extLst>
            </p:cNvPr>
            <p:cNvSpPr/>
            <p:nvPr/>
          </p:nvSpPr>
          <p:spPr>
            <a:xfrm>
              <a:off x="3302089" y="1754617"/>
              <a:ext cx="230823" cy="230823"/>
            </a:xfrm>
            <a:custGeom>
              <a:avLst/>
              <a:gdLst>
                <a:gd name="connsiteX0" fmla="*/ 230081 w 230823"/>
                <a:gd name="connsiteY0" fmla="*/ 114272 h 230823"/>
                <a:gd name="connsiteX1" fmla="*/ 114669 w 230823"/>
                <a:gd name="connsiteY1" fmla="*/ 229683 h 230823"/>
                <a:gd name="connsiteX2" fmla="*/ -742 w 230823"/>
                <a:gd name="connsiteY2" fmla="*/ 114272 h 230823"/>
                <a:gd name="connsiteX3" fmla="*/ 114669 w 230823"/>
                <a:gd name="connsiteY3" fmla="*/ -1140 h 230823"/>
                <a:gd name="connsiteX4" fmla="*/ 230081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81" y="114272"/>
                  </a:moveTo>
                  <a:cubicBezTo>
                    <a:pt x="230081" y="178037"/>
                    <a:pt x="178411" y="229683"/>
                    <a:pt x="114669" y="229683"/>
                  </a:cubicBezTo>
                  <a:cubicBezTo>
                    <a:pt x="50928" y="229683"/>
                    <a:pt x="-742" y="178037"/>
                    <a:pt x="-742" y="114272"/>
                  </a:cubicBezTo>
                  <a:cubicBezTo>
                    <a:pt x="-742" y="50507"/>
                    <a:pt x="50928" y="-1140"/>
                    <a:pt x="114669" y="-1140"/>
                  </a:cubicBezTo>
                  <a:cubicBezTo>
                    <a:pt x="178411" y="-1140"/>
                    <a:pt x="230081" y="50507"/>
                    <a:pt x="230081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6" name="Forme libre : forme 65">
              <a:extLst>
                <a:ext uri="{FF2B5EF4-FFF2-40B4-BE49-F238E27FC236}">
                  <a16:creationId xmlns:a16="http://schemas.microsoft.com/office/drawing/2014/main" id="{7B43999E-E5A7-4CC6-8D99-303E73FF7EAA}"/>
                </a:ext>
              </a:extLst>
            </p:cNvPr>
            <p:cNvSpPr/>
            <p:nvPr/>
          </p:nvSpPr>
          <p:spPr>
            <a:xfrm>
              <a:off x="3388648" y="1898881"/>
              <a:ext cx="28852" cy="28852"/>
            </a:xfrm>
            <a:custGeom>
              <a:avLst/>
              <a:gdLst>
                <a:gd name="connsiteX0" fmla="*/ 28113 w 28852"/>
                <a:gd name="connsiteY0" fmla="*/ 27707 h 28852"/>
                <a:gd name="connsiteX1" fmla="*/ -740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28113" y="27707"/>
                  </a:moveTo>
                  <a:lnTo>
                    <a:pt x="-740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7" name="Forme libre : forme 66">
              <a:extLst>
                <a:ext uri="{FF2B5EF4-FFF2-40B4-BE49-F238E27FC236}">
                  <a16:creationId xmlns:a16="http://schemas.microsoft.com/office/drawing/2014/main" id="{90F23081-29E4-4EC9-BB43-1228C79F3B2D}"/>
                </a:ext>
              </a:extLst>
            </p:cNvPr>
            <p:cNvSpPr/>
            <p:nvPr/>
          </p:nvSpPr>
          <p:spPr>
            <a:xfrm>
              <a:off x="3417501" y="1898881"/>
              <a:ext cx="28852" cy="28852"/>
            </a:xfrm>
            <a:custGeom>
              <a:avLst/>
              <a:gdLst>
                <a:gd name="connsiteX0" fmla="*/ -744 w 28852"/>
                <a:gd name="connsiteY0" fmla="*/ 27707 h 28852"/>
                <a:gd name="connsiteX1" fmla="*/ 28109 w 28852"/>
                <a:gd name="connsiteY1" fmla="*/ -1146 h 28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28852">
                  <a:moveTo>
                    <a:pt x="-744" y="27707"/>
                  </a:moveTo>
                  <a:lnTo>
                    <a:pt x="28109" y="-1146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8" name="Forme libre : forme 67">
              <a:extLst>
                <a:ext uri="{FF2B5EF4-FFF2-40B4-BE49-F238E27FC236}">
                  <a16:creationId xmlns:a16="http://schemas.microsoft.com/office/drawing/2014/main" id="{7EFB1E96-848E-4967-A2AE-DFD827D7B57C}"/>
                </a:ext>
              </a:extLst>
            </p:cNvPr>
            <p:cNvSpPr/>
            <p:nvPr/>
          </p:nvSpPr>
          <p:spPr>
            <a:xfrm>
              <a:off x="3417501" y="1806552"/>
              <a:ext cx="30536" cy="121182"/>
            </a:xfrm>
            <a:custGeom>
              <a:avLst/>
              <a:gdLst>
                <a:gd name="connsiteX0" fmla="*/ -742 w 30536"/>
                <a:gd name="connsiteY0" fmla="*/ 120043 h 121182"/>
                <a:gd name="connsiteX1" fmla="*/ -742 w 30536"/>
                <a:gd name="connsiteY1" fmla="*/ -1139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42" y="120043"/>
                  </a:moveTo>
                  <a:lnTo>
                    <a:pt x="-742" y="-1139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69" name="Forme libre : forme 68">
              <a:extLst>
                <a:ext uri="{FF2B5EF4-FFF2-40B4-BE49-F238E27FC236}">
                  <a16:creationId xmlns:a16="http://schemas.microsoft.com/office/drawing/2014/main" id="{C4599585-489F-468A-93D6-562525CAB694}"/>
                </a:ext>
              </a:extLst>
            </p:cNvPr>
            <p:cNvSpPr/>
            <p:nvPr/>
          </p:nvSpPr>
          <p:spPr>
            <a:xfrm>
              <a:off x="3596388" y="1754617"/>
              <a:ext cx="230823" cy="230823"/>
            </a:xfrm>
            <a:custGeom>
              <a:avLst/>
              <a:gdLst>
                <a:gd name="connsiteX0" fmla="*/ 230040 w 230823"/>
                <a:gd name="connsiteY0" fmla="*/ 114272 h 230823"/>
                <a:gd name="connsiteX1" fmla="*/ 114628 w 230823"/>
                <a:gd name="connsiteY1" fmla="*/ 229683 h 230823"/>
                <a:gd name="connsiteX2" fmla="*/ -783 w 230823"/>
                <a:gd name="connsiteY2" fmla="*/ 114272 h 230823"/>
                <a:gd name="connsiteX3" fmla="*/ 114628 w 230823"/>
                <a:gd name="connsiteY3" fmla="*/ -1140 h 230823"/>
                <a:gd name="connsiteX4" fmla="*/ 230040 w 230823"/>
                <a:gd name="connsiteY4" fmla="*/ 114272 h 230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23" h="230823">
                  <a:moveTo>
                    <a:pt x="230040" y="114272"/>
                  </a:moveTo>
                  <a:cubicBezTo>
                    <a:pt x="230040" y="178037"/>
                    <a:pt x="178370" y="229683"/>
                    <a:pt x="114628" y="229683"/>
                  </a:cubicBezTo>
                  <a:cubicBezTo>
                    <a:pt x="50886" y="229683"/>
                    <a:pt x="-783" y="178037"/>
                    <a:pt x="-783" y="114272"/>
                  </a:cubicBezTo>
                  <a:cubicBezTo>
                    <a:pt x="-783" y="50507"/>
                    <a:pt x="50886" y="-1140"/>
                    <a:pt x="114628" y="-1140"/>
                  </a:cubicBezTo>
                  <a:cubicBezTo>
                    <a:pt x="178370" y="-1140"/>
                    <a:pt x="230040" y="50507"/>
                    <a:pt x="230040" y="114272"/>
                  </a:cubicBez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0" name="Forme libre : forme 69">
              <a:extLst>
                <a:ext uri="{FF2B5EF4-FFF2-40B4-BE49-F238E27FC236}">
                  <a16:creationId xmlns:a16="http://schemas.microsoft.com/office/drawing/2014/main" id="{27D09389-A87A-445A-9523-973324F75917}"/>
                </a:ext>
              </a:extLst>
            </p:cNvPr>
            <p:cNvSpPr/>
            <p:nvPr/>
          </p:nvSpPr>
          <p:spPr>
            <a:xfrm>
              <a:off x="3682947" y="1806552"/>
              <a:ext cx="28852" cy="34623"/>
            </a:xfrm>
            <a:custGeom>
              <a:avLst/>
              <a:gdLst>
                <a:gd name="connsiteX0" fmla="*/ 28071 w 28852"/>
                <a:gd name="connsiteY0" fmla="*/ -1133 h 34623"/>
                <a:gd name="connsiteX1" fmla="*/ -781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28071" y="-1133"/>
                  </a:moveTo>
                  <a:lnTo>
                    <a:pt x="-781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1" name="Forme libre : forme 70">
              <a:extLst>
                <a:ext uri="{FF2B5EF4-FFF2-40B4-BE49-F238E27FC236}">
                  <a16:creationId xmlns:a16="http://schemas.microsoft.com/office/drawing/2014/main" id="{1CDF4226-7445-4FAE-9E30-D5E015751D5E}"/>
                </a:ext>
              </a:extLst>
            </p:cNvPr>
            <p:cNvSpPr/>
            <p:nvPr/>
          </p:nvSpPr>
          <p:spPr>
            <a:xfrm>
              <a:off x="3711800" y="1806552"/>
              <a:ext cx="28852" cy="34623"/>
            </a:xfrm>
            <a:custGeom>
              <a:avLst/>
              <a:gdLst>
                <a:gd name="connsiteX0" fmla="*/ -785 w 28852"/>
                <a:gd name="connsiteY0" fmla="*/ -1133 h 34623"/>
                <a:gd name="connsiteX1" fmla="*/ 28067 w 28852"/>
                <a:gd name="connsiteY1" fmla="*/ 33490 h 34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852" h="34623">
                  <a:moveTo>
                    <a:pt x="-785" y="-1133"/>
                  </a:moveTo>
                  <a:lnTo>
                    <a:pt x="28067" y="33490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72" name="Forme libre : forme 71">
              <a:extLst>
                <a:ext uri="{FF2B5EF4-FFF2-40B4-BE49-F238E27FC236}">
                  <a16:creationId xmlns:a16="http://schemas.microsoft.com/office/drawing/2014/main" id="{07C7A4E5-9511-49CF-AA1C-0C6DB682384D}"/>
                </a:ext>
              </a:extLst>
            </p:cNvPr>
            <p:cNvSpPr/>
            <p:nvPr/>
          </p:nvSpPr>
          <p:spPr>
            <a:xfrm>
              <a:off x="3711800" y="1806552"/>
              <a:ext cx="30536" cy="121182"/>
            </a:xfrm>
            <a:custGeom>
              <a:avLst/>
              <a:gdLst>
                <a:gd name="connsiteX0" fmla="*/ -783 w 30536"/>
                <a:gd name="connsiteY0" fmla="*/ -1139 h 121182"/>
                <a:gd name="connsiteX1" fmla="*/ -783 w 30536"/>
                <a:gd name="connsiteY1" fmla="*/ 120043 h 121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536" h="121182">
                  <a:moveTo>
                    <a:pt x="-783" y="-1139"/>
                  </a:moveTo>
                  <a:lnTo>
                    <a:pt x="-783" y="120043"/>
                  </a:lnTo>
                </a:path>
              </a:pathLst>
            </a:custGeom>
            <a:noFill/>
            <a:ln w="23082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</p:grp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746DC3E-DE5E-44C0-8BE8-244BCF568F68}"/>
              </a:ext>
            </a:extLst>
          </p:cNvPr>
          <p:cNvGrpSpPr/>
          <p:nvPr/>
        </p:nvGrpSpPr>
        <p:grpSpPr>
          <a:xfrm rot="5400000">
            <a:off x="-147623" y="3142285"/>
            <a:ext cx="1941820" cy="1565968"/>
            <a:chOff x="3258142" y="3409319"/>
            <a:chExt cx="1941820" cy="1565968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2FED1FD4-8A5C-4DCF-9198-CD823E55EF2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9AF0174-D468-4C79-B2F2-9DE3C0F9276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D11F4DB3-F75C-456F-B5DB-31158B8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892E2EC2-18CE-4A4B-A5D8-C9FD6C04FC1E}"/>
              </a:ext>
            </a:extLst>
          </p:cNvPr>
          <p:cNvGrpSpPr/>
          <p:nvPr/>
        </p:nvGrpSpPr>
        <p:grpSpPr>
          <a:xfrm rot="5400000">
            <a:off x="6693474" y="3160134"/>
            <a:ext cx="1941820" cy="1530270"/>
            <a:chOff x="3258142" y="2328402"/>
            <a:chExt cx="1941820" cy="1530270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B375B52-92B5-4861-82F5-DA721A182A50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698649D0-B036-47A6-A49F-6A33905115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7CEB7124-84CD-4C1E-BE00-0EEE3F98E2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/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𝑴𝒐𝒕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/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3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𝑎𝑡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=12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=50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320" y="2778525"/>
                <a:ext cx="2841145" cy="16644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5" name="Connecteur droit 84">
            <a:extLst>
              <a:ext uri="{FF2B5EF4-FFF2-40B4-BE49-F238E27FC236}">
                <a16:creationId xmlns:a16="http://schemas.microsoft.com/office/drawing/2014/main" id="{FE11B696-5AF7-410F-BE8A-929442005D61}"/>
              </a:ext>
            </a:extLst>
          </p:cNvPr>
          <p:cNvCxnSpPr/>
          <p:nvPr/>
        </p:nvCxnSpPr>
        <p:spPr>
          <a:xfrm rot="10800000" flipV="1">
            <a:off x="3003885" y="2185573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 droit 85">
            <a:extLst>
              <a:ext uri="{FF2B5EF4-FFF2-40B4-BE49-F238E27FC236}">
                <a16:creationId xmlns:a16="http://schemas.microsoft.com/office/drawing/2014/main" id="{E9D8F1FE-C488-4008-BACE-346F3F590A07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3008261" y="1983493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/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87" name="ZoneTexte 86">
                <a:extLst>
                  <a:ext uri="{FF2B5EF4-FFF2-40B4-BE49-F238E27FC236}">
                    <a16:creationId xmlns:a16="http://schemas.microsoft.com/office/drawing/2014/main" id="{FCADAB67-F400-42F3-9671-13461C6B2F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430" y="1428062"/>
                <a:ext cx="443992" cy="69553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ZoneTexte 52">
            <a:extLst>
              <a:ext uri="{FF2B5EF4-FFF2-40B4-BE49-F238E27FC236}">
                <a16:creationId xmlns:a16="http://schemas.microsoft.com/office/drawing/2014/main" id="{643B1E30-E59D-4658-A352-C50613AC5A5D}"/>
              </a:ext>
            </a:extLst>
          </p:cNvPr>
          <p:cNvSpPr txBox="1"/>
          <p:nvPr/>
        </p:nvSpPr>
        <p:spPr>
          <a:xfrm>
            <a:off x="7628377" y="1983493"/>
            <a:ext cx="4397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1 - Démarreur allumé </a:t>
            </a:r>
            <a:r>
              <a:rPr lang="fr-FR" sz="2800" dirty="0"/>
              <a:t>:</a:t>
            </a:r>
          </a:p>
        </p:txBody>
      </p:sp>
      <p:sp>
        <p:nvSpPr>
          <p:cNvPr id="109" name="Forme libre : forme 108">
            <a:extLst>
              <a:ext uri="{FF2B5EF4-FFF2-40B4-BE49-F238E27FC236}">
                <a16:creationId xmlns:a16="http://schemas.microsoft.com/office/drawing/2014/main" id="{DFC6C22B-111D-4E8A-AFFC-1476080ABDF5}"/>
              </a:ext>
            </a:extLst>
          </p:cNvPr>
          <p:cNvSpPr/>
          <p:nvPr/>
        </p:nvSpPr>
        <p:spPr>
          <a:xfrm>
            <a:off x="6043787" y="3425450"/>
            <a:ext cx="230275" cy="853705"/>
          </a:xfrm>
          <a:custGeom>
            <a:avLst/>
            <a:gdLst>
              <a:gd name="connsiteX0" fmla="*/ -969 w 230275"/>
              <a:gd name="connsiteY0" fmla="*/ -2209 h 853705"/>
              <a:gd name="connsiteX1" fmla="*/ 229307 w 230275"/>
              <a:gd name="connsiteY1" fmla="*/ -2209 h 853705"/>
              <a:gd name="connsiteX2" fmla="*/ 229307 w 230275"/>
              <a:gd name="connsiteY2" fmla="*/ 851497 h 853705"/>
              <a:gd name="connsiteX3" fmla="*/ -969 w 230275"/>
              <a:gd name="connsiteY3" fmla="*/ 851497 h 853705"/>
              <a:gd name="connsiteX4" fmla="*/ -969 w 230275"/>
              <a:gd name="connsiteY4" fmla="*/ -2209 h 853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275" h="853705">
                <a:moveTo>
                  <a:pt x="-969" y="-2209"/>
                </a:moveTo>
                <a:lnTo>
                  <a:pt x="229307" y="-2209"/>
                </a:lnTo>
                <a:lnTo>
                  <a:pt x="229307" y="851497"/>
                </a:lnTo>
                <a:lnTo>
                  <a:pt x="-969" y="851497"/>
                </a:lnTo>
                <a:lnTo>
                  <a:pt x="-969" y="-2209"/>
                </a:lnTo>
              </a:path>
            </a:pathLst>
          </a:custGeom>
          <a:noFill/>
          <a:ln w="4485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0" name="Forme libre : forme 109">
            <a:extLst>
              <a:ext uri="{FF2B5EF4-FFF2-40B4-BE49-F238E27FC236}">
                <a16:creationId xmlns:a16="http://schemas.microsoft.com/office/drawing/2014/main" id="{C5340493-8591-4F27-963D-8BEADC713128}"/>
              </a:ext>
            </a:extLst>
          </p:cNvPr>
          <p:cNvSpPr/>
          <p:nvPr/>
        </p:nvSpPr>
        <p:spPr>
          <a:xfrm>
            <a:off x="6156116" y="4279155"/>
            <a:ext cx="29720" cy="286440"/>
          </a:xfrm>
          <a:custGeom>
            <a:avLst/>
            <a:gdLst>
              <a:gd name="connsiteX0" fmla="*/ -968 w 29720"/>
              <a:gd name="connsiteY0" fmla="*/ 284149 h 286440"/>
              <a:gd name="connsiteX1" fmla="*/ -968 w 29720"/>
              <a:gd name="connsiteY1" fmla="*/ -2291 h 28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720" h="286440">
                <a:moveTo>
                  <a:pt x="-968" y="284149"/>
                </a:moveTo>
                <a:lnTo>
                  <a:pt x="-968" y="-2291"/>
                </a:lnTo>
              </a:path>
            </a:pathLst>
          </a:custGeom>
          <a:noFill/>
          <a:ln w="4485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1" name="Forme libre : forme 110">
            <a:extLst>
              <a:ext uri="{FF2B5EF4-FFF2-40B4-BE49-F238E27FC236}">
                <a16:creationId xmlns:a16="http://schemas.microsoft.com/office/drawing/2014/main" id="{A2A8A38E-1631-4B7F-B2DE-EE5F0C9F276D}"/>
              </a:ext>
            </a:extLst>
          </p:cNvPr>
          <p:cNvSpPr/>
          <p:nvPr/>
        </p:nvSpPr>
        <p:spPr>
          <a:xfrm>
            <a:off x="6156116" y="3139009"/>
            <a:ext cx="29720" cy="286440"/>
          </a:xfrm>
          <a:custGeom>
            <a:avLst/>
            <a:gdLst>
              <a:gd name="connsiteX0" fmla="*/ -968 w 29720"/>
              <a:gd name="connsiteY0" fmla="*/ -2127 h 286440"/>
              <a:gd name="connsiteX1" fmla="*/ -968 w 29720"/>
              <a:gd name="connsiteY1" fmla="*/ 284314 h 286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720" h="286440">
                <a:moveTo>
                  <a:pt x="-968" y="-2127"/>
                </a:moveTo>
                <a:lnTo>
                  <a:pt x="-968" y="284314"/>
                </a:lnTo>
              </a:path>
            </a:pathLst>
          </a:custGeom>
          <a:noFill/>
          <a:ln w="44855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CAF9C525-9B7A-4566-BAF8-C26238B0CE61}"/>
              </a:ext>
            </a:extLst>
          </p:cNvPr>
          <p:cNvSpPr txBox="1"/>
          <p:nvPr/>
        </p:nvSpPr>
        <p:spPr>
          <a:xfrm>
            <a:off x="6303229" y="3401777"/>
            <a:ext cx="478016" cy="5143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742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M</a:t>
            </a:r>
          </a:p>
        </p:txBody>
      </p:sp>
      <p:sp>
        <p:nvSpPr>
          <p:cNvPr id="113" name="ZoneTexte 112">
            <a:extLst>
              <a:ext uri="{FF2B5EF4-FFF2-40B4-BE49-F238E27FC236}">
                <a16:creationId xmlns:a16="http://schemas.microsoft.com/office/drawing/2014/main" id="{3E9491DE-F847-4E79-9B70-661E6FCEA65A}"/>
              </a:ext>
            </a:extLst>
          </p:cNvPr>
          <p:cNvSpPr txBox="1"/>
          <p:nvPr/>
        </p:nvSpPr>
        <p:spPr>
          <a:xfrm>
            <a:off x="6345500" y="3795350"/>
            <a:ext cx="516488" cy="3781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1857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0.2</a:t>
            </a:r>
          </a:p>
        </p:txBody>
      </p:sp>
    </p:spTree>
    <p:extLst>
      <p:ext uri="{BB962C8B-B14F-4D97-AF65-F5344CB8AC3E}">
        <p14:creationId xmlns:p14="http://schemas.microsoft.com/office/powerpoint/2010/main" val="33002806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59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3…2…1… Ignition ! 🏎️ </a:t>
            </a:r>
          </a:p>
        </p:txBody>
      </p: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746DC3E-DE5E-44C0-8BE8-244BCF568F68}"/>
              </a:ext>
            </a:extLst>
          </p:cNvPr>
          <p:cNvGrpSpPr/>
          <p:nvPr/>
        </p:nvGrpSpPr>
        <p:grpSpPr>
          <a:xfrm rot="5400000">
            <a:off x="-147623" y="3142285"/>
            <a:ext cx="1941820" cy="1565968"/>
            <a:chOff x="3258142" y="3409319"/>
            <a:chExt cx="1941820" cy="1565968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2FED1FD4-8A5C-4DCF-9198-CD823E55EF27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09AF0174-D468-4C79-B2F2-9DE3C0F9276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D11F4DB3-F75C-456F-B5DB-31158B89092A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𝑩𝒂𝒕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77" name="ZoneTexte 76">
                  <a:extLst>
                    <a:ext uri="{FF2B5EF4-FFF2-40B4-BE49-F238E27FC236}">
                      <a16:creationId xmlns:a16="http://schemas.microsoft.com/office/drawing/2014/main" id="{097806F0-2004-4593-907A-431241E4A39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892E2EC2-18CE-4A4B-A5D8-C9FD6C04FC1E}"/>
              </a:ext>
            </a:extLst>
          </p:cNvPr>
          <p:cNvGrpSpPr/>
          <p:nvPr/>
        </p:nvGrpSpPr>
        <p:grpSpPr>
          <a:xfrm rot="5400000">
            <a:off x="6672248" y="2984300"/>
            <a:ext cx="1941820" cy="1530270"/>
            <a:chOff x="3258142" y="2328402"/>
            <a:chExt cx="1941820" cy="1530270"/>
          </a:xfrm>
        </p:grpSpPr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6B375B52-92B5-4861-82F5-DA721A182A50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698649D0-B036-47A6-A49F-6A339051154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7CEB7124-84CD-4C1E-BE00-0EEE3F98E224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/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𝑴𝒐𝒕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82" name="ZoneTexte 81">
                  <a:extLst>
                    <a:ext uri="{FF2B5EF4-FFF2-40B4-BE49-F238E27FC236}">
                      <a16:creationId xmlns:a16="http://schemas.microsoft.com/office/drawing/2014/main" id="{425334E8-45E2-43E7-91CD-24AF9BE83C2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540802" y="2571507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/>
              <p:nvPr/>
            </p:nvSpPr>
            <p:spPr>
              <a:xfrm>
                <a:off x="8717320" y="2778525"/>
                <a:ext cx="2841145" cy="2312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fr-FR" sz="32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fr-FR" sz="32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𝑎𝑡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12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sub>
                              </m:sSub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3200" i="1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fr-FR" sz="3200" b="0" i="1" smtClean="0">
                                      <a:latin typeface="Cambria Math" panose="02040503050406030204" pitchFamily="18" charset="0"/>
                                    </a:rPr>
                                    <m:t>𝑀𝑜𝑡</m:t>
                                  </m:r>
                                </m:sub>
                              </m:sSub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e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  <m:r>
                                <a:rPr lang="fr-FR" sz="32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fr-FR" sz="2400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4" name="ZoneTexte 83">
                <a:extLst>
                  <a:ext uri="{FF2B5EF4-FFF2-40B4-BE49-F238E27FC236}">
                    <a16:creationId xmlns:a16="http://schemas.microsoft.com/office/drawing/2014/main" id="{4EA00F1C-9B6B-4982-9427-0009680681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7320" y="2778525"/>
                <a:ext cx="2841145" cy="23121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ZoneTexte 52">
            <a:extLst>
              <a:ext uri="{FF2B5EF4-FFF2-40B4-BE49-F238E27FC236}">
                <a16:creationId xmlns:a16="http://schemas.microsoft.com/office/drawing/2014/main" id="{643B1E30-E59D-4658-A352-C50613AC5A5D}"/>
              </a:ext>
            </a:extLst>
          </p:cNvPr>
          <p:cNvSpPr txBox="1"/>
          <p:nvPr/>
        </p:nvSpPr>
        <p:spPr>
          <a:xfrm>
            <a:off x="7628377" y="1983493"/>
            <a:ext cx="43972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latin typeface="Huit" panose="00000500000000000000" pitchFamily="2" charset="0"/>
              </a:rPr>
              <a:t>1 - Démarreur allumé </a:t>
            </a:r>
            <a:r>
              <a:rPr lang="fr-FR" sz="2800" dirty="0"/>
              <a:t>:</a:t>
            </a:r>
          </a:p>
        </p:txBody>
      </p:sp>
      <p:grpSp>
        <p:nvGrpSpPr>
          <p:cNvPr id="11" name="Graphique 6">
            <a:extLst>
              <a:ext uri="{FF2B5EF4-FFF2-40B4-BE49-F238E27FC236}">
                <a16:creationId xmlns:a16="http://schemas.microsoft.com/office/drawing/2014/main" id="{B7B95F1F-9D12-4517-8890-87EE53E58CD4}"/>
              </a:ext>
            </a:extLst>
          </p:cNvPr>
          <p:cNvGrpSpPr/>
          <p:nvPr/>
        </p:nvGrpSpPr>
        <p:grpSpPr>
          <a:xfrm>
            <a:off x="1592008" y="1699970"/>
            <a:ext cx="5221098" cy="3184611"/>
            <a:chOff x="1592008" y="1699970"/>
            <a:chExt cx="5221098" cy="3184611"/>
          </a:xfrm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0A21D5CC-CBB9-4535-8779-69D56A9F8A20}"/>
                </a:ext>
              </a:extLst>
            </p:cNvPr>
            <p:cNvSpPr/>
            <p:nvPr/>
          </p:nvSpPr>
          <p:spPr>
            <a:xfrm>
              <a:off x="2175190" y="4158462"/>
              <a:ext cx="3922185" cy="726118"/>
            </a:xfrm>
            <a:custGeom>
              <a:avLst/>
              <a:gdLst>
                <a:gd name="connsiteX0" fmla="*/ 3920428 w 3922185"/>
                <a:gd name="connsiteY0" fmla="*/ -2362 h 726118"/>
                <a:gd name="connsiteX1" fmla="*/ 3920428 w 3922185"/>
                <a:gd name="connsiteY1" fmla="*/ 723757 h 726118"/>
                <a:gd name="connsiteX2" fmla="*/ -1757 w 3922185"/>
                <a:gd name="connsiteY2" fmla="*/ 723757 h 72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22185" h="726118">
                  <a:moveTo>
                    <a:pt x="3920428" y="-2362"/>
                  </a:moveTo>
                  <a:lnTo>
                    <a:pt x="3920428" y="723757"/>
                  </a:lnTo>
                  <a:lnTo>
                    <a:pt x="-1757" y="723757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9FEB68BD-0960-4952-AEF0-C19B224748F3}"/>
                </a:ext>
              </a:extLst>
            </p:cNvPr>
            <p:cNvSpPr/>
            <p:nvPr/>
          </p:nvSpPr>
          <p:spPr>
            <a:xfrm>
              <a:off x="5805784" y="2271697"/>
              <a:ext cx="291591" cy="434527"/>
            </a:xfrm>
            <a:custGeom>
              <a:avLst/>
              <a:gdLst>
                <a:gd name="connsiteX0" fmla="*/ -2015 w 291591"/>
                <a:gd name="connsiteY0" fmla="*/ -2074 h 434527"/>
                <a:gd name="connsiteX1" fmla="*/ 289576 w 291591"/>
                <a:gd name="connsiteY1" fmla="*/ -2074 h 434527"/>
                <a:gd name="connsiteX2" fmla="*/ 289576 w 291591"/>
                <a:gd name="connsiteY2" fmla="*/ 432454 h 434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591" h="434527">
                  <a:moveTo>
                    <a:pt x="-2015" y="-2074"/>
                  </a:moveTo>
                  <a:lnTo>
                    <a:pt x="289576" y="-2074"/>
                  </a:lnTo>
                  <a:lnTo>
                    <a:pt x="289576" y="432454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E22BC1D0-6B98-4328-9C86-68C153378FDB}"/>
                </a:ext>
              </a:extLst>
            </p:cNvPr>
            <p:cNvSpPr/>
            <p:nvPr/>
          </p:nvSpPr>
          <p:spPr>
            <a:xfrm>
              <a:off x="3919019" y="2271697"/>
              <a:ext cx="434527" cy="30255"/>
            </a:xfrm>
            <a:custGeom>
              <a:avLst/>
              <a:gdLst>
                <a:gd name="connsiteX0" fmla="*/ 432771 w 434527"/>
                <a:gd name="connsiteY0" fmla="*/ -2043 h 30255"/>
                <a:gd name="connsiteX1" fmla="*/ -1757 w 434527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4527" h="30255">
                  <a:moveTo>
                    <a:pt x="432771" y="-2043"/>
                  </a:moveTo>
                  <a:lnTo>
                    <a:pt x="-1757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786100E3-E076-4C7D-839F-DFFE5A53CB67}"/>
                </a:ext>
              </a:extLst>
            </p:cNvPr>
            <p:cNvSpPr/>
            <p:nvPr/>
          </p:nvSpPr>
          <p:spPr>
            <a:xfrm>
              <a:off x="2175190" y="2271697"/>
              <a:ext cx="291591" cy="869055"/>
            </a:xfrm>
            <a:custGeom>
              <a:avLst/>
              <a:gdLst>
                <a:gd name="connsiteX0" fmla="*/ -1500 w 291591"/>
                <a:gd name="connsiteY0" fmla="*/ 866951 h 869055"/>
                <a:gd name="connsiteX1" fmla="*/ -1500 w 291591"/>
                <a:gd name="connsiteY1" fmla="*/ -2104 h 869055"/>
                <a:gd name="connsiteX2" fmla="*/ 290091 w 291591"/>
                <a:gd name="connsiteY2" fmla="*/ -2104 h 8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1591" h="869055">
                  <a:moveTo>
                    <a:pt x="-1500" y="866951"/>
                  </a:moveTo>
                  <a:lnTo>
                    <a:pt x="-1500" y="-2104"/>
                  </a:lnTo>
                  <a:lnTo>
                    <a:pt x="290091" y="-2104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65D2C664-CC18-4A08-B31C-E7011CA630A2}"/>
                </a:ext>
              </a:extLst>
            </p:cNvPr>
            <p:cNvSpPr/>
            <p:nvPr/>
          </p:nvSpPr>
          <p:spPr>
            <a:xfrm>
              <a:off x="1592008" y="3432343"/>
              <a:ext cx="1166364" cy="1166364"/>
            </a:xfrm>
            <a:custGeom>
              <a:avLst/>
              <a:gdLst>
                <a:gd name="connsiteX0" fmla="*/ 1164885 w 1166364"/>
                <a:gd name="connsiteY0" fmla="*/ 580892 h 1166364"/>
                <a:gd name="connsiteX1" fmla="*/ 581703 w 1166364"/>
                <a:gd name="connsiteY1" fmla="*/ 1164074 h 1166364"/>
                <a:gd name="connsiteX2" fmla="*/ -1479 w 1166364"/>
                <a:gd name="connsiteY2" fmla="*/ 580892 h 1166364"/>
                <a:gd name="connsiteX3" fmla="*/ 581703 w 1166364"/>
                <a:gd name="connsiteY3" fmla="*/ -2290 h 1166364"/>
                <a:gd name="connsiteX4" fmla="*/ 1164885 w 1166364"/>
                <a:gd name="connsiteY4" fmla="*/ 580892 h 1166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364" h="1166364">
                  <a:moveTo>
                    <a:pt x="1164885" y="580892"/>
                  </a:moveTo>
                  <a:cubicBezTo>
                    <a:pt x="1164885" y="902958"/>
                    <a:pt x="903768" y="1164074"/>
                    <a:pt x="581703" y="1164074"/>
                  </a:cubicBezTo>
                  <a:cubicBezTo>
                    <a:pt x="259638" y="1164074"/>
                    <a:pt x="-1479" y="902958"/>
                    <a:pt x="-1479" y="580892"/>
                  </a:cubicBezTo>
                  <a:cubicBezTo>
                    <a:pt x="-1479" y="258826"/>
                    <a:pt x="259638" y="-2290"/>
                    <a:pt x="581703" y="-2290"/>
                  </a:cubicBezTo>
                  <a:cubicBezTo>
                    <a:pt x="903768" y="-2290"/>
                    <a:pt x="1164885" y="258826"/>
                    <a:pt x="1164885" y="580892"/>
                  </a:cubicBez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0E8FA1B2-5BA6-4E66-8251-D19FB085A1F2}"/>
                </a:ext>
              </a:extLst>
            </p:cNvPr>
            <p:cNvSpPr/>
            <p:nvPr/>
          </p:nvSpPr>
          <p:spPr>
            <a:xfrm>
              <a:off x="2175190" y="3432343"/>
              <a:ext cx="30255" cy="1160646"/>
            </a:xfrm>
            <a:custGeom>
              <a:avLst/>
              <a:gdLst>
                <a:gd name="connsiteX0" fmla="*/ -1479 w 30255"/>
                <a:gd name="connsiteY0" fmla="*/ -2290 h 1160646"/>
                <a:gd name="connsiteX1" fmla="*/ -1479 w 30255"/>
                <a:gd name="connsiteY1" fmla="*/ 1158357 h 116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1160646">
                  <a:moveTo>
                    <a:pt x="-1479" y="-2290"/>
                  </a:moveTo>
                  <a:lnTo>
                    <a:pt x="-1479" y="1158357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04BC9B2B-DD61-4C02-A509-E15D5AD46C38}"/>
                </a:ext>
              </a:extLst>
            </p:cNvPr>
            <p:cNvSpPr/>
            <p:nvPr/>
          </p:nvSpPr>
          <p:spPr>
            <a:xfrm>
              <a:off x="2032254" y="3432343"/>
              <a:ext cx="142936" cy="291591"/>
            </a:xfrm>
            <a:custGeom>
              <a:avLst/>
              <a:gdLst>
                <a:gd name="connsiteX0" fmla="*/ 141468 w 142936"/>
                <a:gd name="connsiteY0" fmla="*/ -2228 h 291591"/>
                <a:gd name="connsiteX1" fmla="*/ -1469 w 142936"/>
                <a:gd name="connsiteY1" fmla="*/ 289363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936" h="291591">
                  <a:moveTo>
                    <a:pt x="141468" y="-2228"/>
                  </a:moveTo>
                  <a:lnTo>
                    <a:pt x="-1469" y="28936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5B69B7D5-5EBB-46DA-8903-3AA1D73A5058}"/>
                </a:ext>
              </a:extLst>
            </p:cNvPr>
            <p:cNvSpPr/>
            <p:nvPr/>
          </p:nvSpPr>
          <p:spPr>
            <a:xfrm>
              <a:off x="2175190" y="3432343"/>
              <a:ext cx="148654" cy="291591"/>
            </a:xfrm>
            <a:custGeom>
              <a:avLst/>
              <a:gdLst>
                <a:gd name="connsiteX0" fmla="*/ -1490 w 148654"/>
                <a:gd name="connsiteY0" fmla="*/ -2228 h 291591"/>
                <a:gd name="connsiteX1" fmla="*/ 147165 w 148654"/>
                <a:gd name="connsiteY1" fmla="*/ 289363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8654" h="291591">
                  <a:moveTo>
                    <a:pt x="-1490" y="-2228"/>
                  </a:moveTo>
                  <a:lnTo>
                    <a:pt x="147165" y="28936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6242FF82-B08B-4032-94AB-05A24E8203E8}"/>
                </a:ext>
              </a:extLst>
            </p:cNvPr>
            <p:cNvSpPr/>
            <p:nvPr/>
          </p:nvSpPr>
          <p:spPr>
            <a:xfrm>
              <a:off x="2758372" y="3289407"/>
              <a:ext cx="30255" cy="142936"/>
            </a:xfrm>
            <a:custGeom>
              <a:avLst/>
              <a:gdLst>
                <a:gd name="connsiteX0" fmla="*/ -1562 w 30255"/>
                <a:gd name="connsiteY0" fmla="*/ -2197 h 142936"/>
                <a:gd name="connsiteX1" fmla="*/ -1562 w 30255"/>
                <a:gd name="connsiteY1" fmla="*/ 140740 h 142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142936">
                  <a:moveTo>
                    <a:pt x="-1562" y="-2197"/>
                  </a:moveTo>
                  <a:lnTo>
                    <a:pt x="-1562" y="140740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FEF73035-5FD7-43CB-8AC3-C4DD22B9BC74}"/>
                </a:ext>
              </a:extLst>
            </p:cNvPr>
            <p:cNvSpPr/>
            <p:nvPr/>
          </p:nvSpPr>
          <p:spPr>
            <a:xfrm>
              <a:off x="2758372" y="3140752"/>
              <a:ext cx="30255" cy="148654"/>
            </a:xfrm>
            <a:custGeom>
              <a:avLst/>
              <a:gdLst>
                <a:gd name="connsiteX0" fmla="*/ -1562 w 30255"/>
                <a:gd name="connsiteY0" fmla="*/ -2177 h 148654"/>
                <a:gd name="connsiteX1" fmla="*/ -1562 w 30255"/>
                <a:gd name="connsiteY1" fmla="*/ 146478 h 14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148654">
                  <a:moveTo>
                    <a:pt x="-1562" y="-2177"/>
                  </a:moveTo>
                  <a:lnTo>
                    <a:pt x="-1562" y="146478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01E24AC8-8F26-4032-9320-26B7B0ACA615}"/>
                </a:ext>
              </a:extLst>
            </p:cNvPr>
            <p:cNvSpPr/>
            <p:nvPr/>
          </p:nvSpPr>
          <p:spPr>
            <a:xfrm>
              <a:off x="2609718" y="3289407"/>
              <a:ext cx="291591" cy="30255"/>
            </a:xfrm>
            <a:custGeom>
              <a:avLst/>
              <a:gdLst>
                <a:gd name="connsiteX0" fmla="*/ -1561 w 291591"/>
                <a:gd name="connsiteY0" fmla="*/ -2187 h 30255"/>
                <a:gd name="connsiteX1" fmla="*/ 290030 w 291591"/>
                <a:gd name="connsiteY1" fmla="*/ -2187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591" h="30255">
                  <a:moveTo>
                    <a:pt x="-1561" y="-2187"/>
                  </a:moveTo>
                  <a:lnTo>
                    <a:pt x="290030" y="-2187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813AD912-9516-4FA6-93C2-F0D8BC69DD62}"/>
                </a:ext>
              </a:extLst>
            </p:cNvPr>
            <p:cNvSpPr/>
            <p:nvPr/>
          </p:nvSpPr>
          <p:spPr>
            <a:xfrm>
              <a:off x="2175190" y="3140752"/>
              <a:ext cx="30255" cy="291591"/>
            </a:xfrm>
            <a:custGeom>
              <a:avLst/>
              <a:gdLst>
                <a:gd name="connsiteX0" fmla="*/ -1479 w 30255"/>
                <a:gd name="connsiteY0" fmla="*/ -2187 h 291591"/>
                <a:gd name="connsiteX1" fmla="*/ -1479 w 30255"/>
                <a:gd name="connsiteY1" fmla="*/ 289404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291591">
                  <a:moveTo>
                    <a:pt x="-1479" y="-2187"/>
                  </a:moveTo>
                  <a:lnTo>
                    <a:pt x="-1479" y="289404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75392D51-BC96-41E7-A083-C102F46A9F97}"/>
                </a:ext>
              </a:extLst>
            </p:cNvPr>
            <p:cNvSpPr/>
            <p:nvPr/>
          </p:nvSpPr>
          <p:spPr>
            <a:xfrm>
              <a:off x="2175190" y="4592990"/>
              <a:ext cx="30255" cy="291591"/>
            </a:xfrm>
            <a:custGeom>
              <a:avLst/>
              <a:gdLst>
                <a:gd name="connsiteX0" fmla="*/ -1479 w 30255"/>
                <a:gd name="connsiteY0" fmla="*/ 289198 h 291591"/>
                <a:gd name="connsiteX1" fmla="*/ -1479 w 30255"/>
                <a:gd name="connsiteY1" fmla="*/ -2393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291591">
                  <a:moveTo>
                    <a:pt x="-1479" y="289198"/>
                  </a:moveTo>
                  <a:lnTo>
                    <a:pt x="-1479" y="-239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7931B7F0-8404-4D79-B00D-10945C9E43E8}"/>
                </a:ext>
              </a:extLst>
            </p:cNvPr>
            <p:cNvSpPr txBox="1"/>
            <p:nvPr/>
          </p:nvSpPr>
          <p:spPr>
            <a:xfrm>
              <a:off x="2981393" y="3083597"/>
              <a:ext cx="611690" cy="485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791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V4</a:t>
              </a:r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986248D4-3310-4673-8E85-4A3D5DD76A0B}"/>
                </a:ext>
              </a:extLst>
            </p:cNvPr>
            <p:cNvSpPr txBox="1"/>
            <p:nvPr/>
          </p:nvSpPr>
          <p:spPr>
            <a:xfrm>
              <a:off x="2981393" y="3523843"/>
              <a:ext cx="605972" cy="360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891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12V</a:t>
              </a: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3CCE8962-1DEB-438E-8015-E06599693CA7}"/>
                </a:ext>
              </a:extLst>
            </p:cNvPr>
            <p:cNvSpPr/>
            <p:nvPr/>
          </p:nvSpPr>
          <p:spPr>
            <a:xfrm>
              <a:off x="5983026" y="2997816"/>
              <a:ext cx="228698" cy="869055"/>
            </a:xfrm>
            <a:custGeom>
              <a:avLst/>
              <a:gdLst>
                <a:gd name="connsiteX0" fmla="*/ -2035 w 228698"/>
                <a:gd name="connsiteY0" fmla="*/ -2207 h 869055"/>
                <a:gd name="connsiteX1" fmla="*/ 226664 w 228698"/>
                <a:gd name="connsiteY1" fmla="*/ -2207 h 869055"/>
                <a:gd name="connsiteX2" fmla="*/ 226664 w 228698"/>
                <a:gd name="connsiteY2" fmla="*/ 866848 h 869055"/>
                <a:gd name="connsiteX3" fmla="*/ -2035 w 228698"/>
                <a:gd name="connsiteY3" fmla="*/ 866848 h 869055"/>
                <a:gd name="connsiteX4" fmla="*/ -2035 w 228698"/>
                <a:gd name="connsiteY4" fmla="*/ -2207 h 869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98" h="869055">
                  <a:moveTo>
                    <a:pt x="-2035" y="-2207"/>
                  </a:moveTo>
                  <a:lnTo>
                    <a:pt x="226664" y="-2207"/>
                  </a:lnTo>
                  <a:lnTo>
                    <a:pt x="226664" y="866848"/>
                  </a:lnTo>
                  <a:lnTo>
                    <a:pt x="-2035" y="866848"/>
                  </a:lnTo>
                  <a:lnTo>
                    <a:pt x="-2035" y="-2207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0D89D67B-0714-49C3-9F2F-E65ABFB56DF9}"/>
                </a:ext>
              </a:extLst>
            </p:cNvPr>
            <p:cNvSpPr/>
            <p:nvPr/>
          </p:nvSpPr>
          <p:spPr>
            <a:xfrm>
              <a:off x="6097375" y="3866871"/>
              <a:ext cx="30255" cy="291591"/>
            </a:xfrm>
            <a:custGeom>
              <a:avLst/>
              <a:gdLst>
                <a:gd name="connsiteX0" fmla="*/ -2035 w 30255"/>
                <a:gd name="connsiteY0" fmla="*/ 289301 h 291591"/>
                <a:gd name="connsiteX1" fmla="*/ -2035 w 30255"/>
                <a:gd name="connsiteY1" fmla="*/ -2290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291591">
                  <a:moveTo>
                    <a:pt x="-2035" y="289301"/>
                  </a:moveTo>
                  <a:lnTo>
                    <a:pt x="-2035" y="-2290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69516CDF-B7B2-4741-8E11-547CA3172C7F}"/>
                </a:ext>
              </a:extLst>
            </p:cNvPr>
            <p:cNvSpPr/>
            <p:nvPr/>
          </p:nvSpPr>
          <p:spPr>
            <a:xfrm>
              <a:off x="6097375" y="2706225"/>
              <a:ext cx="30255" cy="291591"/>
            </a:xfrm>
            <a:custGeom>
              <a:avLst/>
              <a:gdLst>
                <a:gd name="connsiteX0" fmla="*/ -2035 w 30255"/>
                <a:gd name="connsiteY0" fmla="*/ -2125 h 291591"/>
                <a:gd name="connsiteX1" fmla="*/ -2035 w 30255"/>
                <a:gd name="connsiteY1" fmla="*/ 289466 h 291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291591">
                  <a:moveTo>
                    <a:pt x="-2035" y="-2125"/>
                  </a:moveTo>
                  <a:lnTo>
                    <a:pt x="-2035" y="289466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8C758F31-03E4-4552-A94E-04DFE39F4ADE}"/>
                </a:ext>
              </a:extLst>
            </p:cNvPr>
            <p:cNvSpPr txBox="1"/>
            <p:nvPr/>
          </p:nvSpPr>
          <p:spPr>
            <a:xfrm>
              <a:off x="6291809" y="2940661"/>
              <a:ext cx="482824" cy="5218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791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M</a:t>
              </a: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18C325F0-CDA1-4E66-8A75-F40446CF2D69}"/>
                </a:ext>
              </a:extLst>
            </p:cNvPr>
            <p:cNvSpPr txBox="1"/>
            <p:nvPr/>
          </p:nvSpPr>
          <p:spPr>
            <a:xfrm>
              <a:off x="6291809" y="3375188"/>
              <a:ext cx="521297" cy="383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891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0.2</a:t>
              </a: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51AC1578-E973-4D92-A800-C4AA3F39BD40}"/>
                </a:ext>
              </a:extLst>
            </p:cNvPr>
            <p:cNvSpPr/>
            <p:nvPr/>
          </p:nvSpPr>
          <p:spPr>
            <a:xfrm>
              <a:off x="5371257" y="2214522"/>
              <a:ext cx="114349" cy="114349"/>
            </a:xfrm>
            <a:custGeom>
              <a:avLst/>
              <a:gdLst>
                <a:gd name="connsiteX0" fmla="*/ 112409 w 114349"/>
                <a:gd name="connsiteY0" fmla="*/ 55132 h 114349"/>
                <a:gd name="connsiteX1" fmla="*/ 55234 w 114349"/>
                <a:gd name="connsiteY1" fmla="*/ 112307 h 114349"/>
                <a:gd name="connsiteX2" fmla="*/ -1940 w 114349"/>
                <a:gd name="connsiteY2" fmla="*/ 55132 h 114349"/>
                <a:gd name="connsiteX3" fmla="*/ 55234 w 114349"/>
                <a:gd name="connsiteY3" fmla="*/ -2043 h 114349"/>
                <a:gd name="connsiteX4" fmla="*/ 112409 w 114349"/>
                <a:gd name="connsiteY4" fmla="*/ 55132 h 11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49" h="114349">
                  <a:moveTo>
                    <a:pt x="112409" y="55132"/>
                  </a:moveTo>
                  <a:cubicBezTo>
                    <a:pt x="112409" y="86693"/>
                    <a:pt x="86795" y="112307"/>
                    <a:pt x="55234" y="112307"/>
                  </a:cubicBezTo>
                  <a:cubicBezTo>
                    <a:pt x="23674" y="112307"/>
                    <a:pt x="-1940" y="86693"/>
                    <a:pt x="-1940" y="55132"/>
                  </a:cubicBezTo>
                  <a:cubicBezTo>
                    <a:pt x="-1940" y="23571"/>
                    <a:pt x="23674" y="-2043"/>
                    <a:pt x="55234" y="-2043"/>
                  </a:cubicBezTo>
                  <a:cubicBezTo>
                    <a:pt x="86795" y="-2043"/>
                    <a:pt x="112409" y="23571"/>
                    <a:pt x="112409" y="55132"/>
                  </a:cubicBez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6614C049-EB8C-4E89-A7FF-B7BF21491D16}"/>
                </a:ext>
              </a:extLst>
            </p:cNvPr>
            <p:cNvSpPr/>
            <p:nvPr/>
          </p:nvSpPr>
          <p:spPr>
            <a:xfrm>
              <a:off x="4673725" y="2214522"/>
              <a:ext cx="114349" cy="114349"/>
            </a:xfrm>
            <a:custGeom>
              <a:avLst/>
              <a:gdLst>
                <a:gd name="connsiteX0" fmla="*/ 112508 w 114349"/>
                <a:gd name="connsiteY0" fmla="*/ 55132 h 114349"/>
                <a:gd name="connsiteX1" fmla="*/ 55333 w 114349"/>
                <a:gd name="connsiteY1" fmla="*/ 112307 h 114349"/>
                <a:gd name="connsiteX2" fmla="*/ -1841 w 114349"/>
                <a:gd name="connsiteY2" fmla="*/ 55132 h 114349"/>
                <a:gd name="connsiteX3" fmla="*/ 55333 w 114349"/>
                <a:gd name="connsiteY3" fmla="*/ -2043 h 114349"/>
                <a:gd name="connsiteX4" fmla="*/ 112508 w 114349"/>
                <a:gd name="connsiteY4" fmla="*/ 55132 h 11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49" h="114349">
                  <a:moveTo>
                    <a:pt x="112508" y="55132"/>
                  </a:moveTo>
                  <a:cubicBezTo>
                    <a:pt x="112508" y="86693"/>
                    <a:pt x="86894" y="112307"/>
                    <a:pt x="55333" y="112307"/>
                  </a:cubicBezTo>
                  <a:cubicBezTo>
                    <a:pt x="23773" y="112307"/>
                    <a:pt x="-1841" y="86693"/>
                    <a:pt x="-1841" y="55132"/>
                  </a:cubicBezTo>
                  <a:cubicBezTo>
                    <a:pt x="-1841" y="23571"/>
                    <a:pt x="23773" y="-2043"/>
                    <a:pt x="55333" y="-2043"/>
                  </a:cubicBezTo>
                  <a:cubicBezTo>
                    <a:pt x="86894" y="-2043"/>
                    <a:pt x="112508" y="23571"/>
                    <a:pt x="112508" y="55132"/>
                  </a:cubicBez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039928C2-B5A3-4FE3-B514-20FBDFF1F3F0}"/>
                </a:ext>
              </a:extLst>
            </p:cNvPr>
            <p:cNvSpPr/>
            <p:nvPr/>
          </p:nvSpPr>
          <p:spPr>
            <a:xfrm>
              <a:off x="4645138" y="2271697"/>
              <a:ext cx="28587" cy="30255"/>
            </a:xfrm>
            <a:custGeom>
              <a:avLst/>
              <a:gdLst>
                <a:gd name="connsiteX0" fmla="*/ -1831 w 28587"/>
                <a:gd name="connsiteY0" fmla="*/ -2043 h 30255"/>
                <a:gd name="connsiteX1" fmla="*/ 26756 w 28587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30255">
                  <a:moveTo>
                    <a:pt x="-1831" y="-2043"/>
                  </a:moveTo>
                  <a:lnTo>
                    <a:pt x="26756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9F63A7B4-CFA8-42F0-A3F1-94A9758C3835}"/>
                </a:ext>
              </a:extLst>
            </p:cNvPr>
            <p:cNvSpPr/>
            <p:nvPr/>
          </p:nvSpPr>
          <p:spPr>
            <a:xfrm>
              <a:off x="5485606" y="2271697"/>
              <a:ext cx="28587" cy="30255"/>
            </a:xfrm>
            <a:custGeom>
              <a:avLst/>
              <a:gdLst>
                <a:gd name="connsiteX0" fmla="*/ -1951 w 28587"/>
                <a:gd name="connsiteY0" fmla="*/ -2043 h 30255"/>
                <a:gd name="connsiteX1" fmla="*/ 26637 w 28587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30255">
                  <a:moveTo>
                    <a:pt x="-1951" y="-2043"/>
                  </a:moveTo>
                  <a:lnTo>
                    <a:pt x="26637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9012358D-6F2E-4E1B-AC21-5360C719C68B}"/>
                </a:ext>
              </a:extLst>
            </p:cNvPr>
            <p:cNvSpPr/>
            <p:nvPr/>
          </p:nvSpPr>
          <p:spPr>
            <a:xfrm>
              <a:off x="4788075" y="2185935"/>
              <a:ext cx="611769" cy="57174"/>
            </a:xfrm>
            <a:custGeom>
              <a:avLst/>
              <a:gdLst>
                <a:gd name="connsiteX0" fmla="*/ -1893 w 611769"/>
                <a:gd name="connsiteY0" fmla="*/ 55140 h 57174"/>
                <a:gd name="connsiteX1" fmla="*/ 609876 w 611769"/>
                <a:gd name="connsiteY1" fmla="*/ -2035 h 5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11769" h="57174">
                  <a:moveTo>
                    <a:pt x="-1893" y="55140"/>
                  </a:moveTo>
                  <a:lnTo>
                    <a:pt x="609876" y="-2035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346B3166-BF12-4D8E-AC87-69810EE009B4}"/>
                </a:ext>
              </a:extLst>
            </p:cNvPr>
            <p:cNvSpPr/>
            <p:nvPr/>
          </p:nvSpPr>
          <p:spPr>
            <a:xfrm>
              <a:off x="4353547" y="2271697"/>
              <a:ext cx="291591" cy="30255"/>
            </a:xfrm>
            <a:custGeom>
              <a:avLst/>
              <a:gdLst>
                <a:gd name="connsiteX0" fmla="*/ -1809 w 291591"/>
                <a:gd name="connsiteY0" fmla="*/ -2043 h 30255"/>
                <a:gd name="connsiteX1" fmla="*/ 289782 w 291591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591" h="30255">
                  <a:moveTo>
                    <a:pt x="-1809" y="-2043"/>
                  </a:moveTo>
                  <a:lnTo>
                    <a:pt x="289782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2" name="Forme libre : forme 51">
              <a:extLst>
                <a:ext uri="{FF2B5EF4-FFF2-40B4-BE49-F238E27FC236}">
                  <a16:creationId xmlns:a16="http://schemas.microsoft.com/office/drawing/2014/main" id="{42ABCC55-B92C-44B7-A2A1-70058DB1717A}"/>
                </a:ext>
              </a:extLst>
            </p:cNvPr>
            <p:cNvSpPr/>
            <p:nvPr/>
          </p:nvSpPr>
          <p:spPr>
            <a:xfrm>
              <a:off x="5514193" y="2271697"/>
              <a:ext cx="291591" cy="30255"/>
            </a:xfrm>
            <a:custGeom>
              <a:avLst/>
              <a:gdLst>
                <a:gd name="connsiteX0" fmla="*/ 289618 w 291591"/>
                <a:gd name="connsiteY0" fmla="*/ -2043 h 30255"/>
                <a:gd name="connsiteX1" fmla="*/ -1973 w 291591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591" h="30255">
                  <a:moveTo>
                    <a:pt x="289618" y="-2043"/>
                  </a:moveTo>
                  <a:lnTo>
                    <a:pt x="-1973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4" name="Forme libre : forme 53">
              <a:extLst>
                <a:ext uri="{FF2B5EF4-FFF2-40B4-BE49-F238E27FC236}">
                  <a16:creationId xmlns:a16="http://schemas.microsoft.com/office/drawing/2014/main" id="{6C93B2C9-8641-4593-AD6F-49FE54F6437D}"/>
                </a:ext>
              </a:extLst>
            </p:cNvPr>
            <p:cNvSpPr/>
            <p:nvPr/>
          </p:nvSpPr>
          <p:spPr>
            <a:xfrm>
              <a:off x="5399844" y="1865756"/>
              <a:ext cx="228698" cy="228698"/>
            </a:xfrm>
            <a:custGeom>
              <a:avLst/>
              <a:gdLst>
                <a:gd name="connsiteX0" fmla="*/ 226746 w 228698"/>
                <a:gd name="connsiteY0" fmla="*/ 112348 h 228698"/>
                <a:gd name="connsiteX1" fmla="*/ 112397 w 228698"/>
                <a:gd name="connsiteY1" fmla="*/ 226697 h 228698"/>
                <a:gd name="connsiteX2" fmla="*/ -1953 w 228698"/>
                <a:gd name="connsiteY2" fmla="*/ 112348 h 228698"/>
                <a:gd name="connsiteX3" fmla="*/ 112397 w 228698"/>
                <a:gd name="connsiteY3" fmla="*/ -2001 h 228698"/>
                <a:gd name="connsiteX4" fmla="*/ 226746 w 228698"/>
                <a:gd name="connsiteY4" fmla="*/ 112348 h 2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98" h="228698">
                  <a:moveTo>
                    <a:pt x="226746" y="112348"/>
                  </a:moveTo>
                  <a:cubicBezTo>
                    <a:pt x="226746" y="175526"/>
                    <a:pt x="175575" y="226697"/>
                    <a:pt x="112397" y="226697"/>
                  </a:cubicBezTo>
                  <a:cubicBezTo>
                    <a:pt x="49218" y="226697"/>
                    <a:pt x="-1953" y="175526"/>
                    <a:pt x="-1953" y="112348"/>
                  </a:cubicBezTo>
                  <a:cubicBezTo>
                    <a:pt x="-1953" y="49170"/>
                    <a:pt x="49218" y="-2001"/>
                    <a:pt x="112397" y="-2001"/>
                  </a:cubicBezTo>
                  <a:cubicBezTo>
                    <a:pt x="175575" y="-2001"/>
                    <a:pt x="226746" y="49170"/>
                    <a:pt x="226746" y="112348"/>
                  </a:cubicBez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55" name="Forme libre : forme 54">
              <a:extLst>
                <a:ext uri="{FF2B5EF4-FFF2-40B4-BE49-F238E27FC236}">
                  <a16:creationId xmlns:a16="http://schemas.microsoft.com/office/drawing/2014/main" id="{C2B94BF0-E060-47A4-A5E5-24879DF76AE2}"/>
                </a:ext>
              </a:extLst>
            </p:cNvPr>
            <p:cNvSpPr/>
            <p:nvPr/>
          </p:nvSpPr>
          <p:spPr>
            <a:xfrm>
              <a:off x="5485606" y="2008693"/>
              <a:ext cx="28587" cy="28587"/>
            </a:xfrm>
            <a:custGeom>
              <a:avLst/>
              <a:gdLst>
                <a:gd name="connsiteX0" fmla="*/ 26637 w 28587"/>
                <a:gd name="connsiteY0" fmla="*/ 26580 h 28587"/>
                <a:gd name="connsiteX1" fmla="*/ -1951 w 28587"/>
                <a:gd name="connsiteY1" fmla="*/ -2007 h 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28587">
                  <a:moveTo>
                    <a:pt x="26637" y="26580"/>
                  </a:moveTo>
                  <a:lnTo>
                    <a:pt x="-1951" y="-2007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3" name="Forme libre : forme 82">
              <a:extLst>
                <a:ext uri="{FF2B5EF4-FFF2-40B4-BE49-F238E27FC236}">
                  <a16:creationId xmlns:a16="http://schemas.microsoft.com/office/drawing/2014/main" id="{49E8789D-2BD5-4278-8638-5A86E5588DE5}"/>
                </a:ext>
              </a:extLst>
            </p:cNvPr>
            <p:cNvSpPr/>
            <p:nvPr/>
          </p:nvSpPr>
          <p:spPr>
            <a:xfrm>
              <a:off x="5514193" y="2008693"/>
              <a:ext cx="28587" cy="28587"/>
            </a:xfrm>
            <a:custGeom>
              <a:avLst/>
              <a:gdLst>
                <a:gd name="connsiteX0" fmla="*/ -1955 w 28587"/>
                <a:gd name="connsiteY0" fmla="*/ 26580 h 28587"/>
                <a:gd name="connsiteX1" fmla="*/ 26633 w 28587"/>
                <a:gd name="connsiteY1" fmla="*/ -2007 h 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28587">
                  <a:moveTo>
                    <a:pt x="-1955" y="26580"/>
                  </a:moveTo>
                  <a:lnTo>
                    <a:pt x="26633" y="-2007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8" name="Forme libre : forme 87">
              <a:extLst>
                <a:ext uri="{FF2B5EF4-FFF2-40B4-BE49-F238E27FC236}">
                  <a16:creationId xmlns:a16="http://schemas.microsoft.com/office/drawing/2014/main" id="{6B3DC6AB-8D5F-4E99-B92E-F74526552B66}"/>
                </a:ext>
              </a:extLst>
            </p:cNvPr>
            <p:cNvSpPr/>
            <p:nvPr/>
          </p:nvSpPr>
          <p:spPr>
            <a:xfrm>
              <a:off x="5514193" y="1922931"/>
              <a:ext cx="30255" cy="114349"/>
            </a:xfrm>
            <a:custGeom>
              <a:avLst/>
              <a:gdLst>
                <a:gd name="connsiteX0" fmla="*/ -1953 w 30255"/>
                <a:gd name="connsiteY0" fmla="*/ 112348 h 114349"/>
                <a:gd name="connsiteX1" fmla="*/ -1953 w 30255"/>
                <a:gd name="connsiteY1" fmla="*/ -2001 h 11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114349">
                  <a:moveTo>
                    <a:pt x="-1953" y="112348"/>
                  </a:moveTo>
                  <a:lnTo>
                    <a:pt x="-1953" y="-2001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89" name="Forme libre : forme 88">
              <a:extLst>
                <a:ext uri="{FF2B5EF4-FFF2-40B4-BE49-F238E27FC236}">
                  <a16:creationId xmlns:a16="http://schemas.microsoft.com/office/drawing/2014/main" id="{ECD40651-D9DA-450A-B35B-E888FBDFE5D7}"/>
                </a:ext>
              </a:extLst>
            </p:cNvPr>
            <p:cNvSpPr/>
            <p:nvPr/>
          </p:nvSpPr>
          <p:spPr>
            <a:xfrm>
              <a:off x="5691435" y="1865756"/>
              <a:ext cx="228698" cy="228698"/>
            </a:xfrm>
            <a:custGeom>
              <a:avLst/>
              <a:gdLst>
                <a:gd name="connsiteX0" fmla="*/ 226705 w 228698"/>
                <a:gd name="connsiteY0" fmla="*/ 112348 h 228698"/>
                <a:gd name="connsiteX1" fmla="*/ 112355 w 228698"/>
                <a:gd name="connsiteY1" fmla="*/ 226697 h 228698"/>
                <a:gd name="connsiteX2" fmla="*/ -1994 w 228698"/>
                <a:gd name="connsiteY2" fmla="*/ 112348 h 228698"/>
                <a:gd name="connsiteX3" fmla="*/ 112355 w 228698"/>
                <a:gd name="connsiteY3" fmla="*/ -2001 h 228698"/>
                <a:gd name="connsiteX4" fmla="*/ 226705 w 228698"/>
                <a:gd name="connsiteY4" fmla="*/ 112348 h 2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698" h="228698">
                  <a:moveTo>
                    <a:pt x="226705" y="112348"/>
                  </a:moveTo>
                  <a:cubicBezTo>
                    <a:pt x="226705" y="175526"/>
                    <a:pt x="175534" y="226697"/>
                    <a:pt x="112355" y="226697"/>
                  </a:cubicBezTo>
                  <a:cubicBezTo>
                    <a:pt x="49177" y="226697"/>
                    <a:pt x="-1994" y="175526"/>
                    <a:pt x="-1994" y="112348"/>
                  </a:cubicBezTo>
                  <a:cubicBezTo>
                    <a:pt x="-1994" y="49170"/>
                    <a:pt x="49177" y="-2001"/>
                    <a:pt x="112355" y="-2001"/>
                  </a:cubicBezTo>
                  <a:cubicBezTo>
                    <a:pt x="175534" y="-2001"/>
                    <a:pt x="226705" y="49170"/>
                    <a:pt x="226705" y="112348"/>
                  </a:cubicBez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0" name="Forme libre : forme 89">
              <a:extLst>
                <a:ext uri="{FF2B5EF4-FFF2-40B4-BE49-F238E27FC236}">
                  <a16:creationId xmlns:a16="http://schemas.microsoft.com/office/drawing/2014/main" id="{241ACCF4-B013-4052-A4F7-EF706CFC772F}"/>
                </a:ext>
              </a:extLst>
            </p:cNvPr>
            <p:cNvSpPr/>
            <p:nvPr/>
          </p:nvSpPr>
          <p:spPr>
            <a:xfrm>
              <a:off x="5777197" y="1922931"/>
              <a:ext cx="28587" cy="28587"/>
            </a:xfrm>
            <a:custGeom>
              <a:avLst/>
              <a:gdLst>
                <a:gd name="connsiteX0" fmla="*/ 26595 w 28587"/>
                <a:gd name="connsiteY0" fmla="*/ -1995 h 28587"/>
                <a:gd name="connsiteX1" fmla="*/ -1992 w 28587"/>
                <a:gd name="connsiteY1" fmla="*/ 26592 h 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28587">
                  <a:moveTo>
                    <a:pt x="26595" y="-1995"/>
                  </a:moveTo>
                  <a:lnTo>
                    <a:pt x="-1992" y="26592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1" name="Forme libre : forme 90">
              <a:extLst>
                <a:ext uri="{FF2B5EF4-FFF2-40B4-BE49-F238E27FC236}">
                  <a16:creationId xmlns:a16="http://schemas.microsoft.com/office/drawing/2014/main" id="{5D5B4D98-F86E-4D3E-A575-E981907A2FCB}"/>
                </a:ext>
              </a:extLst>
            </p:cNvPr>
            <p:cNvSpPr/>
            <p:nvPr/>
          </p:nvSpPr>
          <p:spPr>
            <a:xfrm>
              <a:off x="5805784" y="1922931"/>
              <a:ext cx="28587" cy="28587"/>
            </a:xfrm>
            <a:custGeom>
              <a:avLst/>
              <a:gdLst>
                <a:gd name="connsiteX0" fmla="*/ -1996 w 28587"/>
                <a:gd name="connsiteY0" fmla="*/ -1995 h 28587"/>
                <a:gd name="connsiteX1" fmla="*/ 26591 w 28587"/>
                <a:gd name="connsiteY1" fmla="*/ 26592 h 28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87" h="28587">
                  <a:moveTo>
                    <a:pt x="-1996" y="-1995"/>
                  </a:moveTo>
                  <a:lnTo>
                    <a:pt x="26591" y="26592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2" name="Forme libre : forme 91">
              <a:extLst>
                <a:ext uri="{FF2B5EF4-FFF2-40B4-BE49-F238E27FC236}">
                  <a16:creationId xmlns:a16="http://schemas.microsoft.com/office/drawing/2014/main" id="{98A966F3-A8E6-42FE-A856-F1FADB1A0ADB}"/>
                </a:ext>
              </a:extLst>
            </p:cNvPr>
            <p:cNvSpPr/>
            <p:nvPr/>
          </p:nvSpPr>
          <p:spPr>
            <a:xfrm>
              <a:off x="5805784" y="1922931"/>
              <a:ext cx="30255" cy="114349"/>
            </a:xfrm>
            <a:custGeom>
              <a:avLst/>
              <a:gdLst>
                <a:gd name="connsiteX0" fmla="*/ -1994 w 30255"/>
                <a:gd name="connsiteY0" fmla="*/ -2001 h 114349"/>
                <a:gd name="connsiteX1" fmla="*/ -1994 w 30255"/>
                <a:gd name="connsiteY1" fmla="*/ 112348 h 114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255" h="114349">
                  <a:moveTo>
                    <a:pt x="-1994" y="-2001"/>
                  </a:moveTo>
                  <a:lnTo>
                    <a:pt x="-1994" y="112348"/>
                  </a:lnTo>
                </a:path>
              </a:pathLst>
            </a:custGeom>
            <a:noFill/>
            <a:ln w="22834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3" name="Forme libre : forme 92">
              <a:extLst>
                <a:ext uri="{FF2B5EF4-FFF2-40B4-BE49-F238E27FC236}">
                  <a16:creationId xmlns:a16="http://schemas.microsoft.com/office/drawing/2014/main" id="{7859805E-E53A-4326-A601-7454857E684C}"/>
                </a:ext>
              </a:extLst>
            </p:cNvPr>
            <p:cNvSpPr/>
            <p:nvPr/>
          </p:nvSpPr>
          <p:spPr>
            <a:xfrm>
              <a:off x="2758372" y="2157347"/>
              <a:ext cx="869055" cy="228698"/>
            </a:xfrm>
            <a:custGeom>
              <a:avLst/>
              <a:gdLst>
                <a:gd name="connsiteX0" fmla="*/ -1623 w 869055"/>
                <a:gd name="connsiteY0" fmla="*/ -2043 h 228698"/>
                <a:gd name="connsiteX1" fmla="*/ 867432 w 869055"/>
                <a:gd name="connsiteY1" fmla="*/ -2043 h 228698"/>
                <a:gd name="connsiteX2" fmla="*/ 867432 w 869055"/>
                <a:gd name="connsiteY2" fmla="*/ 226656 h 228698"/>
                <a:gd name="connsiteX3" fmla="*/ -1623 w 869055"/>
                <a:gd name="connsiteY3" fmla="*/ 226656 h 228698"/>
                <a:gd name="connsiteX4" fmla="*/ -1623 w 869055"/>
                <a:gd name="connsiteY4" fmla="*/ -2043 h 2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9055" h="228698">
                  <a:moveTo>
                    <a:pt x="-1623" y="-2043"/>
                  </a:moveTo>
                  <a:lnTo>
                    <a:pt x="867432" y="-2043"/>
                  </a:lnTo>
                  <a:lnTo>
                    <a:pt x="867432" y="226656"/>
                  </a:lnTo>
                  <a:lnTo>
                    <a:pt x="-1623" y="226656"/>
                  </a:lnTo>
                  <a:lnTo>
                    <a:pt x="-1623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4" name="Forme libre : forme 93">
              <a:extLst>
                <a:ext uri="{FF2B5EF4-FFF2-40B4-BE49-F238E27FC236}">
                  <a16:creationId xmlns:a16="http://schemas.microsoft.com/office/drawing/2014/main" id="{EA96D66D-6491-4B22-A2C2-1AD8D6E2D9E9}"/>
                </a:ext>
              </a:extLst>
            </p:cNvPr>
            <p:cNvSpPr/>
            <p:nvPr/>
          </p:nvSpPr>
          <p:spPr>
            <a:xfrm>
              <a:off x="3627428" y="2271697"/>
              <a:ext cx="291591" cy="30255"/>
            </a:xfrm>
            <a:custGeom>
              <a:avLst/>
              <a:gdLst>
                <a:gd name="connsiteX0" fmla="*/ 289885 w 291591"/>
                <a:gd name="connsiteY0" fmla="*/ -2043 h 30255"/>
                <a:gd name="connsiteX1" fmla="*/ -1706 w 291591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591" h="30255">
                  <a:moveTo>
                    <a:pt x="289885" y="-2043"/>
                  </a:moveTo>
                  <a:lnTo>
                    <a:pt x="-1706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5" name="Forme libre : forme 94">
              <a:extLst>
                <a:ext uri="{FF2B5EF4-FFF2-40B4-BE49-F238E27FC236}">
                  <a16:creationId xmlns:a16="http://schemas.microsoft.com/office/drawing/2014/main" id="{84E0F7AD-06AC-4EEE-A397-779C439EBDB8}"/>
                </a:ext>
              </a:extLst>
            </p:cNvPr>
            <p:cNvSpPr/>
            <p:nvPr/>
          </p:nvSpPr>
          <p:spPr>
            <a:xfrm>
              <a:off x="2466781" y="2271697"/>
              <a:ext cx="291591" cy="30255"/>
            </a:xfrm>
            <a:custGeom>
              <a:avLst/>
              <a:gdLst>
                <a:gd name="connsiteX0" fmla="*/ -1541 w 291591"/>
                <a:gd name="connsiteY0" fmla="*/ -2043 h 30255"/>
                <a:gd name="connsiteX1" fmla="*/ 290050 w 291591"/>
                <a:gd name="connsiteY1" fmla="*/ -2043 h 3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1591" h="30255">
                  <a:moveTo>
                    <a:pt x="-1541" y="-2043"/>
                  </a:moveTo>
                  <a:lnTo>
                    <a:pt x="290050" y="-2043"/>
                  </a:lnTo>
                </a:path>
              </a:pathLst>
            </a:custGeom>
            <a:noFill/>
            <a:ln w="45669" cap="rnd">
              <a:solidFill>
                <a:srgbClr val="000000"/>
              </a:solidFill>
              <a:prstDash val="solid"/>
              <a:bevel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96" name="ZoneTexte 95">
              <a:extLst>
                <a:ext uri="{FF2B5EF4-FFF2-40B4-BE49-F238E27FC236}">
                  <a16:creationId xmlns:a16="http://schemas.microsoft.com/office/drawing/2014/main" id="{300D56C4-2B09-4A30-832F-A585F5AEF9AF}"/>
                </a:ext>
              </a:extLst>
            </p:cNvPr>
            <p:cNvSpPr txBox="1"/>
            <p:nvPr/>
          </p:nvSpPr>
          <p:spPr>
            <a:xfrm>
              <a:off x="2644063" y="1699970"/>
              <a:ext cx="440166" cy="485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2791" spc="0" baseline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R</a:t>
              </a:r>
            </a:p>
          </p:txBody>
        </p:sp>
        <p:sp>
          <p:nvSpPr>
            <p:cNvPr id="97" name="ZoneTexte 96">
              <a:extLst>
                <a:ext uri="{FF2B5EF4-FFF2-40B4-BE49-F238E27FC236}">
                  <a16:creationId xmlns:a16="http://schemas.microsoft.com/office/drawing/2014/main" id="{D698C90B-60E4-41D1-A147-1356E16FEBCE}"/>
                </a:ext>
              </a:extLst>
            </p:cNvPr>
            <p:cNvSpPr txBox="1"/>
            <p:nvPr/>
          </p:nvSpPr>
          <p:spPr>
            <a:xfrm>
              <a:off x="2644063" y="2374631"/>
              <a:ext cx="655949" cy="3833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fr-FR" sz="1891" spc="0" baseline="0" dirty="0">
                  <a:solidFill>
                    <a:srgbClr val="000000"/>
                  </a:solidFill>
                  <a:latin typeface="Arial"/>
                  <a:cs typeface="Arial"/>
                  <a:sym typeface="Arial"/>
                  <a:rtl val="0"/>
                </a:rPr>
                <a:t>0.04</a:t>
              </a:r>
            </a:p>
          </p:txBody>
        </p:sp>
      </p:grp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80CD7B4-584C-472D-94FB-A7B527EB6A64}"/>
              </a:ext>
            </a:extLst>
          </p:cNvPr>
          <p:cNvGrpSpPr/>
          <p:nvPr/>
        </p:nvGrpSpPr>
        <p:grpSpPr>
          <a:xfrm>
            <a:off x="3914196" y="1504704"/>
            <a:ext cx="604537" cy="961620"/>
            <a:chOff x="3003885" y="1428062"/>
            <a:chExt cx="604537" cy="961620"/>
          </a:xfrm>
        </p:grpSpPr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E9D8F1FE-C488-4008-BACE-346F3F590A07}"/>
                </a:ext>
              </a:extLst>
            </p:cNvPr>
            <p:cNvCxnSpPr>
              <a:cxnSpLocks/>
            </p:cNvCxnSpPr>
            <p:nvPr/>
          </p:nvCxnSpPr>
          <p:spPr>
            <a:xfrm rot="10800000" flipH="1" flipV="1">
              <a:off x="3008261" y="1983493"/>
              <a:ext cx="216781" cy="189617"/>
            </a:xfrm>
            <a:prstGeom prst="line">
              <a:avLst/>
            </a:prstGeom>
            <a:ln w="571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35D8B297-7504-42ED-B605-84A56019E1F7}"/>
                </a:ext>
              </a:extLst>
            </p:cNvPr>
            <p:cNvGrpSpPr/>
            <p:nvPr/>
          </p:nvGrpSpPr>
          <p:grpSpPr>
            <a:xfrm>
              <a:off x="3003885" y="1428062"/>
              <a:ext cx="604537" cy="961620"/>
              <a:chOff x="3003885" y="1428062"/>
              <a:chExt cx="604537" cy="961620"/>
            </a:xfrm>
          </p:grpSpPr>
          <p:cxnSp>
            <p:nvCxnSpPr>
              <p:cNvPr id="85" name="Connecteur droit 84">
                <a:extLst>
                  <a:ext uri="{FF2B5EF4-FFF2-40B4-BE49-F238E27FC236}">
                    <a16:creationId xmlns:a16="http://schemas.microsoft.com/office/drawing/2014/main" id="{FE11B696-5AF7-410F-BE8A-929442005D61}"/>
                  </a:ext>
                </a:extLst>
              </p:cNvPr>
              <p:cNvCxnSpPr/>
              <p:nvPr/>
            </p:nvCxnSpPr>
            <p:spPr>
              <a:xfrm rot="10800000" flipV="1">
                <a:off x="3003885" y="2185573"/>
                <a:ext cx="212674" cy="204109"/>
              </a:xfrm>
              <a:prstGeom prst="line">
                <a:avLst/>
              </a:prstGeom>
              <a:ln w="5715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87" name="ZoneTexte 86">
                    <a:extLst>
                      <a:ext uri="{FF2B5EF4-FFF2-40B4-BE49-F238E27FC236}">
                        <a16:creationId xmlns:a16="http://schemas.microsoft.com/office/drawing/2014/main" id="{FCADAB67-F400-42F3-9671-13461C6B2F77}"/>
                      </a:ext>
                    </a:extLst>
                  </p:cNvPr>
                  <p:cNvSpPr txBox="1"/>
                  <p:nvPr/>
                </p:nvSpPr>
                <p:spPr>
                  <a:xfrm>
                    <a:off x="3164430" y="1428062"/>
                    <a:ext cx="443992" cy="695530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ctr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fr-FR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𝑰</m:t>
                          </m:r>
                        </m:oMath>
                      </m:oMathPara>
                    </a14:m>
                    <a:endParaRPr lang="fr-FR" sz="4400" b="1" dirty="0">
                      <a:solidFill>
                        <a:srgbClr val="FF0000"/>
                      </a:solidFill>
                      <a:latin typeface="Huit" panose="00000500000000000000" pitchFamily="2" charset="0"/>
                    </a:endParaRPr>
                  </a:p>
                </p:txBody>
              </p:sp>
            </mc:Choice>
            <mc:Fallback xmlns="">
              <p:sp>
                <p:nvSpPr>
                  <p:cNvPr id="87" name="ZoneTexte 86">
                    <a:extLst>
                      <a:ext uri="{FF2B5EF4-FFF2-40B4-BE49-F238E27FC236}">
                        <a16:creationId xmlns:a16="http://schemas.microsoft.com/office/drawing/2014/main" id="{FCADAB67-F400-42F3-9671-13461C6B2F77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164430" y="1428062"/>
                    <a:ext cx="443992" cy="695530"/>
                  </a:xfrm>
                  <a:prstGeom prst="rect">
                    <a:avLst/>
                  </a:prstGeom>
                  <a:blipFill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fr-FR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03" name="Groupe 102">
            <a:extLst>
              <a:ext uri="{FF2B5EF4-FFF2-40B4-BE49-F238E27FC236}">
                <a16:creationId xmlns:a16="http://schemas.microsoft.com/office/drawing/2014/main" id="{6378B9CB-9151-4BC1-AA7E-77F84595FB80}"/>
              </a:ext>
            </a:extLst>
          </p:cNvPr>
          <p:cNvGrpSpPr/>
          <p:nvPr/>
        </p:nvGrpSpPr>
        <p:grpSpPr>
          <a:xfrm>
            <a:off x="2161439" y="796901"/>
            <a:ext cx="1941820" cy="1050059"/>
            <a:chOff x="3258142" y="2808613"/>
            <a:chExt cx="1941820" cy="1050059"/>
          </a:xfrm>
        </p:grpSpPr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3C09B9E9-05CD-44C5-B506-C05F4FF6217F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6DF042B9-92CB-46D5-BE55-E287BA00B12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14174565-2F83-45F3-8981-BC12FBBA1F07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7" name="ZoneTexte 106">
                  <a:extLst>
                    <a:ext uri="{FF2B5EF4-FFF2-40B4-BE49-F238E27FC236}">
                      <a16:creationId xmlns:a16="http://schemas.microsoft.com/office/drawing/2014/main" id="{392B7DE4-0E34-4987-B34D-7B7422D24546}"/>
                    </a:ext>
                  </a:extLst>
                </p:cNvPr>
                <p:cNvSpPr txBox="1"/>
                <p:nvPr/>
              </p:nvSpPr>
              <p:spPr>
                <a:xfrm>
                  <a:off x="3670790" y="2808613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𝑹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107" name="ZoneTexte 106">
                  <a:extLst>
                    <a:ext uri="{FF2B5EF4-FFF2-40B4-BE49-F238E27FC236}">
                      <a16:creationId xmlns:a16="http://schemas.microsoft.com/office/drawing/2014/main" id="{392B7DE4-0E34-4987-B34D-7B7422D245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70790" y="2808613"/>
                  <a:ext cx="1194096" cy="707886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251591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C47EB4-49EB-4B75-B116-EE6D28A891DC}"/>
              </a:ext>
            </a:extLst>
          </p:cNvPr>
          <p:cNvGrpSpPr/>
          <p:nvPr/>
        </p:nvGrpSpPr>
        <p:grpSpPr>
          <a:xfrm>
            <a:off x="435694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1525F8A1-C18C-4229-87F1-7BB855737F0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Ellipse 10">
            <a:extLst>
              <a:ext uri="{FF2B5EF4-FFF2-40B4-BE49-F238E27FC236}">
                <a16:creationId xmlns:a16="http://schemas.microsoft.com/office/drawing/2014/main" id="{34E1FCA5-92A2-4A78-B851-52A1E0CFF6FD}"/>
              </a:ext>
            </a:extLst>
          </p:cNvPr>
          <p:cNvSpPr/>
          <p:nvPr/>
        </p:nvSpPr>
        <p:spPr>
          <a:xfrm>
            <a:off x="570732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8" name="Flèche : droite 7">
            <a:extLst>
              <a:ext uri="{FF2B5EF4-FFF2-40B4-BE49-F238E27FC236}">
                <a16:creationId xmlns:a16="http://schemas.microsoft.com/office/drawing/2014/main" id="{B4420161-0206-479E-A7A2-2EF69ECF5680}"/>
              </a:ext>
            </a:extLst>
          </p:cNvPr>
          <p:cNvSpPr/>
          <p:nvPr/>
        </p:nvSpPr>
        <p:spPr>
          <a:xfrm>
            <a:off x="3423138" y="1547446"/>
            <a:ext cx="4730262" cy="449111"/>
          </a:xfrm>
          <a:prstGeom prst="rightArrow">
            <a:avLst>
              <a:gd name="adj1" fmla="val 28791"/>
              <a:gd name="adj2" fmla="val 6908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481C996-7BD6-4796-8B27-F45C36572191}"/>
              </a:ext>
            </a:extLst>
          </p:cNvPr>
          <p:cNvSpPr txBox="1"/>
          <p:nvPr/>
        </p:nvSpPr>
        <p:spPr>
          <a:xfrm>
            <a:off x="3446584" y="1078523"/>
            <a:ext cx="4865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i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Force </a:t>
            </a:r>
            <a:r>
              <a:rPr lang="fr-FR" sz="3200" b="1" i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électromotrice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035BE75-7B7A-400E-9A57-319230A54195}"/>
              </a:ext>
            </a:extLst>
          </p:cNvPr>
          <p:cNvGrpSpPr/>
          <p:nvPr/>
        </p:nvGrpSpPr>
        <p:grpSpPr>
          <a:xfrm>
            <a:off x="42930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9FBAC4F-BD86-4567-9D18-7A5A22881A7D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94DFA0F-11CE-4498-B49B-B91C29F546B4}"/>
              </a:ext>
            </a:extLst>
          </p:cNvPr>
          <p:cNvGrpSpPr/>
          <p:nvPr/>
        </p:nvGrpSpPr>
        <p:grpSpPr>
          <a:xfrm>
            <a:off x="828458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DAE630B-A99B-49F0-A507-4FDE995F8748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Ellipse 26">
            <a:extLst>
              <a:ext uri="{FF2B5EF4-FFF2-40B4-BE49-F238E27FC236}">
                <a16:creationId xmlns:a16="http://schemas.microsoft.com/office/drawing/2014/main" id="{4017B8A3-0D33-491C-B3EF-1CA00A75EBCC}"/>
              </a:ext>
            </a:extLst>
          </p:cNvPr>
          <p:cNvSpPr/>
          <p:nvPr/>
        </p:nvSpPr>
        <p:spPr>
          <a:xfrm>
            <a:off x="177968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DF8283-DF1C-4D4B-B592-03A5FF5D35D3}"/>
              </a:ext>
            </a:extLst>
          </p:cNvPr>
          <p:cNvSpPr/>
          <p:nvPr/>
        </p:nvSpPr>
        <p:spPr>
          <a:xfrm>
            <a:off x="963496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F87C69-CCC2-45AE-A841-48DB64C9D13C}"/>
              </a:ext>
            </a:extLst>
          </p:cNvPr>
          <p:cNvSpPr/>
          <p:nvPr/>
        </p:nvSpPr>
        <p:spPr>
          <a:xfrm>
            <a:off x="-2157823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03EF799-4BC6-44A1-A2DC-E218D701F8CA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3FA9AA4-BE73-4E77-B3B4-925D8720433B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5D7D11D-3646-4891-AABF-4B081068DCD5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9CB7E26-3B0B-4A80-936F-A042CCCB5E63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44EF018-A561-4DDE-B80A-81D5B85771F4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8BE8DA-EC2D-4FEF-B1DC-09EA421AF5BF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10DF9B6B-A54E-4255-AEA9-FCA34436D714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74BB9AF5-EB17-4497-B386-7C45ECB68C1F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1818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8646 -0.03217 C 0.10443 -0.03958 0.13151 -0.04328 0.15989 -0.04328 C 0.19219 -0.04328 0.2181 -0.03958 0.23607 -0.03217 L 0.32265 -4.44444E-6 " pathEditMode="relative" rAng="0" ptsTypes="AAAAA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8645 -0.03217 C 0.10442 -0.03958 0.13151 -0.04328 0.15989 -0.04328 C 0.19218 -0.04328 0.21705 -0.03958 0.23606 -0.03217 L 0.32265 -4.44444E-6 " pathEditMode="relative" rAng="0" ptsTypes="AAAAA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8" grpId="0" animBg="1"/>
      <p:bldP spid="9" grpId="0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60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Générateur de Thévenin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5CB55274-CBBA-41F9-9D9B-F174C7B9C164}"/>
              </a:ext>
            </a:extLst>
          </p:cNvPr>
          <p:cNvSpPr/>
          <p:nvPr/>
        </p:nvSpPr>
        <p:spPr>
          <a:xfrm>
            <a:off x="1531283" y="2228499"/>
            <a:ext cx="697564" cy="877135"/>
          </a:xfrm>
          <a:custGeom>
            <a:avLst/>
            <a:gdLst>
              <a:gd name="connsiteX0" fmla="*/ 696798 w 697564"/>
              <a:gd name="connsiteY0" fmla="*/ -646 h 877135"/>
              <a:gd name="connsiteX1" fmla="*/ -766 w 697564"/>
              <a:gd name="connsiteY1" fmla="*/ -646 h 877135"/>
              <a:gd name="connsiteX2" fmla="*/ -766 w 697564"/>
              <a:gd name="connsiteY2" fmla="*/ 876489 h 877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564" h="877135">
                <a:moveTo>
                  <a:pt x="696798" y="-646"/>
                </a:moveTo>
                <a:lnTo>
                  <a:pt x="-766" y="-646"/>
                </a:lnTo>
                <a:lnTo>
                  <a:pt x="-766" y="876489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914881EB-CC80-44B9-BE6E-8714550C4473}"/>
              </a:ext>
            </a:extLst>
          </p:cNvPr>
          <p:cNvSpPr/>
          <p:nvPr/>
        </p:nvSpPr>
        <p:spPr>
          <a:xfrm>
            <a:off x="3983120" y="2228499"/>
            <a:ext cx="352235" cy="36547"/>
          </a:xfrm>
          <a:custGeom>
            <a:avLst/>
            <a:gdLst>
              <a:gd name="connsiteX0" fmla="*/ -1034 w 352235"/>
              <a:gd name="connsiteY0" fmla="*/ -595 h 36547"/>
              <a:gd name="connsiteX1" fmla="*/ 351202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1034" y="-595"/>
                </a:moveTo>
                <a:lnTo>
                  <a:pt x="351202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FA89DD4B-2B27-423E-AC6A-65934FDA3C43}"/>
              </a:ext>
            </a:extLst>
          </p:cNvPr>
          <p:cNvSpPr/>
          <p:nvPr/>
        </p:nvSpPr>
        <p:spPr>
          <a:xfrm>
            <a:off x="1531283" y="5212142"/>
            <a:ext cx="2804071" cy="172664"/>
          </a:xfrm>
          <a:custGeom>
            <a:avLst/>
            <a:gdLst>
              <a:gd name="connsiteX0" fmla="*/ -890 w 2804071"/>
              <a:gd name="connsiteY0" fmla="*/ -955 h 172664"/>
              <a:gd name="connsiteX1" fmla="*/ -890 w 2804071"/>
              <a:gd name="connsiteY1" fmla="*/ 171709 h 172664"/>
              <a:gd name="connsiteX2" fmla="*/ 2803182 w 2804071"/>
              <a:gd name="connsiteY2" fmla="*/ 171709 h 1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4071" h="172664">
                <a:moveTo>
                  <a:pt x="-890" y="-955"/>
                </a:moveTo>
                <a:lnTo>
                  <a:pt x="-890" y="171709"/>
                </a:lnTo>
                <a:lnTo>
                  <a:pt x="2803182" y="171709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9851A03C-A5BC-4727-817C-BB888822ABEE}"/>
              </a:ext>
            </a:extLst>
          </p:cNvPr>
          <p:cNvSpPr/>
          <p:nvPr/>
        </p:nvSpPr>
        <p:spPr>
          <a:xfrm>
            <a:off x="4860255" y="2228499"/>
            <a:ext cx="352235" cy="704471"/>
          </a:xfrm>
          <a:custGeom>
            <a:avLst/>
            <a:gdLst>
              <a:gd name="connsiteX0" fmla="*/ 351099 w 352235"/>
              <a:gd name="connsiteY0" fmla="*/ 703835 h 704471"/>
              <a:gd name="connsiteX1" fmla="*/ 351099 w 352235"/>
              <a:gd name="connsiteY1" fmla="*/ -636 h 704471"/>
              <a:gd name="connsiteX2" fmla="*/ -1137 w 352235"/>
              <a:gd name="connsiteY2" fmla="*/ -636 h 7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235" h="704471">
                <a:moveTo>
                  <a:pt x="351099" y="703835"/>
                </a:moveTo>
                <a:lnTo>
                  <a:pt x="351099" y="-636"/>
                </a:lnTo>
                <a:lnTo>
                  <a:pt x="-1137" y="-63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DF92572-310E-48BF-887D-314ED672C142}"/>
              </a:ext>
            </a:extLst>
          </p:cNvPr>
          <p:cNvSpPr/>
          <p:nvPr/>
        </p:nvSpPr>
        <p:spPr>
          <a:xfrm>
            <a:off x="4860255" y="4687242"/>
            <a:ext cx="352235" cy="697564"/>
          </a:xfrm>
          <a:custGeom>
            <a:avLst/>
            <a:gdLst>
              <a:gd name="connsiteX0" fmla="*/ 351099 w 352235"/>
              <a:gd name="connsiteY0" fmla="*/ -924 h 697564"/>
              <a:gd name="connsiteX1" fmla="*/ 351099 w 352235"/>
              <a:gd name="connsiteY1" fmla="*/ 696640 h 697564"/>
              <a:gd name="connsiteX2" fmla="*/ -1137 w 352235"/>
              <a:gd name="connsiteY2" fmla="*/ 696640 h 6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235" h="697564">
                <a:moveTo>
                  <a:pt x="351099" y="-924"/>
                </a:moveTo>
                <a:lnTo>
                  <a:pt x="351099" y="696640"/>
                </a:lnTo>
                <a:lnTo>
                  <a:pt x="-1137" y="696640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03472C84-3704-4982-AD40-2D5B9270D736}"/>
              </a:ext>
            </a:extLst>
          </p:cNvPr>
          <p:cNvSpPr/>
          <p:nvPr/>
        </p:nvSpPr>
        <p:spPr>
          <a:xfrm>
            <a:off x="2581084" y="2090368"/>
            <a:ext cx="1049800" cy="283169"/>
          </a:xfrm>
          <a:custGeom>
            <a:avLst/>
            <a:gdLst>
              <a:gd name="connsiteX0" fmla="*/ -910 w 1049800"/>
              <a:gd name="connsiteY0" fmla="*/ -595 h 283169"/>
              <a:gd name="connsiteX1" fmla="*/ 1048890 w 1049800"/>
              <a:gd name="connsiteY1" fmla="*/ -595 h 283169"/>
              <a:gd name="connsiteX2" fmla="*/ 1048890 w 1049800"/>
              <a:gd name="connsiteY2" fmla="*/ 282575 h 283169"/>
              <a:gd name="connsiteX3" fmla="*/ -910 w 1049800"/>
              <a:gd name="connsiteY3" fmla="*/ 282575 h 283169"/>
              <a:gd name="connsiteX4" fmla="*/ -910 w 1049800"/>
              <a:gd name="connsiteY4" fmla="*/ -595 h 28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800" h="283169">
                <a:moveTo>
                  <a:pt x="-910" y="-595"/>
                </a:moveTo>
                <a:lnTo>
                  <a:pt x="1048890" y="-595"/>
                </a:lnTo>
                <a:lnTo>
                  <a:pt x="1048890" y="282575"/>
                </a:lnTo>
                <a:lnTo>
                  <a:pt x="-910" y="282575"/>
                </a:lnTo>
                <a:lnTo>
                  <a:pt x="-910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53E8C10C-D224-4CE4-88AD-9DDEA75D3E43}"/>
              </a:ext>
            </a:extLst>
          </p:cNvPr>
          <p:cNvSpPr/>
          <p:nvPr/>
        </p:nvSpPr>
        <p:spPr>
          <a:xfrm>
            <a:off x="2228848" y="2228499"/>
            <a:ext cx="352235" cy="36547"/>
          </a:xfrm>
          <a:custGeom>
            <a:avLst/>
            <a:gdLst>
              <a:gd name="connsiteX0" fmla="*/ -828 w 352235"/>
              <a:gd name="connsiteY0" fmla="*/ -595 h 36547"/>
              <a:gd name="connsiteX1" fmla="*/ 351408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828" y="-595"/>
                </a:moveTo>
                <a:lnTo>
                  <a:pt x="351408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C608E632-E40D-4DF6-A5AE-2115355293FB}"/>
              </a:ext>
            </a:extLst>
          </p:cNvPr>
          <p:cNvSpPr/>
          <p:nvPr/>
        </p:nvSpPr>
        <p:spPr>
          <a:xfrm>
            <a:off x="3630884" y="2228499"/>
            <a:ext cx="352235" cy="36547"/>
          </a:xfrm>
          <a:custGeom>
            <a:avLst/>
            <a:gdLst>
              <a:gd name="connsiteX0" fmla="*/ 351243 w 352235"/>
              <a:gd name="connsiteY0" fmla="*/ -595 h 36547"/>
              <a:gd name="connsiteX1" fmla="*/ -992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351243" y="-595"/>
                </a:moveTo>
                <a:lnTo>
                  <a:pt x="-992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78F56C-60CD-45FB-9711-0244B0BFF2E0}"/>
              </a:ext>
            </a:extLst>
          </p:cNvPr>
          <p:cNvSpPr txBox="1"/>
          <p:nvPr/>
        </p:nvSpPr>
        <p:spPr>
          <a:xfrm>
            <a:off x="2462017" y="1547374"/>
            <a:ext cx="1060015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RTH</a:t>
            </a:r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22816FA7-26BB-414D-BDE2-62BC4919A0FD}"/>
              </a:ext>
            </a:extLst>
          </p:cNvPr>
          <p:cNvSpPr/>
          <p:nvPr/>
        </p:nvSpPr>
        <p:spPr>
          <a:xfrm>
            <a:off x="826812" y="3457870"/>
            <a:ext cx="1408942" cy="1408942"/>
          </a:xfrm>
          <a:custGeom>
            <a:avLst/>
            <a:gdLst>
              <a:gd name="connsiteX0" fmla="*/ 1408217 w 1408942"/>
              <a:gd name="connsiteY0" fmla="*/ 703649 h 1408942"/>
              <a:gd name="connsiteX1" fmla="*/ 703746 w 1408942"/>
              <a:gd name="connsiteY1" fmla="*/ 1408121 h 1408942"/>
              <a:gd name="connsiteX2" fmla="*/ -725 w 1408942"/>
              <a:gd name="connsiteY2" fmla="*/ 703649 h 1408942"/>
              <a:gd name="connsiteX3" fmla="*/ 703746 w 1408942"/>
              <a:gd name="connsiteY3" fmla="*/ -822 h 1408942"/>
              <a:gd name="connsiteX4" fmla="*/ 1408217 w 1408942"/>
              <a:gd name="connsiteY4" fmla="*/ 703649 h 14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942" h="1408942">
                <a:moveTo>
                  <a:pt x="1408217" y="703649"/>
                </a:moveTo>
                <a:cubicBezTo>
                  <a:pt x="1408217" y="1092718"/>
                  <a:pt x="1092815" y="1408121"/>
                  <a:pt x="703746" y="1408121"/>
                </a:cubicBezTo>
                <a:cubicBezTo>
                  <a:pt x="314678" y="1408121"/>
                  <a:pt x="-725" y="1092718"/>
                  <a:pt x="-725" y="703649"/>
                </a:cubicBezTo>
                <a:cubicBezTo>
                  <a:pt x="-725" y="314581"/>
                  <a:pt x="314678" y="-822"/>
                  <a:pt x="703746" y="-822"/>
                </a:cubicBezTo>
                <a:cubicBezTo>
                  <a:pt x="1092815" y="-822"/>
                  <a:pt x="1408217" y="314581"/>
                  <a:pt x="1408217" y="703649"/>
                </a:cubicBez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B2C0CC1D-33A9-41F0-BD6A-A9D2AF484069}"/>
              </a:ext>
            </a:extLst>
          </p:cNvPr>
          <p:cNvSpPr/>
          <p:nvPr/>
        </p:nvSpPr>
        <p:spPr>
          <a:xfrm>
            <a:off x="1531283" y="3457870"/>
            <a:ext cx="36547" cy="1402035"/>
          </a:xfrm>
          <a:custGeom>
            <a:avLst/>
            <a:gdLst>
              <a:gd name="connsiteX0" fmla="*/ -725 w 36547"/>
              <a:gd name="connsiteY0" fmla="*/ -821 h 1402035"/>
              <a:gd name="connsiteX1" fmla="*/ -725 w 36547"/>
              <a:gd name="connsiteY1" fmla="*/ 1401214 h 140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402035">
                <a:moveTo>
                  <a:pt x="-725" y="-821"/>
                </a:moveTo>
                <a:lnTo>
                  <a:pt x="-725" y="1401214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44663717-2895-4AEB-BAAF-5760380AD782}"/>
              </a:ext>
            </a:extLst>
          </p:cNvPr>
          <p:cNvSpPr/>
          <p:nvPr/>
        </p:nvSpPr>
        <p:spPr>
          <a:xfrm>
            <a:off x="1351712" y="3457870"/>
            <a:ext cx="179571" cy="352235"/>
          </a:xfrm>
          <a:custGeom>
            <a:avLst/>
            <a:gdLst>
              <a:gd name="connsiteX0" fmla="*/ 178856 w 179571"/>
              <a:gd name="connsiteY0" fmla="*/ -760 h 352235"/>
              <a:gd name="connsiteX1" fmla="*/ -715 w 179571"/>
              <a:gd name="connsiteY1" fmla="*/ 351476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9571" h="352235">
                <a:moveTo>
                  <a:pt x="178856" y="-760"/>
                </a:moveTo>
                <a:lnTo>
                  <a:pt x="-715" y="35147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orme libre : forme 21">
            <a:extLst>
              <a:ext uri="{FF2B5EF4-FFF2-40B4-BE49-F238E27FC236}">
                <a16:creationId xmlns:a16="http://schemas.microsoft.com/office/drawing/2014/main" id="{B91DF0E1-1015-4AAF-AB47-27D785F8EC92}"/>
              </a:ext>
            </a:extLst>
          </p:cNvPr>
          <p:cNvSpPr/>
          <p:nvPr/>
        </p:nvSpPr>
        <p:spPr>
          <a:xfrm>
            <a:off x="1531283" y="3457870"/>
            <a:ext cx="172664" cy="352235"/>
          </a:xfrm>
          <a:custGeom>
            <a:avLst/>
            <a:gdLst>
              <a:gd name="connsiteX0" fmla="*/ -735 w 172664"/>
              <a:gd name="connsiteY0" fmla="*/ -760 h 352235"/>
              <a:gd name="connsiteX1" fmla="*/ 171929 w 172664"/>
              <a:gd name="connsiteY1" fmla="*/ 351476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2664" h="352235">
                <a:moveTo>
                  <a:pt x="-735" y="-760"/>
                </a:moveTo>
                <a:lnTo>
                  <a:pt x="171929" y="35147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orme libre : forme 22">
            <a:extLst>
              <a:ext uri="{FF2B5EF4-FFF2-40B4-BE49-F238E27FC236}">
                <a16:creationId xmlns:a16="http://schemas.microsoft.com/office/drawing/2014/main" id="{44BC0283-04F7-4145-A816-A3451D95C984}"/>
              </a:ext>
            </a:extLst>
          </p:cNvPr>
          <p:cNvSpPr/>
          <p:nvPr/>
        </p:nvSpPr>
        <p:spPr>
          <a:xfrm>
            <a:off x="2056184" y="3105635"/>
            <a:ext cx="36547" cy="179571"/>
          </a:xfrm>
          <a:custGeom>
            <a:avLst/>
            <a:gdLst>
              <a:gd name="connsiteX0" fmla="*/ -787 w 36547"/>
              <a:gd name="connsiteY0" fmla="*/ -708 h 179571"/>
              <a:gd name="connsiteX1" fmla="*/ -787 w 36547"/>
              <a:gd name="connsiteY1" fmla="*/ 178863 h 17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79571">
                <a:moveTo>
                  <a:pt x="-787" y="-708"/>
                </a:moveTo>
                <a:lnTo>
                  <a:pt x="-787" y="178863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073649FF-1B01-4854-9134-210FAE1C3742}"/>
              </a:ext>
            </a:extLst>
          </p:cNvPr>
          <p:cNvSpPr/>
          <p:nvPr/>
        </p:nvSpPr>
        <p:spPr>
          <a:xfrm>
            <a:off x="2056184" y="2932970"/>
            <a:ext cx="36547" cy="172664"/>
          </a:xfrm>
          <a:custGeom>
            <a:avLst/>
            <a:gdLst>
              <a:gd name="connsiteX0" fmla="*/ -787 w 36547"/>
              <a:gd name="connsiteY0" fmla="*/ -688 h 172664"/>
              <a:gd name="connsiteX1" fmla="*/ -787 w 36547"/>
              <a:gd name="connsiteY1" fmla="*/ 171977 h 1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72664">
                <a:moveTo>
                  <a:pt x="-787" y="-688"/>
                </a:moveTo>
                <a:lnTo>
                  <a:pt x="-787" y="17197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4CD7C3EF-6B18-479F-B72D-A08739297BCE}"/>
              </a:ext>
            </a:extLst>
          </p:cNvPr>
          <p:cNvSpPr/>
          <p:nvPr/>
        </p:nvSpPr>
        <p:spPr>
          <a:xfrm>
            <a:off x="1876613" y="3105635"/>
            <a:ext cx="352235" cy="36547"/>
          </a:xfrm>
          <a:custGeom>
            <a:avLst/>
            <a:gdLst>
              <a:gd name="connsiteX0" fmla="*/ -786 w 352235"/>
              <a:gd name="connsiteY0" fmla="*/ -698 h 36547"/>
              <a:gd name="connsiteX1" fmla="*/ 351449 w 352235"/>
              <a:gd name="connsiteY1" fmla="*/ -698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786" y="-698"/>
                </a:moveTo>
                <a:lnTo>
                  <a:pt x="351449" y="-698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F404F150-135F-44A0-AC3E-E4639EBAC097}"/>
              </a:ext>
            </a:extLst>
          </p:cNvPr>
          <p:cNvSpPr/>
          <p:nvPr/>
        </p:nvSpPr>
        <p:spPr>
          <a:xfrm>
            <a:off x="1531283" y="3105635"/>
            <a:ext cx="36547" cy="352235"/>
          </a:xfrm>
          <a:custGeom>
            <a:avLst/>
            <a:gdLst>
              <a:gd name="connsiteX0" fmla="*/ -725 w 36547"/>
              <a:gd name="connsiteY0" fmla="*/ -718 h 352235"/>
              <a:gd name="connsiteX1" fmla="*/ -725 w 36547"/>
              <a:gd name="connsiteY1" fmla="*/ 351517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725" y="-718"/>
                </a:moveTo>
                <a:lnTo>
                  <a:pt x="-725" y="35151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Forme libre : forme 26">
            <a:extLst>
              <a:ext uri="{FF2B5EF4-FFF2-40B4-BE49-F238E27FC236}">
                <a16:creationId xmlns:a16="http://schemas.microsoft.com/office/drawing/2014/main" id="{B1DD85AA-5280-473E-97FC-BA25D98C0ADE}"/>
              </a:ext>
            </a:extLst>
          </p:cNvPr>
          <p:cNvSpPr/>
          <p:nvPr/>
        </p:nvSpPr>
        <p:spPr>
          <a:xfrm>
            <a:off x="1531283" y="4859906"/>
            <a:ext cx="36547" cy="352235"/>
          </a:xfrm>
          <a:custGeom>
            <a:avLst/>
            <a:gdLst>
              <a:gd name="connsiteX0" fmla="*/ -725 w 36547"/>
              <a:gd name="connsiteY0" fmla="*/ 351311 h 352235"/>
              <a:gd name="connsiteX1" fmla="*/ -725 w 36547"/>
              <a:gd name="connsiteY1" fmla="*/ -924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725" y="351311"/>
                </a:moveTo>
                <a:lnTo>
                  <a:pt x="-725" y="-924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B302B70-BBF9-4456-B889-686A8873E261}"/>
              </a:ext>
            </a:extLst>
          </p:cNvPr>
          <p:cNvSpPr txBox="1"/>
          <p:nvPr/>
        </p:nvSpPr>
        <p:spPr>
          <a:xfrm>
            <a:off x="58527" y="2873437"/>
            <a:ext cx="1039296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VTH</a:t>
            </a:r>
          </a:p>
        </p:txBody>
      </p:sp>
      <p:sp>
        <p:nvSpPr>
          <p:cNvPr id="30" name="Forme libre : forme 29">
            <a:extLst>
              <a:ext uri="{FF2B5EF4-FFF2-40B4-BE49-F238E27FC236}">
                <a16:creationId xmlns:a16="http://schemas.microsoft.com/office/drawing/2014/main" id="{74BD3E2A-9824-4CA9-AF89-793C14CB7157}"/>
              </a:ext>
            </a:extLst>
          </p:cNvPr>
          <p:cNvSpPr/>
          <p:nvPr/>
        </p:nvSpPr>
        <p:spPr>
          <a:xfrm>
            <a:off x="4266289" y="2159433"/>
            <a:ext cx="138131" cy="138131"/>
          </a:xfrm>
          <a:custGeom>
            <a:avLst/>
            <a:gdLst>
              <a:gd name="connsiteX0" fmla="*/ 137077 w 138131"/>
              <a:gd name="connsiteY0" fmla="*/ 68471 h 138131"/>
              <a:gd name="connsiteX1" fmla="*/ 68011 w 138131"/>
              <a:gd name="connsiteY1" fmla="*/ 137537 h 138131"/>
              <a:gd name="connsiteX2" fmla="*/ -1055 w 138131"/>
              <a:gd name="connsiteY2" fmla="*/ 68471 h 138131"/>
              <a:gd name="connsiteX3" fmla="*/ 68011 w 138131"/>
              <a:gd name="connsiteY3" fmla="*/ -595 h 138131"/>
              <a:gd name="connsiteX4" fmla="*/ 137077 w 138131"/>
              <a:gd name="connsiteY4" fmla="*/ 68471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77" y="68471"/>
                </a:moveTo>
                <a:cubicBezTo>
                  <a:pt x="137077" y="106616"/>
                  <a:pt x="106136" y="137537"/>
                  <a:pt x="68011" y="137537"/>
                </a:cubicBezTo>
                <a:cubicBezTo>
                  <a:pt x="29887" y="137537"/>
                  <a:pt x="-1055" y="106616"/>
                  <a:pt x="-1055" y="68471"/>
                </a:cubicBezTo>
                <a:cubicBezTo>
                  <a:pt x="-1055" y="30326"/>
                  <a:pt x="29887" y="-595"/>
                  <a:pt x="68011" y="-595"/>
                </a:cubicBezTo>
                <a:cubicBezTo>
                  <a:pt x="106136" y="-595"/>
                  <a:pt x="137077" y="30326"/>
                  <a:pt x="137077" y="68471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FA7AA248-B8B4-4ED8-B4C6-5D19F36D6E69}"/>
              </a:ext>
            </a:extLst>
          </p:cNvPr>
          <p:cNvSpPr/>
          <p:nvPr/>
        </p:nvSpPr>
        <p:spPr>
          <a:xfrm>
            <a:off x="4266289" y="5315741"/>
            <a:ext cx="138131" cy="138131"/>
          </a:xfrm>
          <a:custGeom>
            <a:avLst/>
            <a:gdLst>
              <a:gd name="connsiteX0" fmla="*/ 137077 w 138131"/>
              <a:gd name="connsiteY0" fmla="*/ 68100 h 138131"/>
              <a:gd name="connsiteX1" fmla="*/ 68011 w 138131"/>
              <a:gd name="connsiteY1" fmla="*/ 137166 h 138131"/>
              <a:gd name="connsiteX2" fmla="*/ -1055 w 138131"/>
              <a:gd name="connsiteY2" fmla="*/ 68100 h 138131"/>
              <a:gd name="connsiteX3" fmla="*/ 68011 w 138131"/>
              <a:gd name="connsiteY3" fmla="*/ -965 h 138131"/>
              <a:gd name="connsiteX4" fmla="*/ 137077 w 138131"/>
              <a:gd name="connsiteY4" fmla="*/ 68100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77" y="68100"/>
                </a:moveTo>
                <a:cubicBezTo>
                  <a:pt x="137077" y="106225"/>
                  <a:pt x="106136" y="137166"/>
                  <a:pt x="68011" y="137166"/>
                </a:cubicBezTo>
                <a:cubicBezTo>
                  <a:pt x="29887" y="137166"/>
                  <a:pt x="-1055" y="106225"/>
                  <a:pt x="-1055" y="68100"/>
                </a:cubicBezTo>
                <a:cubicBezTo>
                  <a:pt x="-1055" y="29976"/>
                  <a:pt x="29887" y="-965"/>
                  <a:pt x="68011" y="-965"/>
                </a:cubicBezTo>
                <a:cubicBezTo>
                  <a:pt x="106136" y="-965"/>
                  <a:pt x="137077" y="29976"/>
                  <a:pt x="137077" y="68100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7A82F761-F075-4ADD-9F8E-8856D0B71D05}"/>
              </a:ext>
            </a:extLst>
          </p:cNvPr>
          <p:cNvSpPr/>
          <p:nvPr/>
        </p:nvSpPr>
        <p:spPr>
          <a:xfrm>
            <a:off x="5074359" y="3285206"/>
            <a:ext cx="276263" cy="1049800"/>
          </a:xfrm>
          <a:custGeom>
            <a:avLst/>
            <a:gdLst>
              <a:gd name="connsiteX0" fmla="*/ -1158 w 276263"/>
              <a:gd name="connsiteY0" fmla="*/ -780 h 1049800"/>
              <a:gd name="connsiteX1" fmla="*/ 275106 w 276263"/>
              <a:gd name="connsiteY1" fmla="*/ -780 h 1049800"/>
              <a:gd name="connsiteX2" fmla="*/ 275106 w 276263"/>
              <a:gd name="connsiteY2" fmla="*/ 1049020 h 1049800"/>
              <a:gd name="connsiteX3" fmla="*/ -1158 w 276263"/>
              <a:gd name="connsiteY3" fmla="*/ 1049020 h 1049800"/>
              <a:gd name="connsiteX4" fmla="*/ -1158 w 276263"/>
              <a:gd name="connsiteY4" fmla="*/ -780 h 10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263" h="1049800">
                <a:moveTo>
                  <a:pt x="-1158" y="-780"/>
                </a:moveTo>
                <a:lnTo>
                  <a:pt x="275106" y="-780"/>
                </a:lnTo>
                <a:lnTo>
                  <a:pt x="275106" y="1049020"/>
                </a:lnTo>
                <a:lnTo>
                  <a:pt x="-1158" y="1049020"/>
                </a:lnTo>
                <a:lnTo>
                  <a:pt x="-1158" y="-780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Forme libre : forme 32">
            <a:extLst>
              <a:ext uri="{FF2B5EF4-FFF2-40B4-BE49-F238E27FC236}">
                <a16:creationId xmlns:a16="http://schemas.microsoft.com/office/drawing/2014/main" id="{69032BF1-38FF-43AE-BA95-9613641CCF00}"/>
              </a:ext>
            </a:extLst>
          </p:cNvPr>
          <p:cNvSpPr/>
          <p:nvPr/>
        </p:nvSpPr>
        <p:spPr>
          <a:xfrm>
            <a:off x="5212491" y="4335006"/>
            <a:ext cx="36547" cy="352235"/>
          </a:xfrm>
          <a:custGeom>
            <a:avLst/>
            <a:gdLst>
              <a:gd name="connsiteX0" fmla="*/ -1158 w 36547"/>
              <a:gd name="connsiteY0" fmla="*/ 351373 h 352235"/>
              <a:gd name="connsiteX1" fmla="*/ -1158 w 36547"/>
              <a:gd name="connsiteY1" fmla="*/ -863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1158" y="351373"/>
                </a:moveTo>
                <a:lnTo>
                  <a:pt x="-1158" y="-863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7F1EF2C0-5179-4281-9796-B783F059DB26}"/>
              </a:ext>
            </a:extLst>
          </p:cNvPr>
          <p:cNvSpPr/>
          <p:nvPr/>
        </p:nvSpPr>
        <p:spPr>
          <a:xfrm>
            <a:off x="5212491" y="2932970"/>
            <a:ext cx="36547" cy="352235"/>
          </a:xfrm>
          <a:custGeom>
            <a:avLst/>
            <a:gdLst>
              <a:gd name="connsiteX0" fmla="*/ -1158 w 36547"/>
              <a:gd name="connsiteY0" fmla="*/ -698 h 352235"/>
              <a:gd name="connsiteX1" fmla="*/ -1158 w 36547"/>
              <a:gd name="connsiteY1" fmla="*/ 351537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1158" y="-698"/>
                </a:moveTo>
                <a:lnTo>
                  <a:pt x="-1158" y="35153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52AF083-ED42-4876-8F9E-561D8763DA9D}"/>
              </a:ext>
            </a:extLst>
          </p:cNvPr>
          <p:cNvSpPr txBox="1"/>
          <p:nvPr/>
        </p:nvSpPr>
        <p:spPr>
          <a:xfrm>
            <a:off x="5350622" y="3502051"/>
            <a:ext cx="1343185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LOAD</a:t>
            </a:r>
          </a:p>
        </p:txBody>
      </p:sp>
      <p:sp>
        <p:nvSpPr>
          <p:cNvPr id="36" name="Forme libre : forme 35">
            <a:extLst>
              <a:ext uri="{FF2B5EF4-FFF2-40B4-BE49-F238E27FC236}">
                <a16:creationId xmlns:a16="http://schemas.microsoft.com/office/drawing/2014/main" id="{D8BF6E9B-B25F-4ECF-8834-97EAED7ACE77}"/>
              </a:ext>
            </a:extLst>
          </p:cNvPr>
          <p:cNvSpPr/>
          <p:nvPr/>
        </p:nvSpPr>
        <p:spPr>
          <a:xfrm>
            <a:off x="4791190" y="2159433"/>
            <a:ext cx="138131" cy="138131"/>
          </a:xfrm>
          <a:custGeom>
            <a:avLst/>
            <a:gdLst>
              <a:gd name="connsiteX0" fmla="*/ 137015 w 138131"/>
              <a:gd name="connsiteY0" fmla="*/ 68471 h 138131"/>
              <a:gd name="connsiteX1" fmla="*/ 67950 w 138131"/>
              <a:gd name="connsiteY1" fmla="*/ 137537 h 138131"/>
              <a:gd name="connsiteX2" fmla="*/ -1116 w 138131"/>
              <a:gd name="connsiteY2" fmla="*/ 68471 h 138131"/>
              <a:gd name="connsiteX3" fmla="*/ 67950 w 138131"/>
              <a:gd name="connsiteY3" fmla="*/ -595 h 138131"/>
              <a:gd name="connsiteX4" fmla="*/ 137015 w 138131"/>
              <a:gd name="connsiteY4" fmla="*/ 68471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15" y="68471"/>
                </a:moveTo>
                <a:cubicBezTo>
                  <a:pt x="137015" y="106616"/>
                  <a:pt x="106074" y="137537"/>
                  <a:pt x="67950" y="137537"/>
                </a:cubicBezTo>
                <a:cubicBezTo>
                  <a:pt x="29825" y="137537"/>
                  <a:pt x="-1116" y="106616"/>
                  <a:pt x="-1116" y="68471"/>
                </a:cubicBezTo>
                <a:cubicBezTo>
                  <a:pt x="-1116" y="30326"/>
                  <a:pt x="29825" y="-595"/>
                  <a:pt x="67950" y="-595"/>
                </a:cubicBezTo>
                <a:cubicBezTo>
                  <a:pt x="106074" y="-595"/>
                  <a:pt x="137015" y="30326"/>
                  <a:pt x="137015" y="68471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7" name="Forme libre : forme 36">
            <a:extLst>
              <a:ext uri="{FF2B5EF4-FFF2-40B4-BE49-F238E27FC236}">
                <a16:creationId xmlns:a16="http://schemas.microsoft.com/office/drawing/2014/main" id="{C708A6DE-A4E6-4F2A-8633-69A43803F282}"/>
              </a:ext>
            </a:extLst>
          </p:cNvPr>
          <p:cNvSpPr/>
          <p:nvPr/>
        </p:nvSpPr>
        <p:spPr>
          <a:xfrm>
            <a:off x="4791190" y="5315741"/>
            <a:ext cx="138131" cy="138131"/>
          </a:xfrm>
          <a:custGeom>
            <a:avLst/>
            <a:gdLst>
              <a:gd name="connsiteX0" fmla="*/ 137015 w 138131"/>
              <a:gd name="connsiteY0" fmla="*/ 68100 h 138131"/>
              <a:gd name="connsiteX1" fmla="*/ 67950 w 138131"/>
              <a:gd name="connsiteY1" fmla="*/ 137166 h 138131"/>
              <a:gd name="connsiteX2" fmla="*/ -1116 w 138131"/>
              <a:gd name="connsiteY2" fmla="*/ 68100 h 138131"/>
              <a:gd name="connsiteX3" fmla="*/ 67950 w 138131"/>
              <a:gd name="connsiteY3" fmla="*/ -965 h 138131"/>
              <a:gd name="connsiteX4" fmla="*/ 137015 w 138131"/>
              <a:gd name="connsiteY4" fmla="*/ 68100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15" y="68100"/>
                </a:moveTo>
                <a:cubicBezTo>
                  <a:pt x="137015" y="106225"/>
                  <a:pt x="106074" y="137166"/>
                  <a:pt x="67950" y="137166"/>
                </a:cubicBezTo>
                <a:cubicBezTo>
                  <a:pt x="29825" y="137166"/>
                  <a:pt x="-1116" y="106225"/>
                  <a:pt x="-1116" y="68100"/>
                </a:cubicBezTo>
                <a:cubicBezTo>
                  <a:pt x="-1116" y="29976"/>
                  <a:pt x="29825" y="-965"/>
                  <a:pt x="67950" y="-965"/>
                </a:cubicBezTo>
                <a:cubicBezTo>
                  <a:pt x="106074" y="-965"/>
                  <a:pt x="137015" y="29976"/>
                  <a:pt x="137015" y="68100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8D4050D-FC41-4902-97B3-2DF0BAD3B5F6}"/>
                  </a:ext>
                </a:extLst>
              </p:cNvPr>
              <p:cNvSpPr txBox="1"/>
              <p:nvPr/>
            </p:nvSpPr>
            <p:spPr>
              <a:xfrm>
                <a:off x="6979511" y="1739391"/>
                <a:ext cx="5055960" cy="35165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VTH </a:t>
                </a:r>
                <a:r>
                  <a:rPr lang="fr-FR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: </a:t>
                </a:r>
                <a:r>
                  <a:rPr lang="fr-FR" sz="2800" dirty="0"/>
                  <a:t>Tension à vide</a:t>
                </a:r>
              </a:p>
              <a:p>
                <a:r>
                  <a:rPr lang="fr-FR" sz="2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  <m:sub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</m:sSub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𝑇𝐻</m:t>
                        </m:r>
                      </m:sub>
                    </m:sSub>
                  </m:oMath>
                </a14:m>
                <a:endParaRPr lang="fr-FR" sz="2800" dirty="0"/>
              </a:p>
              <a:p>
                <a:r>
                  <a:rPr lang="fr-FR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RTH : </a:t>
                </a:r>
                <a:r>
                  <a:rPr lang="fr-FR" sz="2800" dirty="0"/>
                  <a:t>Résistance de sortie</a:t>
                </a:r>
              </a:p>
              <a:p>
                <a:pPr lvl="1"/>
                <a:r>
                  <a:rPr lang="fr-FR" sz="2400" dirty="0"/>
                  <a:t>Résistance entre A et B lorsque VTH est éteinte</a:t>
                </a:r>
              </a:p>
              <a:p>
                <a:pPr lvl="1"/>
                <a:endParaRPr lang="fr-FR" sz="2400" dirty="0"/>
              </a:p>
              <a:p>
                <a:pPr lvl="1"/>
                <a:endParaRPr lang="fr-FR" sz="2400" dirty="0"/>
              </a:p>
              <a:p>
                <a:r>
                  <a:rPr lang="fr-FR" sz="3200" b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LOAD : </a:t>
                </a:r>
                <a:r>
                  <a:rPr lang="fr-FR" sz="2800" dirty="0"/>
                  <a:t>Résistance de charge</a:t>
                </a:r>
              </a:p>
            </p:txBody>
          </p:sp>
        </mc:Choice>
        <mc:Fallback xmlns=""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8D4050D-FC41-4902-97B3-2DF0BAD3B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9511" y="1739391"/>
                <a:ext cx="5055960" cy="3516540"/>
              </a:xfrm>
              <a:prstGeom prst="rect">
                <a:avLst/>
              </a:prstGeom>
              <a:blipFill>
                <a:blip r:embed="rId2"/>
                <a:stretch>
                  <a:fillRect l="-3136" t="-2253" b="-364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ZoneTexte 38">
            <a:extLst>
              <a:ext uri="{FF2B5EF4-FFF2-40B4-BE49-F238E27FC236}">
                <a16:creationId xmlns:a16="http://schemas.microsoft.com/office/drawing/2014/main" id="{ADCB0CC8-B112-4491-BD29-2D755EE71B44}"/>
              </a:ext>
            </a:extLst>
          </p:cNvPr>
          <p:cNvSpPr txBox="1"/>
          <p:nvPr/>
        </p:nvSpPr>
        <p:spPr>
          <a:xfrm>
            <a:off x="6574665" y="1174842"/>
            <a:ext cx="50559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latin typeface="Huit" panose="00000500000000000000" pitchFamily="2" charset="0"/>
              </a:rPr>
              <a:t>2 Paramètres :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DB53E30A-E5E9-434F-AD91-D47EFA1C51D6}"/>
              </a:ext>
            </a:extLst>
          </p:cNvPr>
          <p:cNvGrpSpPr/>
          <p:nvPr/>
        </p:nvGrpSpPr>
        <p:grpSpPr>
          <a:xfrm rot="5400000">
            <a:off x="2777911" y="2905024"/>
            <a:ext cx="1941820" cy="1565968"/>
            <a:chOff x="3258142" y="3409319"/>
            <a:chExt cx="1941820" cy="1565968"/>
          </a:xfrm>
        </p:grpSpPr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3C6552AD-B457-4DEE-9677-1796625C6EA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7F7FA7C7-064C-48CF-9F61-C5C4D1073A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40CF88D4-C5A1-46A6-9C42-212EEF3D8E13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ZoneTexte 43">
                  <a:extLst>
                    <a:ext uri="{FF2B5EF4-FFF2-40B4-BE49-F238E27FC236}">
                      <a16:creationId xmlns:a16="http://schemas.microsoft.com/office/drawing/2014/main" id="{6D9DD278-3284-4437-BC76-5ADF19FA4E51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4" name="ZoneTexte 43">
                  <a:extLst>
                    <a:ext uri="{FF2B5EF4-FFF2-40B4-BE49-F238E27FC236}">
                      <a16:creationId xmlns:a16="http://schemas.microsoft.com/office/drawing/2014/main" id="{6D9DD278-3284-4437-BC76-5ADF19FA4E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EF78E569-7DE4-465D-A495-A3142241FDD1}"/>
              </a:ext>
            </a:extLst>
          </p:cNvPr>
          <p:cNvCxnSpPr/>
          <p:nvPr/>
        </p:nvCxnSpPr>
        <p:spPr>
          <a:xfrm rot="10800000" flipV="1">
            <a:off x="1702890" y="2234700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8AE405AC-793D-4E95-B7DC-8823EEB99D9D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1707266" y="2032620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10747D57-B2D1-478B-980F-25488D09D11F}"/>
                  </a:ext>
                </a:extLst>
              </p:cNvPr>
              <p:cNvSpPr txBox="1"/>
              <p:nvPr/>
            </p:nvSpPr>
            <p:spPr>
              <a:xfrm>
                <a:off x="1863435" y="1477189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10747D57-B2D1-478B-980F-25488D09D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35" y="1477189"/>
                <a:ext cx="443992" cy="6955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ZoneTexte 47">
            <a:extLst>
              <a:ext uri="{FF2B5EF4-FFF2-40B4-BE49-F238E27FC236}">
                <a16:creationId xmlns:a16="http://schemas.microsoft.com/office/drawing/2014/main" id="{46DB1CFC-58D9-45F8-87F4-192F52991D54}"/>
              </a:ext>
            </a:extLst>
          </p:cNvPr>
          <p:cNvSpPr txBox="1"/>
          <p:nvPr/>
        </p:nvSpPr>
        <p:spPr>
          <a:xfrm>
            <a:off x="4108292" y="167276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4D25B2F-4FE0-4869-917A-FF15E58D6EEE}"/>
              </a:ext>
            </a:extLst>
          </p:cNvPr>
          <p:cNvSpPr txBox="1"/>
          <p:nvPr/>
        </p:nvSpPr>
        <p:spPr>
          <a:xfrm>
            <a:off x="4080463" y="550220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8112604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6FEF7B-093C-4A4B-A61F-07BFEA662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10029D8-5744-47C6-9F2A-4B21BA30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B16B79E-47E5-4BDB-8031-375FE2F5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61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070A20B-6809-4592-842B-564CE38A9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Générateur de Thévenin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id="{5CB55274-CBBA-41F9-9D9B-F174C7B9C164}"/>
              </a:ext>
            </a:extLst>
          </p:cNvPr>
          <p:cNvSpPr/>
          <p:nvPr/>
        </p:nvSpPr>
        <p:spPr>
          <a:xfrm>
            <a:off x="1531283" y="2228499"/>
            <a:ext cx="697564" cy="877135"/>
          </a:xfrm>
          <a:custGeom>
            <a:avLst/>
            <a:gdLst>
              <a:gd name="connsiteX0" fmla="*/ 696798 w 697564"/>
              <a:gd name="connsiteY0" fmla="*/ -646 h 877135"/>
              <a:gd name="connsiteX1" fmla="*/ -766 w 697564"/>
              <a:gd name="connsiteY1" fmla="*/ -646 h 877135"/>
              <a:gd name="connsiteX2" fmla="*/ -766 w 697564"/>
              <a:gd name="connsiteY2" fmla="*/ 876489 h 877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7564" h="877135">
                <a:moveTo>
                  <a:pt x="696798" y="-646"/>
                </a:moveTo>
                <a:lnTo>
                  <a:pt x="-766" y="-646"/>
                </a:lnTo>
                <a:lnTo>
                  <a:pt x="-766" y="876489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914881EB-CC80-44B9-BE6E-8714550C4473}"/>
              </a:ext>
            </a:extLst>
          </p:cNvPr>
          <p:cNvSpPr/>
          <p:nvPr/>
        </p:nvSpPr>
        <p:spPr>
          <a:xfrm>
            <a:off x="3983120" y="2228499"/>
            <a:ext cx="352235" cy="36547"/>
          </a:xfrm>
          <a:custGeom>
            <a:avLst/>
            <a:gdLst>
              <a:gd name="connsiteX0" fmla="*/ -1034 w 352235"/>
              <a:gd name="connsiteY0" fmla="*/ -595 h 36547"/>
              <a:gd name="connsiteX1" fmla="*/ 351202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1034" y="-595"/>
                </a:moveTo>
                <a:lnTo>
                  <a:pt x="351202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FA89DD4B-2B27-423E-AC6A-65934FDA3C43}"/>
              </a:ext>
            </a:extLst>
          </p:cNvPr>
          <p:cNvSpPr/>
          <p:nvPr/>
        </p:nvSpPr>
        <p:spPr>
          <a:xfrm>
            <a:off x="1531283" y="5212142"/>
            <a:ext cx="2804071" cy="172664"/>
          </a:xfrm>
          <a:custGeom>
            <a:avLst/>
            <a:gdLst>
              <a:gd name="connsiteX0" fmla="*/ -890 w 2804071"/>
              <a:gd name="connsiteY0" fmla="*/ -955 h 172664"/>
              <a:gd name="connsiteX1" fmla="*/ -890 w 2804071"/>
              <a:gd name="connsiteY1" fmla="*/ 171709 h 172664"/>
              <a:gd name="connsiteX2" fmla="*/ 2803182 w 2804071"/>
              <a:gd name="connsiteY2" fmla="*/ 171709 h 1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4071" h="172664">
                <a:moveTo>
                  <a:pt x="-890" y="-955"/>
                </a:moveTo>
                <a:lnTo>
                  <a:pt x="-890" y="171709"/>
                </a:lnTo>
                <a:lnTo>
                  <a:pt x="2803182" y="171709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9851A03C-A5BC-4727-817C-BB888822ABEE}"/>
              </a:ext>
            </a:extLst>
          </p:cNvPr>
          <p:cNvSpPr/>
          <p:nvPr/>
        </p:nvSpPr>
        <p:spPr>
          <a:xfrm>
            <a:off x="4860255" y="2228499"/>
            <a:ext cx="352235" cy="704471"/>
          </a:xfrm>
          <a:custGeom>
            <a:avLst/>
            <a:gdLst>
              <a:gd name="connsiteX0" fmla="*/ 351099 w 352235"/>
              <a:gd name="connsiteY0" fmla="*/ 703835 h 704471"/>
              <a:gd name="connsiteX1" fmla="*/ 351099 w 352235"/>
              <a:gd name="connsiteY1" fmla="*/ -636 h 704471"/>
              <a:gd name="connsiteX2" fmla="*/ -1137 w 352235"/>
              <a:gd name="connsiteY2" fmla="*/ -636 h 704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235" h="704471">
                <a:moveTo>
                  <a:pt x="351099" y="703835"/>
                </a:moveTo>
                <a:lnTo>
                  <a:pt x="351099" y="-636"/>
                </a:lnTo>
                <a:lnTo>
                  <a:pt x="-1137" y="-63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5DF92572-310E-48BF-887D-314ED672C142}"/>
              </a:ext>
            </a:extLst>
          </p:cNvPr>
          <p:cNvSpPr/>
          <p:nvPr/>
        </p:nvSpPr>
        <p:spPr>
          <a:xfrm>
            <a:off x="4860255" y="4687242"/>
            <a:ext cx="352235" cy="697564"/>
          </a:xfrm>
          <a:custGeom>
            <a:avLst/>
            <a:gdLst>
              <a:gd name="connsiteX0" fmla="*/ 351099 w 352235"/>
              <a:gd name="connsiteY0" fmla="*/ -924 h 697564"/>
              <a:gd name="connsiteX1" fmla="*/ 351099 w 352235"/>
              <a:gd name="connsiteY1" fmla="*/ 696640 h 697564"/>
              <a:gd name="connsiteX2" fmla="*/ -1137 w 352235"/>
              <a:gd name="connsiteY2" fmla="*/ 696640 h 69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2235" h="697564">
                <a:moveTo>
                  <a:pt x="351099" y="-924"/>
                </a:moveTo>
                <a:lnTo>
                  <a:pt x="351099" y="696640"/>
                </a:lnTo>
                <a:lnTo>
                  <a:pt x="-1137" y="696640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4" name="Forme libre : forme 13">
            <a:extLst>
              <a:ext uri="{FF2B5EF4-FFF2-40B4-BE49-F238E27FC236}">
                <a16:creationId xmlns:a16="http://schemas.microsoft.com/office/drawing/2014/main" id="{03472C84-3704-4982-AD40-2D5B9270D736}"/>
              </a:ext>
            </a:extLst>
          </p:cNvPr>
          <p:cNvSpPr/>
          <p:nvPr/>
        </p:nvSpPr>
        <p:spPr>
          <a:xfrm>
            <a:off x="2581084" y="2090368"/>
            <a:ext cx="1049800" cy="283169"/>
          </a:xfrm>
          <a:custGeom>
            <a:avLst/>
            <a:gdLst>
              <a:gd name="connsiteX0" fmla="*/ -910 w 1049800"/>
              <a:gd name="connsiteY0" fmla="*/ -595 h 283169"/>
              <a:gd name="connsiteX1" fmla="*/ 1048890 w 1049800"/>
              <a:gd name="connsiteY1" fmla="*/ -595 h 283169"/>
              <a:gd name="connsiteX2" fmla="*/ 1048890 w 1049800"/>
              <a:gd name="connsiteY2" fmla="*/ 282575 h 283169"/>
              <a:gd name="connsiteX3" fmla="*/ -910 w 1049800"/>
              <a:gd name="connsiteY3" fmla="*/ 282575 h 283169"/>
              <a:gd name="connsiteX4" fmla="*/ -910 w 1049800"/>
              <a:gd name="connsiteY4" fmla="*/ -595 h 28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9800" h="283169">
                <a:moveTo>
                  <a:pt x="-910" y="-595"/>
                </a:moveTo>
                <a:lnTo>
                  <a:pt x="1048890" y="-595"/>
                </a:lnTo>
                <a:lnTo>
                  <a:pt x="1048890" y="282575"/>
                </a:lnTo>
                <a:lnTo>
                  <a:pt x="-910" y="282575"/>
                </a:lnTo>
                <a:lnTo>
                  <a:pt x="-910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53E8C10C-D224-4CE4-88AD-9DDEA75D3E43}"/>
              </a:ext>
            </a:extLst>
          </p:cNvPr>
          <p:cNvSpPr/>
          <p:nvPr/>
        </p:nvSpPr>
        <p:spPr>
          <a:xfrm>
            <a:off x="2228848" y="2228499"/>
            <a:ext cx="352235" cy="36547"/>
          </a:xfrm>
          <a:custGeom>
            <a:avLst/>
            <a:gdLst>
              <a:gd name="connsiteX0" fmla="*/ -828 w 352235"/>
              <a:gd name="connsiteY0" fmla="*/ -595 h 36547"/>
              <a:gd name="connsiteX1" fmla="*/ 351408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828" y="-595"/>
                </a:moveTo>
                <a:lnTo>
                  <a:pt x="351408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C608E632-E40D-4DF6-A5AE-2115355293FB}"/>
              </a:ext>
            </a:extLst>
          </p:cNvPr>
          <p:cNvSpPr/>
          <p:nvPr/>
        </p:nvSpPr>
        <p:spPr>
          <a:xfrm>
            <a:off x="3630884" y="2228499"/>
            <a:ext cx="352235" cy="36547"/>
          </a:xfrm>
          <a:custGeom>
            <a:avLst/>
            <a:gdLst>
              <a:gd name="connsiteX0" fmla="*/ 351243 w 352235"/>
              <a:gd name="connsiteY0" fmla="*/ -595 h 36547"/>
              <a:gd name="connsiteX1" fmla="*/ -992 w 352235"/>
              <a:gd name="connsiteY1" fmla="*/ -595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351243" y="-595"/>
                </a:moveTo>
                <a:lnTo>
                  <a:pt x="-992" y="-595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8178F56C-60CD-45FB-9711-0244B0BFF2E0}"/>
              </a:ext>
            </a:extLst>
          </p:cNvPr>
          <p:cNvSpPr txBox="1"/>
          <p:nvPr/>
        </p:nvSpPr>
        <p:spPr>
          <a:xfrm>
            <a:off x="2462017" y="1547374"/>
            <a:ext cx="1060015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RTH</a:t>
            </a:r>
          </a:p>
        </p:txBody>
      </p:sp>
      <p:sp>
        <p:nvSpPr>
          <p:cNvPr id="19" name="Forme libre : forme 18">
            <a:extLst>
              <a:ext uri="{FF2B5EF4-FFF2-40B4-BE49-F238E27FC236}">
                <a16:creationId xmlns:a16="http://schemas.microsoft.com/office/drawing/2014/main" id="{22816FA7-26BB-414D-BDE2-62BC4919A0FD}"/>
              </a:ext>
            </a:extLst>
          </p:cNvPr>
          <p:cNvSpPr/>
          <p:nvPr/>
        </p:nvSpPr>
        <p:spPr>
          <a:xfrm>
            <a:off x="826812" y="3457870"/>
            <a:ext cx="1408942" cy="1408942"/>
          </a:xfrm>
          <a:custGeom>
            <a:avLst/>
            <a:gdLst>
              <a:gd name="connsiteX0" fmla="*/ 1408217 w 1408942"/>
              <a:gd name="connsiteY0" fmla="*/ 703649 h 1408942"/>
              <a:gd name="connsiteX1" fmla="*/ 703746 w 1408942"/>
              <a:gd name="connsiteY1" fmla="*/ 1408121 h 1408942"/>
              <a:gd name="connsiteX2" fmla="*/ -725 w 1408942"/>
              <a:gd name="connsiteY2" fmla="*/ 703649 h 1408942"/>
              <a:gd name="connsiteX3" fmla="*/ 703746 w 1408942"/>
              <a:gd name="connsiteY3" fmla="*/ -822 h 1408942"/>
              <a:gd name="connsiteX4" fmla="*/ 1408217 w 1408942"/>
              <a:gd name="connsiteY4" fmla="*/ 703649 h 1408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8942" h="1408942">
                <a:moveTo>
                  <a:pt x="1408217" y="703649"/>
                </a:moveTo>
                <a:cubicBezTo>
                  <a:pt x="1408217" y="1092718"/>
                  <a:pt x="1092815" y="1408121"/>
                  <a:pt x="703746" y="1408121"/>
                </a:cubicBezTo>
                <a:cubicBezTo>
                  <a:pt x="314678" y="1408121"/>
                  <a:pt x="-725" y="1092718"/>
                  <a:pt x="-725" y="703649"/>
                </a:cubicBezTo>
                <a:cubicBezTo>
                  <a:pt x="-725" y="314581"/>
                  <a:pt x="314678" y="-822"/>
                  <a:pt x="703746" y="-822"/>
                </a:cubicBezTo>
                <a:cubicBezTo>
                  <a:pt x="1092815" y="-822"/>
                  <a:pt x="1408217" y="314581"/>
                  <a:pt x="1408217" y="703649"/>
                </a:cubicBez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B2C0CC1D-33A9-41F0-BD6A-A9D2AF484069}"/>
              </a:ext>
            </a:extLst>
          </p:cNvPr>
          <p:cNvSpPr/>
          <p:nvPr/>
        </p:nvSpPr>
        <p:spPr>
          <a:xfrm>
            <a:off x="1531283" y="3457870"/>
            <a:ext cx="36547" cy="1402035"/>
          </a:xfrm>
          <a:custGeom>
            <a:avLst/>
            <a:gdLst>
              <a:gd name="connsiteX0" fmla="*/ -725 w 36547"/>
              <a:gd name="connsiteY0" fmla="*/ -821 h 1402035"/>
              <a:gd name="connsiteX1" fmla="*/ -725 w 36547"/>
              <a:gd name="connsiteY1" fmla="*/ 1401214 h 1402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402035">
                <a:moveTo>
                  <a:pt x="-725" y="-821"/>
                </a:moveTo>
                <a:lnTo>
                  <a:pt x="-725" y="1401214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44663717-2895-4AEB-BAAF-5760380AD782}"/>
              </a:ext>
            </a:extLst>
          </p:cNvPr>
          <p:cNvSpPr/>
          <p:nvPr/>
        </p:nvSpPr>
        <p:spPr>
          <a:xfrm>
            <a:off x="1351712" y="3457870"/>
            <a:ext cx="179571" cy="352235"/>
          </a:xfrm>
          <a:custGeom>
            <a:avLst/>
            <a:gdLst>
              <a:gd name="connsiteX0" fmla="*/ 178856 w 179571"/>
              <a:gd name="connsiteY0" fmla="*/ -760 h 352235"/>
              <a:gd name="connsiteX1" fmla="*/ -715 w 179571"/>
              <a:gd name="connsiteY1" fmla="*/ 351476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9571" h="352235">
                <a:moveTo>
                  <a:pt x="178856" y="-760"/>
                </a:moveTo>
                <a:lnTo>
                  <a:pt x="-715" y="35147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2" name="Forme libre : forme 21">
            <a:extLst>
              <a:ext uri="{FF2B5EF4-FFF2-40B4-BE49-F238E27FC236}">
                <a16:creationId xmlns:a16="http://schemas.microsoft.com/office/drawing/2014/main" id="{B91DF0E1-1015-4AAF-AB47-27D785F8EC92}"/>
              </a:ext>
            </a:extLst>
          </p:cNvPr>
          <p:cNvSpPr/>
          <p:nvPr/>
        </p:nvSpPr>
        <p:spPr>
          <a:xfrm>
            <a:off x="1531283" y="3457870"/>
            <a:ext cx="172664" cy="352235"/>
          </a:xfrm>
          <a:custGeom>
            <a:avLst/>
            <a:gdLst>
              <a:gd name="connsiteX0" fmla="*/ -735 w 172664"/>
              <a:gd name="connsiteY0" fmla="*/ -760 h 352235"/>
              <a:gd name="connsiteX1" fmla="*/ 171929 w 172664"/>
              <a:gd name="connsiteY1" fmla="*/ 351476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2664" h="352235">
                <a:moveTo>
                  <a:pt x="-735" y="-760"/>
                </a:moveTo>
                <a:lnTo>
                  <a:pt x="171929" y="351476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3" name="Forme libre : forme 22">
            <a:extLst>
              <a:ext uri="{FF2B5EF4-FFF2-40B4-BE49-F238E27FC236}">
                <a16:creationId xmlns:a16="http://schemas.microsoft.com/office/drawing/2014/main" id="{44BC0283-04F7-4145-A816-A3451D95C984}"/>
              </a:ext>
            </a:extLst>
          </p:cNvPr>
          <p:cNvSpPr/>
          <p:nvPr/>
        </p:nvSpPr>
        <p:spPr>
          <a:xfrm>
            <a:off x="2056184" y="3105635"/>
            <a:ext cx="36547" cy="179571"/>
          </a:xfrm>
          <a:custGeom>
            <a:avLst/>
            <a:gdLst>
              <a:gd name="connsiteX0" fmla="*/ -787 w 36547"/>
              <a:gd name="connsiteY0" fmla="*/ -708 h 179571"/>
              <a:gd name="connsiteX1" fmla="*/ -787 w 36547"/>
              <a:gd name="connsiteY1" fmla="*/ 178863 h 17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79571">
                <a:moveTo>
                  <a:pt x="-787" y="-708"/>
                </a:moveTo>
                <a:lnTo>
                  <a:pt x="-787" y="178863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073649FF-1B01-4854-9134-210FAE1C3742}"/>
              </a:ext>
            </a:extLst>
          </p:cNvPr>
          <p:cNvSpPr/>
          <p:nvPr/>
        </p:nvSpPr>
        <p:spPr>
          <a:xfrm>
            <a:off x="2056184" y="2932970"/>
            <a:ext cx="36547" cy="172664"/>
          </a:xfrm>
          <a:custGeom>
            <a:avLst/>
            <a:gdLst>
              <a:gd name="connsiteX0" fmla="*/ -787 w 36547"/>
              <a:gd name="connsiteY0" fmla="*/ -688 h 172664"/>
              <a:gd name="connsiteX1" fmla="*/ -787 w 36547"/>
              <a:gd name="connsiteY1" fmla="*/ 171977 h 17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172664">
                <a:moveTo>
                  <a:pt x="-787" y="-688"/>
                </a:moveTo>
                <a:lnTo>
                  <a:pt x="-787" y="17197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5" name="Forme libre : forme 24">
            <a:extLst>
              <a:ext uri="{FF2B5EF4-FFF2-40B4-BE49-F238E27FC236}">
                <a16:creationId xmlns:a16="http://schemas.microsoft.com/office/drawing/2014/main" id="{4CD7C3EF-6B18-479F-B72D-A08739297BCE}"/>
              </a:ext>
            </a:extLst>
          </p:cNvPr>
          <p:cNvSpPr/>
          <p:nvPr/>
        </p:nvSpPr>
        <p:spPr>
          <a:xfrm>
            <a:off x="1876613" y="3105635"/>
            <a:ext cx="352235" cy="36547"/>
          </a:xfrm>
          <a:custGeom>
            <a:avLst/>
            <a:gdLst>
              <a:gd name="connsiteX0" fmla="*/ -786 w 352235"/>
              <a:gd name="connsiteY0" fmla="*/ -698 h 36547"/>
              <a:gd name="connsiteX1" fmla="*/ 351449 w 352235"/>
              <a:gd name="connsiteY1" fmla="*/ -698 h 3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2235" h="36547">
                <a:moveTo>
                  <a:pt x="-786" y="-698"/>
                </a:moveTo>
                <a:lnTo>
                  <a:pt x="351449" y="-698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F404F150-135F-44A0-AC3E-E4639EBAC097}"/>
              </a:ext>
            </a:extLst>
          </p:cNvPr>
          <p:cNvSpPr/>
          <p:nvPr/>
        </p:nvSpPr>
        <p:spPr>
          <a:xfrm>
            <a:off x="1531283" y="3105635"/>
            <a:ext cx="36547" cy="352235"/>
          </a:xfrm>
          <a:custGeom>
            <a:avLst/>
            <a:gdLst>
              <a:gd name="connsiteX0" fmla="*/ -725 w 36547"/>
              <a:gd name="connsiteY0" fmla="*/ -718 h 352235"/>
              <a:gd name="connsiteX1" fmla="*/ -725 w 36547"/>
              <a:gd name="connsiteY1" fmla="*/ 351517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725" y="-718"/>
                </a:moveTo>
                <a:lnTo>
                  <a:pt x="-725" y="35151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7" name="Forme libre : forme 26">
            <a:extLst>
              <a:ext uri="{FF2B5EF4-FFF2-40B4-BE49-F238E27FC236}">
                <a16:creationId xmlns:a16="http://schemas.microsoft.com/office/drawing/2014/main" id="{B1DD85AA-5280-473E-97FC-BA25D98C0ADE}"/>
              </a:ext>
            </a:extLst>
          </p:cNvPr>
          <p:cNvSpPr/>
          <p:nvPr/>
        </p:nvSpPr>
        <p:spPr>
          <a:xfrm>
            <a:off x="1531283" y="4859906"/>
            <a:ext cx="36547" cy="352235"/>
          </a:xfrm>
          <a:custGeom>
            <a:avLst/>
            <a:gdLst>
              <a:gd name="connsiteX0" fmla="*/ -725 w 36547"/>
              <a:gd name="connsiteY0" fmla="*/ 351311 h 352235"/>
              <a:gd name="connsiteX1" fmla="*/ -725 w 36547"/>
              <a:gd name="connsiteY1" fmla="*/ -924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725" y="351311"/>
                </a:moveTo>
                <a:lnTo>
                  <a:pt x="-725" y="-924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B302B70-BBF9-4456-B889-686A8873E261}"/>
              </a:ext>
            </a:extLst>
          </p:cNvPr>
          <p:cNvSpPr txBox="1"/>
          <p:nvPr/>
        </p:nvSpPr>
        <p:spPr>
          <a:xfrm>
            <a:off x="58527" y="2873437"/>
            <a:ext cx="1039296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VTH</a:t>
            </a:r>
          </a:p>
        </p:txBody>
      </p:sp>
      <p:sp>
        <p:nvSpPr>
          <p:cNvPr id="30" name="Forme libre : forme 29">
            <a:extLst>
              <a:ext uri="{FF2B5EF4-FFF2-40B4-BE49-F238E27FC236}">
                <a16:creationId xmlns:a16="http://schemas.microsoft.com/office/drawing/2014/main" id="{74BD3E2A-9824-4CA9-AF89-793C14CB7157}"/>
              </a:ext>
            </a:extLst>
          </p:cNvPr>
          <p:cNvSpPr/>
          <p:nvPr/>
        </p:nvSpPr>
        <p:spPr>
          <a:xfrm>
            <a:off x="4266289" y="2159433"/>
            <a:ext cx="138131" cy="138131"/>
          </a:xfrm>
          <a:custGeom>
            <a:avLst/>
            <a:gdLst>
              <a:gd name="connsiteX0" fmla="*/ 137077 w 138131"/>
              <a:gd name="connsiteY0" fmla="*/ 68471 h 138131"/>
              <a:gd name="connsiteX1" fmla="*/ 68011 w 138131"/>
              <a:gd name="connsiteY1" fmla="*/ 137537 h 138131"/>
              <a:gd name="connsiteX2" fmla="*/ -1055 w 138131"/>
              <a:gd name="connsiteY2" fmla="*/ 68471 h 138131"/>
              <a:gd name="connsiteX3" fmla="*/ 68011 w 138131"/>
              <a:gd name="connsiteY3" fmla="*/ -595 h 138131"/>
              <a:gd name="connsiteX4" fmla="*/ 137077 w 138131"/>
              <a:gd name="connsiteY4" fmla="*/ 68471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77" y="68471"/>
                </a:moveTo>
                <a:cubicBezTo>
                  <a:pt x="137077" y="106616"/>
                  <a:pt x="106136" y="137537"/>
                  <a:pt x="68011" y="137537"/>
                </a:cubicBezTo>
                <a:cubicBezTo>
                  <a:pt x="29887" y="137537"/>
                  <a:pt x="-1055" y="106616"/>
                  <a:pt x="-1055" y="68471"/>
                </a:cubicBezTo>
                <a:cubicBezTo>
                  <a:pt x="-1055" y="30326"/>
                  <a:pt x="29887" y="-595"/>
                  <a:pt x="68011" y="-595"/>
                </a:cubicBezTo>
                <a:cubicBezTo>
                  <a:pt x="106136" y="-595"/>
                  <a:pt x="137077" y="30326"/>
                  <a:pt x="137077" y="68471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1" name="Forme libre : forme 30">
            <a:extLst>
              <a:ext uri="{FF2B5EF4-FFF2-40B4-BE49-F238E27FC236}">
                <a16:creationId xmlns:a16="http://schemas.microsoft.com/office/drawing/2014/main" id="{FA7AA248-B8B4-4ED8-B4C6-5D19F36D6E69}"/>
              </a:ext>
            </a:extLst>
          </p:cNvPr>
          <p:cNvSpPr/>
          <p:nvPr/>
        </p:nvSpPr>
        <p:spPr>
          <a:xfrm>
            <a:off x="4266289" y="5315741"/>
            <a:ext cx="138131" cy="138131"/>
          </a:xfrm>
          <a:custGeom>
            <a:avLst/>
            <a:gdLst>
              <a:gd name="connsiteX0" fmla="*/ 137077 w 138131"/>
              <a:gd name="connsiteY0" fmla="*/ 68100 h 138131"/>
              <a:gd name="connsiteX1" fmla="*/ 68011 w 138131"/>
              <a:gd name="connsiteY1" fmla="*/ 137166 h 138131"/>
              <a:gd name="connsiteX2" fmla="*/ -1055 w 138131"/>
              <a:gd name="connsiteY2" fmla="*/ 68100 h 138131"/>
              <a:gd name="connsiteX3" fmla="*/ 68011 w 138131"/>
              <a:gd name="connsiteY3" fmla="*/ -965 h 138131"/>
              <a:gd name="connsiteX4" fmla="*/ 137077 w 138131"/>
              <a:gd name="connsiteY4" fmla="*/ 68100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77" y="68100"/>
                </a:moveTo>
                <a:cubicBezTo>
                  <a:pt x="137077" y="106225"/>
                  <a:pt x="106136" y="137166"/>
                  <a:pt x="68011" y="137166"/>
                </a:cubicBezTo>
                <a:cubicBezTo>
                  <a:pt x="29887" y="137166"/>
                  <a:pt x="-1055" y="106225"/>
                  <a:pt x="-1055" y="68100"/>
                </a:cubicBezTo>
                <a:cubicBezTo>
                  <a:pt x="-1055" y="29976"/>
                  <a:pt x="29887" y="-965"/>
                  <a:pt x="68011" y="-965"/>
                </a:cubicBezTo>
                <a:cubicBezTo>
                  <a:pt x="106136" y="-965"/>
                  <a:pt x="137077" y="29976"/>
                  <a:pt x="137077" y="68100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2" name="Forme libre : forme 31">
            <a:extLst>
              <a:ext uri="{FF2B5EF4-FFF2-40B4-BE49-F238E27FC236}">
                <a16:creationId xmlns:a16="http://schemas.microsoft.com/office/drawing/2014/main" id="{7A82F761-F075-4ADD-9F8E-8856D0B71D05}"/>
              </a:ext>
            </a:extLst>
          </p:cNvPr>
          <p:cNvSpPr/>
          <p:nvPr/>
        </p:nvSpPr>
        <p:spPr>
          <a:xfrm>
            <a:off x="5074359" y="3285206"/>
            <a:ext cx="276263" cy="1049800"/>
          </a:xfrm>
          <a:custGeom>
            <a:avLst/>
            <a:gdLst>
              <a:gd name="connsiteX0" fmla="*/ -1158 w 276263"/>
              <a:gd name="connsiteY0" fmla="*/ -780 h 1049800"/>
              <a:gd name="connsiteX1" fmla="*/ 275106 w 276263"/>
              <a:gd name="connsiteY1" fmla="*/ -780 h 1049800"/>
              <a:gd name="connsiteX2" fmla="*/ 275106 w 276263"/>
              <a:gd name="connsiteY2" fmla="*/ 1049020 h 1049800"/>
              <a:gd name="connsiteX3" fmla="*/ -1158 w 276263"/>
              <a:gd name="connsiteY3" fmla="*/ 1049020 h 1049800"/>
              <a:gd name="connsiteX4" fmla="*/ -1158 w 276263"/>
              <a:gd name="connsiteY4" fmla="*/ -780 h 104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263" h="1049800">
                <a:moveTo>
                  <a:pt x="-1158" y="-780"/>
                </a:moveTo>
                <a:lnTo>
                  <a:pt x="275106" y="-780"/>
                </a:lnTo>
                <a:lnTo>
                  <a:pt x="275106" y="1049020"/>
                </a:lnTo>
                <a:lnTo>
                  <a:pt x="-1158" y="1049020"/>
                </a:lnTo>
                <a:lnTo>
                  <a:pt x="-1158" y="-780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3" name="Forme libre : forme 32">
            <a:extLst>
              <a:ext uri="{FF2B5EF4-FFF2-40B4-BE49-F238E27FC236}">
                <a16:creationId xmlns:a16="http://schemas.microsoft.com/office/drawing/2014/main" id="{69032BF1-38FF-43AE-BA95-9613641CCF00}"/>
              </a:ext>
            </a:extLst>
          </p:cNvPr>
          <p:cNvSpPr/>
          <p:nvPr/>
        </p:nvSpPr>
        <p:spPr>
          <a:xfrm>
            <a:off x="5212491" y="4335006"/>
            <a:ext cx="36547" cy="352235"/>
          </a:xfrm>
          <a:custGeom>
            <a:avLst/>
            <a:gdLst>
              <a:gd name="connsiteX0" fmla="*/ -1158 w 36547"/>
              <a:gd name="connsiteY0" fmla="*/ 351373 h 352235"/>
              <a:gd name="connsiteX1" fmla="*/ -1158 w 36547"/>
              <a:gd name="connsiteY1" fmla="*/ -863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1158" y="351373"/>
                </a:moveTo>
                <a:lnTo>
                  <a:pt x="-1158" y="-863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4" name="Forme libre : forme 33">
            <a:extLst>
              <a:ext uri="{FF2B5EF4-FFF2-40B4-BE49-F238E27FC236}">
                <a16:creationId xmlns:a16="http://schemas.microsoft.com/office/drawing/2014/main" id="{7F1EF2C0-5179-4281-9796-B783F059DB26}"/>
              </a:ext>
            </a:extLst>
          </p:cNvPr>
          <p:cNvSpPr/>
          <p:nvPr/>
        </p:nvSpPr>
        <p:spPr>
          <a:xfrm>
            <a:off x="5212491" y="2932970"/>
            <a:ext cx="36547" cy="352235"/>
          </a:xfrm>
          <a:custGeom>
            <a:avLst/>
            <a:gdLst>
              <a:gd name="connsiteX0" fmla="*/ -1158 w 36547"/>
              <a:gd name="connsiteY0" fmla="*/ -698 h 352235"/>
              <a:gd name="connsiteX1" fmla="*/ -1158 w 36547"/>
              <a:gd name="connsiteY1" fmla="*/ 351537 h 352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47" h="352235">
                <a:moveTo>
                  <a:pt x="-1158" y="-698"/>
                </a:moveTo>
                <a:lnTo>
                  <a:pt x="-1158" y="351537"/>
                </a:lnTo>
              </a:path>
            </a:pathLst>
          </a:custGeom>
          <a:noFill/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052AF083-ED42-4876-8F9E-561D8763DA9D}"/>
              </a:ext>
            </a:extLst>
          </p:cNvPr>
          <p:cNvSpPr txBox="1"/>
          <p:nvPr/>
        </p:nvSpPr>
        <p:spPr>
          <a:xfrm>
            <a:off x="5350622" y="3502051"/>
            <a:ext cx="1343185" cy="5679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3372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LOAD</a:t>
            </a:r>
          </a:p>
        </p:txBody>
      </p:sp>
      <p:sp>
        <p:nvSpPr>
          <p:cNvPr id="36" name="Forme libre : forme 35">
            <a:extLst>
              <a:ext uri="{FF2B5EF4-FFF2-40B4-BE49-F238E27FC236}">
                <a16:creationId xmlns:a16="http://schemas.microsoft.com/office/drawing/2014/main" id="{D8BF6E9B-B25F-4ECF-8834-97EAED7ACE77}"/>
              </a:ext>
            </a:extLst>
          </p:cNvPr>
          <p:cNvSpPr/>
          <p:nvPr/>
        </p:nvSpPr>
        <p:spPr>
          <a:xfrm>
            <a:off x="4791190" y="2159433"/>
            <a:ext cx="138131" cy="138131"/>
          </a:xfrm>
          <a:custGeom>
            <a:avLst/>
            <a:gdLst>
              <a:gd name="connsiteX0" fmla="*/ 137015 w 138131"/>
              <a:gd name="connsiteY0" fmla="*/ 68471 h 138131"/>
              <a:gd name="connsiteX1" fmla="*/ 67950 w 138131"/>
              <a:gd name="connsiteY1" fmla="*/ 137537 h 138131"/>
              <a:gd name="connsiteX2" fmla="*/ -1116 w 138131"/>
              <a:gd name="connsiteY2" fmla="*/ 68471 h 138131"/>
              <a:gd name="connsiteX3" fmla="*/ 67950 w 138131"/>
              <a:gd name="connsiteY3" fmla="*/ -595 h 138131"/>
              <a:gd name="connsiteX4" fmla="*/ 137015 w 138131"/>
              <a:gd name="connsiteY4" fmla="*/ 68471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15" y="68471"/>
                </a:moveTo>
                <a:cubicBezTo>
                  <a:pt x="137015" y="106616"/>
                  <a:pt x="106074" y="137537"/>
                  <a:pt x="67950" y="137537"/>
                </a:cubicBezTo>
                <a:cubicBezTo>
                  <a:pt x="29825" y="137537"/>
                  <a:pt x="-1116" y="106616"/>
                  <a:pt x="-1116" y="68471"/>
                </a:cubicBezTo>
                <a:cubicBezTo>
                  <a:pt x="-1116" y="30326"/>
                  <a:pt x="29825" y="-595"/>
                  <a:pt x="67950" y="-595"/>
                </a:cubicBezTo>
                <a:cubicBezTo>
                  <a:pt x="106074" y="-595"/>
                  <a:pt x="137015" y="30326"/>
                  <a:pt x="137015" y="68471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p:sp>
        <p:nvSpPr>
          <p:cNvPr id="37" name="Forme libre : forme 36">
            <a:extLst>
              <a:ext uri="{FF2B5EF4-FFF2-40B4-BE49-F238E27FC236}">
                <a16:creationId xmlns:a16="http://schemas.microsoft.com/office/drawing/2014/main" id="{C708A6DE-A4E6-4F2A-8633-69A43803F282}"/>
              </a:ext>
            </a:extLst>
          </p:cNvPr>
          <p:cNvSpPr/>
          <p:nvPr/>
        </p:nvSpPr>
        <p:spPr>
          <a:xfrm>
            <a:off x="4791190" y="5315741"/>
            <a:ext cx="138131" cy="138131"/>
          </a:xfrm>
          <a:custGeom>
            <a:avLst/>
            <a:gdLst>
              <a:gd name="connsiteX0" fmla="*/ 137015 w 138131"/>
              <a:gd name="connsiteY0" fmla="*/ 68100 h 138131"/>
              <a:gd name="connsiteX1" fmla="*/ 67950 w 138131"/>
              <a:gd name="connsiteY1" fmla="*/ 137166 h 138131"/>
              <a:gd name="connsiteX2" fmla="*/ -1116 w 138131"/>
              <a:gd name="connsiteY2" fmla="*/ 68100 h 138131"/>
              <a:gd name="connsiteX3" fmla="*/ 67950 w 138131"/>
              <a:gd name="connsiteY3" fmla="*/ -965 h 138131"/>
              <a:gd name="connsiteX4" fmla="*/ 137015 w 138131"/>
              <a:gd name="connsiteY4" fmla="*/ 68100 h 138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131" h="138131">
                <a:moveTo>
                  <a:pt x="137015" y="68100"/>
                </a:moveTo>
                <a:cubicBezTo>
                  <a:pt x="137015" y="106225"/>
                  <a:pt x="106074" y="137166"/>
                  <a:pt x="67950" y="137166"/>
                </a:cubicBezTo>
                <a:cubicBezTo>
                  <a:pt x="29825" y="137166"/>
                  <a:pt x="-1116" y="106225"/>
                  <a:pt x="-1116" y="68100"/>
                </a:cubicBezTo>
                <a:cubicBezTo>
                  <a:pt x="-1116" y="29976"/>
                  <a:pt x="29825" y="-965"/>
                  <a:pt x="67950" y="-965"/>
                </a:cubicBezTo>
                <a:cubicBezTo>
                  <a:pt x="106074" y="-965"/>
                  <a:pt x="137015" y="29976"/>
                  <a:pt x="137015" y="68100"/>
                </a:cubicBezTo>
              </a:path>
            </a:pathLst>
          </a:custGeom>
          <a:solidFill>
            <a:srgbClr val="000000"/>
          </a:solidFill>
          <a:ln w="55186" cap="rnd">
            <a:solidFill>
              <a:srgbClr val="000000"/>
            </a:solidFill>
            <a:prstDash val="solid"/>
            <a:bevel/>
          </a:ln>
        </p:spPr>
        <p:txBody>
          <a:bodyPr rtlCol="0" anchor="ctr"/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ADCB0CC8-B112-4491-BD29-2D755EE71B44}"/>
                  </a:ext>
                </a:extLst>
              </p:cNvPr>
              <p:cNvSpPr txBox="1"/>
              <p:nvPr/>
            </p:nvSpPr>
            <p:spPr>
              <a:xfrm>
                <a:off x="6574665" y="1174842"/>
                <a:ext cx="5055960" cy="32384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fr-FR" sz="2800" b="1" dirty="0">
                    <a:latin typeface="Huit" panose="00000500000000000000" pitchFamily="2" charset="0"/>
                  </a:rPr>
                  <a:t>2 Cas : </a:t>
                </a:r>
              </a:p>
              <a:p>
                <a:endParaRPr lang="fr-FR" sz="2800" dirty="0">
                  <a:latin typeface="Huit" panose="00000500000000000000" pitchFamily="2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≫ </m:t>
                    </m:r>
                    <m:sSub>
                      <m:sSubPr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FR" sz="2800" b="0" i="1" smtClean="0">
                            <a:latin typeface="Cambria Math" panose="02040503050406030204" pitchFamily="18" charset="0"/>
                          </a:rPr>
                          <m:t>𝐿𝑜𝑎𝑑</m:t>
                        </m:r>
                      </m:sub>
                    </m:sSub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⇒"/>
                        <m:pos m:val="top"/>
                        <m:ctrlPr>
                          <a:rPr lang="fr-FR" sz="2800" b="0" i="1" smtClean="0">
                            <a:latin typeface="Cambria Math" panose="02040503050406030204" pitchFamily="18" charset="0"/>
                          </a:rPr>
                        </m:ctrlPr>
                      </m:groupChrPr>
                      <m:e/>
                    </m:groupCh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r-FR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fr-FR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fr-FR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</m:oMath>
                </a14:m>
                <a:br>
                  <a:rPr lang="fr-FR" sz="2800" b="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𝑀𝑎𝑢𝑣𝑎𝑖𝑠𝑒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𝑎𝑑𝑎𝑝𝑡𝑎𝑡𝑖𝑜𝑛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fr-FR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𝑖𝑚𝑝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é</m:t>
                    </m:r>
                    <m:r>
                      <a:rPr lang="fr-FR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𝑑𝑎𝑛𝑐𝑒</m:t>
                    </m:r>
                  </m:oMath>
                </a14:m>
                <a:endParaRPr lang="fr-FR" sz="2000" b="0" i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:endParaRPr lang="fr-FR" sz="2800" b="0" i="1" dirty="0">
                  <a:latin typeface="Cambria Math" panose="02040503050406030204" pitchFamily="18" charset="0"/>
                </a:endParaRPr>
              </a:p>
              <a:p>
                <a:pPr marL="457200" indent="-4572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h</m:t>
                        </m:r>
                      </m:sub>
                    </m:sSub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≪</m:t>
                    </m:r>
                    <m:r>
                      <a:rPr lang="fr-FR" sz="2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𝐿𝑜𝑎𝑑</m:t>
                        </m:r>
                      </m:sub>
                    </m:sSub>
                    <m:r>
                      <a:rPr lang="fr-FR" sz="2800" i="1">
                        <a:latin typeface="Cambria Math" panose="02040503050406030204" pitchFamily="18" charset="0"/>
                      </a:rPr>
                      <m:t> </m:t>
                    </m:r>
                    <m:groupChr>
                      <m:groupChrPr>
                        <m:chr m:val="⇒"/>
                        <m:pos m:val="top"/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groupChrPr>
                      <m:e/>
                    </m:groupChr>
                    <m:r>
                      <a:rPr lang="fr-FR" sz="28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fr-FR" sz="280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i="1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fr-FR" sz="2800" i="1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sSub>
                      <m:sSubPr>
                        <m:ctrlPr>
                          <a:rPr lang="fr-FR" sz="280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sz="28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  <m:r>
                          <a:rPr lang="fr-FR" sz="28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h</m:t>
                        </m:r>
                      </m:sub>
                    </m:sSub>
                  </m:oMath>
                </a14:m>
                <a:br>
                  <a:rPr lang="fr-FR" sz="2800" i="1" dirty="0">
                    <a:solidFill>
                      <a:srgbClr val="92D05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𝐵𝑜𝑛𝑛𝑒</m:t>
                    </m:r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𝑎𝑑𝑎𝑝𝑡𝑎𝑡𝑖𝑜𝑛</m:t>
                    </m:r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fr-FR" sz="20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FR" sz="20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𝑑</m:t>
                        </m:r>
                      </m:e>
                      <m:sup>
                        <m:r>
                          <a:rPr lang="fr-FR" sz="2000" b="0" i="1" smtClean="0">
                            <a:solidFill>
                              <a:srgbClr val="92D05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𝑖𝑚𝑝</m:t>
                    </m:r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é</m:t>
                    </m:r>
                    <m:r>
                      <a:rPr lang="fr-FR" sz="2000" b="0" i="1" smtClean="0">
                        <a:solidFill>
                          <a:srgbClr val="92D05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𝑑𝑎𝑛𝑐𝑒</m:t>
                    </m:r>
                  </m:oMath>
                </a14:m>
                <a:endParaRPr lang="fr-FR" sz="2800" i="1" dirty="0">
                  <a:solidFill>
                    <a:srgbClr val="92D05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ADCB0CC8-B112-4491-BD29-2D755EE71B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4665" y="1174842"/>
                <a:ext cx="5055960" cy="3238451"/>
              </a:xfrm>
              <a:prstGeom prst="rect">
                <a:avLst/>
              </a:prstGeom>
              <a:blipFill>
                <a:blip r:embed="rId2"/>
                <a:stretch>
                  <a:fillRect l="-2533" t="-20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Groupe 39">
            <a:extLst>
              <a:ext uri="{FF2B5EF4-FFF2-40B4-BE49-F238E27FC236}">
                <a16:creationId xmlns:a16="http://schemas.microsoft.com/office/drawing/2014/main" id="{DB53E30A-E5E9-434F-AD91-D47EFA1C51D6}"/>
              </a:ext>
            </a:extLst>
          </p:cNvPr>
          <p:cNvGrpSpPr/>
          <p:nvPr/>
        </p:nvGrpSpPr>
        <p:grpSpPr>
          <a:xfrm rot="5400000">
            <a:off x="2777911" y="2905024"/>
            <a:ext cx="1941820" cy="1565968"/>
            <a:chOff x="3258142" y="3409319"/>
            <a:chExt cx="1941820" cy="1565968"/>
          </a:xfrm>
        </p:grpSpPr>
        <p:cxnSp>
          <p:nvCxnSpPr>
            <p:cNvPr id="41" name="Connecteur droit 40">
              <a:extLst>
                <a:ext uri="{FF2B5EF4-FFF2-40B4-BE49-F238E27FC236}">
                  <a16:creationId xmlns:a16="http://schemas.microsoft.com/office/drawing/2014/main" id="{3C6552AD-B457-4DEE-9677-1796625C6EA9}"/>
                </a:ext>
              </a:extLst>
            </p:cNvPr>
            <p:cNvCxnSpPr/>
            <p:nvPr/>
          </p:nvCxnSpPr>
          <p:spPr>
            <a:xfrm flipV="1">
              <a:off x="3267527" y="3409319"/>
              <a:ext cx="235274" cy="225799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eur droit 41">
              <a:extLst>
                <a:ext uri="{FF2B5EF4-FFF2-40B4-BE49-F238E27FC236}">
                  <a16:creationId xmlns:a16="http://schemas.microsoft.com/office/drawing/2014/main" id="{7F7FA7C7-064C-48CF-9F61-C5C4D1073AD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258142" y="3648905"/>
              <a:ext cx="239818" cy="209767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40CF88D4-C5A1-46A6-9C42-212EEF3D8E13}"/>
                </a:ext>
              </a:extLst>
            </p:cNvPr>
            <p:cNvCxnSpPr>
              <a:cxnSpLocks/>
            </p:cNvCxnSpPr>
            <p:nvPr/>
          </p:nvCxnSpPr>
          <p:spPr>
            <a:xfrm>
              <a:off x="3319621" y="3641996"/>
              <a:ext cx="1880341" cy="0"/>
            </a:xfrm>
            <a:prstGeom prst="line">
              <a:avLst/>
            </a:prstGeom>
            <a:ln w="5715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" name="ZoneTexte 43">
                  <a:extLst>
                    <a:ext uri="{FF2B5EF4-FFF2-40B4-BE49-F238E27FC236}">
                      <a16:creationId xmlns:a16="http://schemas.microsoft.com/office/drawing/2014/main" id="{6D9DD278-3284-4437-BC76-5ADF19FA4E51}"/>
                    </a:ext>
                  </a:extLst>
                </p:cNvPr>
                <p:cNvSpPr txBox="1"/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𝑽</m:t>
                            </m:r>
                          </m:e>
                          <m:sub>
                            <m:r>
                              <a:rPr lang="fr-FR" sz="4000" b="1" i="1" smtClean="0">
                                <a:solidFill>
                                  <a:schemeClr val="accent6"/>
                                </a:solidFill>
                                <a:latin typeface="Cambria Math" panose="02040503050406030204" pitchFamily="18" charset="0"/>
                              </a:rPr>
                              <m:t>𝑺</m:t>
                            </m:r>
                          </m:sub>
                        </m:sSub>
                      </m:oMath>
                    </m:oMathPara>
                  </a14:m>
                  <a:endParaRPr lang="fr-FR" sz="4000" b="1" dirty="0">
                    <a:solidFill>
                      <a:schemeClr val="accent6"/>
                    </a:solidFill>
                    <a:latin typeface="Huit" panose="00000500000000000000" pitchFamily="2" charset="0"/>
                  </a:endParaRPr>
                </a:p>
              </p:txBody>
            </p:sp>
          </mc:Choice>
          <mc:Fallback xmlns="">
            <p:sp>
              <p:nvSpPr>
                <p:cNvPr id="44" name="ZoneTexte 43">
                  <a:extLst>
                    <a:ext uri="{FF2B5EF4-FFF2-40B4-BE49-F238E27FC236}">
                      <a16:creationId xmlns:a16="http://schemas.microsoft.com/office/drawing/2014/main" id="{6D9DD278-3284-4437-BC76-5ADF19FA4E5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3498837" y="4024296"/>
                  <a:ext cx="1194096" cy="707886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EF78E569-7DE4-465D-A495-A3142241FDD1}"/>
              </a:ext>
            </a:extLst>
          </p:cNvPr>
          <p:cNvCxnSpPr/>
          <p:nvPr/>
        </p:nvCxnSpPr>
        <p:spPr>
          <a:xfrm rot="10800000" flipV="1">
            <a:off x="1702890" y="2234700"/>
            <a:ext cx="212674" cy="204109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8AE405AC-793D-4E95-B7DC-8823EEB99D9D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1707266" y="2032620"/>
            <a:ext cx="216781" cy="189617"/>
          </a:xfrm>
          <a:prstGeom prst="line">
            <a:avLst/>
          </a:prstGeom>
          <a:ln w="5715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10747D57-B2D1-478B-980F-25488D09D11F}"/>
                  </a:ext>
                </a:extLst>
              </p:cNvPr>
              <p:cNvSpPr txBox="1"/>
              <p:nvPr/>
            </p:nvSpPr>
            <p:spPr>
              <a:xfrm>
                <a:off x="1863435" y="1477189"/>
                <a:ext cx="443992" cy="695530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𝑰</m:t>
                      </m:r>
                    </m:oMath>
                  </m:oMathPara>
                </a14:m>
                <a:endParaRPr lang="fr-FR" sz="4400" b="1" dirty="0">
                  <a:solidFill>
                    <a:srgbClr val="FF0000"/>
                  </a:solidFill>
                  <a:latin typeface="Huit" panose="00000500000000000000" pitchFamily="2" charset="0"/>
                </a:endParaRPr>
              </a:p>
            </p:txBody>
          </p:sp>
        </mc:Choice>
        <mc:Fallback xmlns="">
          <p:sp>
            <p:nvSpPr>
              <p:cNvPr id="47" name="ZoneTexte 46">
                <a:extLst>
                  <a:ext uri="{FF2B5EF4-FFF2-40B4-BE49-F238E27FC236}">
                    <a16:creationId xmlns:a16="http://schemas.microsoft.com/office/drawing/2014/main" id="{10747D57-B2D1-478B-980F-25488D09D1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435" y="1477189"/>
                <a:ext cx="443992" cy="6955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ZoneTexte 47">
            <a:extLst>
              <a:ext uri="{FF2B5EF4-FFF2-40B4-BE49-F238E27FC236}">
                <a16:creationId xmlns:a16="http://schemas.microsoft.com/office/drawing/2014/main" id="{46DB1CFC-58D9-45F8-87F4-192F52991D54}"/>
              </a:ext>
            </a:extLst>
          </p:cNvPr>
          <p:cNvSpPr txBox="1"/>
          <p:nvPr/>
        </p:nvSpPr>
        <p:spPr>
          <a:xfrm>
            <a:off x="4108292" y="1672761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A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4D25B2F-4FE0-4869-917A-FF15E58D6EEE}"/>
              </a:ext>
            </a:extLst>
          </p:cNvPr>
          <p:cNvSpPr txBox="1"/>
          <p:nvPr/>
        </p:nvSpPr>
        <p:spPr>
          <a:xfrm>
            <a:off x="4080463" y="5502203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fr-FR" sz="2800" spc="0" baseline="0" dirty="0">
                <a:solidFill>
                  <a:srgbClr val="000000"/>
                </a:solidFill>
                <a:latin typeface="Arial"/>
                <a:cs typeface="Arial"/>
                <a:sym typeface="Arial"/>
                <a:rtl val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3620443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80E3488-B7F6-458E-8124-2DB5546D8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25A598D-F2B9-4861-A978-9C2FBBB2B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F0EAFE-2DAB-4964-9619-C15E9E545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62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0F510C4-C75A-4DF3-A1B6-4A3EC3EE5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Rappels sur les équations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F2A9631-D662-441E-AFEC-FDCA7C6C0900}"/>
              </a:ext>
            </a:extLst>
          </p:cNvPr>
          <p:cNvSpPr txBox="1"/>
          <p:nvPr/>
        </p:nvSpPr>
        <p:spPr>
          <a:xfrm>
            <a:off x="533400" y="1381125"/>
            <a:ext cx="7124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équation est déjà un résultat ! (</a:t>
            </a:r>
            <a:r>
              <a:rPr lang="fr-FR" dirty="0" err="1"/>
              <a:t>ie</a:t>
            </a:r>
            <a:r>
              <a:rPr lang="fr-FR" dirty="0"/>
              <a:t> : Ma date de naissance = la tienne </a:t>
            </a:r>
            <a:r>
              <a:rPr lang="fr-FR" dirty="0">
                <a:sym typeface="Wingdings" panose="05000000000000000000" pitchFamily="2" charset="2"/>
              </a:rPr>
              <a:t> grosse teuf ensemble)</a:t>
            </a:r>
            <a:br>
              <a:rPr lang="fr-FR" dirty="0">
                <a:sym typeface="Wingdings" panose="05000000000000000000" pitchFamily="2" charset="2"/>
              </a:rPr>
            </a:br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Une équation  une balance, un truc de chaque côté le résultat au </a:t>
            </a:r>
            <a:r>
              <a:rPr lang="fr-FR">
                <a:sym typeface="Wingdings" panose="05000000000000000000" pitchFamily="2" charset="2"/>
              </a:rPr>
              <a:t>millieu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361507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0624EC9-285A-4FC0-8095-9609BD3EC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TP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1595316-B534-4676-B491-AE035FF4E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Mesure d’une tension</a:t>
            </a:r>
          </a:p>
          <a:p>
            <a:r>
              <a:rPr lang="fr-FR" dirty="0"/>
              <a:t>Mesure d’un courant</a:t>
            </a:r>
          </a:p>
          <a:p>
            <a:r>
              <a:rPr lang="fr-FR" dirty="0"/>
              <a:t>Mesure d’une résistance</a:t>
            </a:r>
          </a:p>
          <a:p>
            <a:r>
              <a:rPr lang="fr-FR" dirty="0"/>
              <a:t>Mesure d’une résistance avec ampèremètre</a:t>
            </a:r>
          </a:p>
          <a:p>
            <a:r>
              <a:rPr lang="fr-FR" dirty="0"/>
              <a:t>Vérification par la mesure des calculs réalisés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7E6A0447-FBAA-4BF7-AC90-7B1AEC8A0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752628B-EDA1-4A80-811D-569D1F23D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EBBA087-0A40-4C69-B7B3-A7F8978AC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59580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TextShape 1"/>
          <p:cNvSpPr txBox="1"/>
          <p:nvPr/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Huit"/>
              </a:rPr>
              <a:t>Les appareils de mesure</a:t>
            </a:r>
            <a:endParaRPr lang="fr-FR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8" name="TextShape 2"/>
          <p:cNvSpPr txBox="1"/>
          <p:nvPr/>
        </p:nvSpPr>
        <p:spPr>
          <a:xfrm>
            <a:off x="831960" y="5290560"/>
            <a:ext cx="10515240" cy="798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2400" b="0" strike="noStrike" spc="-1" dirty="0">
                <a:solidFill>
                  <a:srgbClr val="000000"/>
                </a:solidFill>
                <a:latin typeface="Calibri"/>
              </a:rPr>
              <a:t>Le multimètre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DF745-1FB4-4BBA-9B97-2B57D836A20C}" type="datetime1">
              <a:t>01/09/2025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t>Les bases de l’électronique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246CF-902C-4FD5-B573-5D0E2791FCCF}" type="slidenum">
              <a:t>64</a:t>
            </a:fld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CustomShape 1"/>
          <p:cNvSpPr/>
          <p:nvPr/>
        </p:nvSpPr>
        <p:spPr>
          <a:xfrm>
            <a:off x="139680" y="1266840"/>
            <a:ext cx="353952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0000"/>
                </a:solidFill>
                <a:latin typeface="Huit"/>
              </a:rPr>
              <a:t>Plusieurs mesures </a:t>
            </a: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:</a:t>
            </a:r>
            <a:endParaRPr lang="fr-FR" sz="1800" b="0" strike="noStrike" spc="-1" dirty="0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Tension (V)</a:t>
            </a:r>
            <a:endParaRPr lang="fr-FR" sz="1800" b="0" strike="noStrike" spc="-1" dirty="0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Continue</a:t>
            </a:r>
            <a:endParaRPr lang="fr-FR" sz="1800" b="0" strike="noStrike" spc="-1" dirty="0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Alternative</a:t>
            </a:r>
            <a:br>
              <a:rPr dirty="0"/>
            </a:b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Courant (A)</a:t>
            </a:r>
            <a:endParaRPr lang="fr-FR" sz="1800" b="0" strike="noStrike" spc="-1" dirty="0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Continu</a:t>
            </a:r>
            <a:endParaRPr lang="fr-FR" sz="1800" b="0" strike="noStrike" spc="-1" dirty="0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Alternatif </a:t>
            </a:r>
            <a:br>
              <a:rPr dirty="0"/>
            </a:br>
            <a:r>
              <a:rPr lang="fr-FR" sz="1800" b="0" strike="noStrike" spc="-1" dirty="0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Résistance (Ohms)</a:t>
            </a:r>
            <a:br>
              <a:rPr dirty="0"/>
            </a:b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Continuité (Ohms)</a:t>
            </a:r>
            <a:br>
              <a:rPr dirty="0"/>
            </a:b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Testeur de diode (V)</a:t>
            </a:r>
            <a:br>
              <a:rPr dirty="0"/>
            </a:b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 dirty="0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 dirty="0">
                <a:solidFill>
                  <a:srgbClr val="000000"/>
                </a:solidFill>
                <a:latin typeface="Huit"/>
              </a:rPr>
              <a:t>Capacité (F)</a:t>
            </a:r>
            <a:endParaRPr lang="fr-FR" sz="1800" b="0" strike="noStrike" spc="-1" dirty="0">
              <a:latin typeface="Calibri"/>
            </a:endParaRPr>
          </a:p>
        </p:txBody>
      </p:sp>
      <p:sp>
        <p:nvSpPr>
          <p:cNvPr id="1200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 multimètre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01" name="Image 8"/>
          <p:cNvPicPr/>
          <p:nvPr/>
        </p:nvPicPr>
        <p:blipFill>
          <a:blip r:embed="rId2"/>
          <a:stretch/>
        </p:blipFill>
        <p:spPr>
          <a:xfrm>
            <a:off x="9214200" y="812160"/>
            <a:ext cx="2860560" cy="5678640"/>
          </a:xfrm>
          <a:prstGeom prst="rect">
            <a:avLst/>
          </a:prstGeom>
          <a:ln>
            <a:noFill/>
          </a:ln>
        </p:spPr>
      </p:pic>
      <p:grpSp>
        <p:nvGrpSpPr>
          <p:cNvPr id="1202" name="Group 3"/>
          <p:cNvGrpSpPr/>
          <p:nvPr/>
        </p:nvGrpSpPr>
        <p:grpSpPr>
          <a:xfrm>
            <a:off x="2623680" y="3450240"/>
            <a:ext cx="243000" cy="54720"/>
            <a:chOff x="2623680" y="3450240"/>
            <a:chExt cx="243000" cy="54720"/>
          </a:xfrm>
        </p:grpSpPr>
        <p:sp>
          <p:nvSpPr>
            <p:cNvPr id="1203" name="Line 4"/>
            <p:cNvSpPr/>
            <p:nvPr/>
          </p:nvSpPr>
          <p:spPr>
            <a:xfrm>
              <a:off x="2623680" y="3450240"/>
              <a:ext cx="24300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04" name="Line 5"/>
            <p:cNvSpPr/>
            <p:nvPr/>
          </p:nvSpPr>
          <p:spPr>
            <a:xfrm>
              <a:off x="262368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05" name="Line 6"/>
            <p:cNvSpPr/>
            <p:nvPr/>
          </p:nvSpPr>
          <p:spPr>
            <a:xfrm>
              <a:off x="271764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06" name="Line 7"/>
            <p:cNvSpPr/>
            <p:nvPr/>
          </p:nvSpPr>
          <p:spPr>
            <a:xfrm>
              <a:off x="2811600" y="3504960"/>
              <a:ext cx="5508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07" name="CustomShape 8"/>
          <p:cNvSpPr/>
          <p:nvPr/>
        </p:nvSpPr>
        <p:spPr>
          <a:xfrm>
            <a:off x="2732760" y="3697200"/>
            <a:ext cx="194400" cy="108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grpSp>
        <p:nvGrpSpPr>
          <p:cNvPr id="1208" name="Group 9"/>
          <p:cNvGrpSpPr/>
          <p:nvPr/>
        </p:nvGrpSpPr>
        <p:grpSpPr>
          <a:xfrm>
            <a:off x="2730240" y="2358360"/>
            <a:ext cx="242640" cy="54720"/>
            <a:chOff x="2730240" y="2358360"/>
            <a:chExt cx="242640" cy="54720"/>
          </a:xfrm>
        </p:grpSpPr>
        <p:sp>
          <p:nvSpPr>
            <p:cNvPr id="1209" name="Line 10"/>
            <p:cNvSpPr/>
            <p:nvPr/>
          </p:nvSpPr>
          <p:spPr>
            <a:xfrm>
              <a:off x="2730240" y="2358360"/>
              <a:ext cx="24264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10" name="Line 11"/>
            <p:cNvSpPr/>
            <p:nvPr/>
          </p:nvSpPr>
          <p:spPr>
            <a:xfrm>
              <a:off x="273024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11" name="Line 12"/>
            <p:cNvSpPr/>
            <p:nvPr/>
          </p:nvSpPr>
          <p:spPr>
            <a:xfrm>
              <a:off x="282420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12" name="Line 13"/>
            <p:cNvSpPr/>
            <p:nvPr/>
          </p:nvSpPr>
          <p:spPr>
            <a:xfrm>
              <a:off x="291816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13" name="CustomShape 14"/>
          <p:cNvSpPr/>
          <p:nvPr/>
        </p:nvSpPr>
        <p:spPr>
          <a:xfrm>
            <a:off x="2824200" y="2555640"/>
            <a:ext cx="242640" cy="135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6" name="PlaceHolder 15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17" name="PlaceHolder 16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65</a:t>
            </a:fld>
            <a:endParaRPr/>
          </a:p>
        </p:txBody>
      </p:sp>
      <p:sp>
        <p:nvSpPr>
          <p:cNvPr id="18" name="PlaceHolder 17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1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1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1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0" dur="500"/>
                                        <p:tgtEl>
                                          <p:spTgt spid="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3" dur="500"/>
                                        <p:tgtEl>
                                          <p:spTgt spid="1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6" dur="500"/>
                                        <p:tgtEl>
                                          <p:spTgt spid="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1" dur="500"/>
                                        <p:tgtEl>
                                          <p:spTgt spid="11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6" dur="500"/>
                                        <p:tgtEl>
                                          <p:spTgt spid="11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9" dur="500"/>
                                        <p:tgtEl>
                                          <p:spTgt spid="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42" dur="500"/>
                                        <p:tgtEl>
                                          <p:spTgt spid="11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45" dur="500"/>
                                        <p:tgtEl>
                                          <p:spTgt spid="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50" dur="500"/>
                                        <p:tgtEl>
                                          <p:spTgt spid="11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55" dur="500"/>
                                        <p:tgtEl>
                                          <p:spTgt spid="11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60" dur="500"/>
                                        <p:tgtEl>
                                          <p:spTgt spid="11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65" dur="500"/>
                                        <p:tgtEl>
                                          <p:spTgt spid="11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0" dur="500"/>
                                        <p:tgtEl>
                                          <p:spTgt spid="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" name="CustomShape 1"/>
          <p:cNvSpPr/>
          <p:nvPr/>
        </p:nvSpPr>
        <p:spPr>
          <a:xfrm>
            <a:off x="139680" y="1266840"/>
            <a:ext cx="353952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Plusieurs mesures </a:t>
            </a: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:</a:t>
            </a:r>
            <a:endParaRPr lang="fr-FR" sz="18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Tension (V)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Continue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Alternative</a:t>
            </a:r>
            <a:br/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Courant (A)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Continu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Alternatif </a:t>
            </a:r>
            <a:br/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Résistance (Ohms)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Continuité (Ohms)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Testeur de diode (V)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Capacité (F)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215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 multimètre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16" name="Image 8"/>
          <p:cNvPicPr/>
          <p:nvPr/>
        </p:nvPicPr>
        <p:blipFill>
          <a:blip r:embed="rId2"/>
          <a:stretch/>
        </p:blipFill>
        <p:spPr>
          <a:xfrm>
            <a:off x="9214200" y="812160"/>
            <a:ext cx="2860560" cy="5678640"/>
          </a:xfrm>
          <a:prstGeom prst="rect">
            <a:avLst/>
          </a:prstGeom>
          <a:ln>
            <a:noFill/>
          </a:ln>
        </p:spPr>
      </p:pic>
      <p:grpSp>
        <p:nvGrpSpPr>
          <p:cNvPr id="1217" name="Group 3"/>
          <p:cNvGrpSpPr/>
          <p:nvPr/>
        </p:nvGrpSpPr>
        <p:grpSpPr>
          <a:xfrm>
            <a:off x="2623680" y="3450240"/>
            <a:ext cx="243000" cy="54720"/>
            <a:chOff x="2623680" y="3450240"/>
            <a:chExt cx="243000" cy="54720"/>
          </a:xfrm>
        </p:grpSpPr>
        <p:sp>
          <p:nvSpPr>
            <p:cNvPr id="1218" name="Line 4"/>
            <p:cNvSpPr/>
            <p:nvPr/>
          </p:nvSpPr>
          <p:spPr>
            <a:xfrm>
              <a:off x="2623680" y="3450240"/>
              <a:ext cx="24300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19" name="Line 5"/>
            <p:cNvSpPr/>
            <p:nvPr/>
          </p:nvSpPr>
          <p:spPr>
            <a:xfrm>
              <a:off x="262368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20" name="Line 6"/>
            <p:cNvSpPr/>
            <p:nvPr/>
          </p:nvSpPr>
          <p:spPr>
            <a:xfrm>
              <a:off x="271764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21" name="Line 7"/>
            <p:cNvSpPr/>
            <p:nvPr/>
          </p:nvSpPr>
          <p:spPr>
            <a:xfrm>
              <a:off x="2811600" y="3504960"/>
              <a:ext cx="5508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22" name="CustomShape 8"/>
          <p:cNvSpPr/>
          <p:nvPr/>
        </p:nvSpPr>
        <p:spPr>
          <a:xfrm>
            <a:off x="2732760" y="3697200"/>
            <a:ext cx="194400" cy="108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grpSp>
        <p:nvGrpSpPr>
          <p:cNvPr id="1223" name="Group 9"/>
          <p:cNvGrpSpPr/>
          <p:nvPr/>
        </p:nvGrpSpPr>
        <p:grpSpPr>
          <a:xfrm>
            <a:off x="2730240" y="2358360"/>
            <a:ext cx="242640" cy="54720"/>
            <a:chOff x="2730240" y="2358360"/>
            <a:chExt cx="242640" cy="54720"/>
          </a:xfrm>
        </p:grpSpPr>
        <p:sp>
          <p:nvSpPr>
            <p:cNvPr id="1224" name="Line 10"/>
            <p:cNvSpPr/>
            <p:nvPr/>
          </p:nvSpPr>
          <p:spPr>
            <a:xfrm>
              <a:off x="2730240" y="2358360"/>
              <a:ext cx="24264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25" name="Line 11"/>
            <p:cNvSpPr/>
            <p:nvPr/>
          </p:nvSpPr>
          <p:spPr>
            <a:xfrm>
              <a:off x="273024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26" name="Line 12"/>
            <p:cNvSpPr/>
            <p:nvPr/>
          </p:nvSpPr>
          <p:spPr>
            <a:xfrm>
              <a:off x="282420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27" name="Line 13"/>
            <p:cNvSpPr/>
            <p:nvPr/>
          </p:nvSpPr>
          <p:spPr>
            <a:xfrm>
              <a:off x="291816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28" name="CustomShape 14"/>
          <p:cNvSpPr/>
          <p:nvPr/>
        </p:nvSpPr>
        <p:spPr>
          <a:xfrm>
            <a:off x="2824200" y="2555640"/>
            <a:ext cx="242640" cy="135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229" name="CustomShape 15"/>
          <p:cNvSpPr/>
          <p:nvPr/>
        </p:nvSpPr>
        <p:spPr>
          <a:xfrm>
            <a:off x="3767760" y="1874160"/>
            <a:ext cx="5108400" cy="3328920"/>
          </a:xfrm>
          <a:prstGeom prst="roundRect">
            <a:avLst>
              <a:gd name="adj" fmla="val 11111"/>
            </a:avLst>
          </a:prstGeom>
          <a:blipFill rotWithShape="0">
            <a:blip r:embed="rId3"/>
            <a:srcRect/>
            <a:stretch/>
          </a:blipFill>
          <a:ln w="190440" cap="rnd">
            <a:solidFill>
              <a:srgbClr val="C8C6BD"/>
            </a:solidFill>
            <a:round/>
          </a:ln>
          <a:effectLst>
            <a:outerShdw blurRad="101600" dist="50636" dir="7190755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30" name="CustomShape 16"/>
          <p:cNvSpPr/>
          <p:nvPr/>
        </p:nvSpPr>
        <p:spPr>
          <a:xfrm>
            <a:off x="4128120" y="1057320"/>
            <a:ext cx="4482360" cy="10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Huit"/>
              </a:rPr>
              <a:t>Sélecteur de fonction</a:t>
            </a:r>
            <a:endParaRPr lang="fr-FR" sz="3200" b="0" strike="noStrike" spc="-1">
              <a:latin typeface="Calibri"/>
            </a:endParaRPr>
          </a:p>
        </p:txBody>
      </p:sp>
      <p:sp>
        <p:nvSpPr>
          <p:cNvPr id="1231" name="CustomShape 17"/>
          <p:cNvSpPr/>
          <p:nvPr/>
        </p:nvSpPr>
        <p:spPr>
          <a:xfrm>
            <a:off x="4699080" y="2005560"/>
            <a:ext cx="603360" cy="603360"/>
          </a:xfrm>
          <a:prstGeom prst="ellipse">
            <a:avLst/>
          </a:prstGeom>
          <a:noFill/>
          <a:ln w="7632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2" name="CustomShape 18"/>
          <p:cNvSpPr/>
          <p:nvPr/>
        </p:nvSpPr>
        <p:spPr>
          <a:xfrm>
            <a:off x="4128120" y="5435640"/>
            <a:ext cx="4482360" cy="10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1" strike="noStrike" spc="-1">
                <a:solidFill>
                  <a:srgbClr val="FFEE2B"/>
                </a:solidFill>
                <a:latin typeface="Huit"/>
              </a:rPr>
              <a:t>Fonction alternative</a:t>
            </a:r>
            <a:endParaRPr lang="fr-FR" sz="3200" b="0" strike="noStrike" spc="-1">
              <a:latin typeface="Calibri"/>
            </a:endParaRPr>
          </a:p>
        </p:txBody>
      </p:sp>
      <p:sp>
        <p:nvSpPr>
          <p:cNvPr id="1233" name="CustomShape 19"/>
          <p:cNvSpPr/>
          <p:nvPr/>
        </p:nvSpPr>
        <p:spPr>
          <a:xfrm rot="16200000" flipV="1">
            <a:off x="4671360" y="3737160"/>
            <a:ext cx="1896480" cy="1499760"/>
          </a:xfrm>
          <a:prstGeom prst="curvedConnector3">
            <a:avLst>
              <a:gd name="adj1" fmla="val 41631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4" name="CustomShape 20"/>
          <p:cNvSpPr/>
          <p:nvPr/>
        </p:nvSpPr>
        <p:spPr>
          <a:xfrm rot="16200000" flipV="1">
            <a:off x="4512960" y="3578760"/>
            <a:ext cx="2352240" cy="1360800"/>
          </a:xfrm>
          <a:prstGeom prst="curvedConnector3">
            <a:avLst>
              <a:gd name="adj1" fmla="val 50000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5" name="CustomShape 21"/>
          <p:cNvSpPr/>
          <p:nvPr/>
        </p:nvSpPr>
        <p:spPr>
          <a:xfrm rot="5400000" flipH="1" flipV="1">
            <a:off x="5613120" y="3505320"/>
            <a:ext cx="2685600" cy="1173960"/>
          </a:xfrm>
          <a:prstGeom prst="curvedConnector3">
            <a:avLst>
              <a:gd name="adj1" fmla="val 50000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6" name="CustomShape 22"/>
          <p:cNvSpPr/>
          <p:nvPr/>
        </p:nvSpPr>
        <p:spPr>
          <a:xfrm rot="5400000" flipH="1" flipV="1">
            <a:off x="5978880" y="3533040"/>
            <a:ext cx="2292120" cy="1510560"/>
          </a:xfrm>
          <a:prstGeom prst="curvedConnector3">
            <a:avLst>
              <a:gd name="adj1" fmla="val 50000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7" name="CustomShape 23"/>
          <p:cNvSpPr/>
          <p:nvPr/>
        </p:nvSpPr>
        <p:spPr>
          <a:xfrm rot="5400000" flipH="1" flipV="1">
            <a:off x="6333480" y="3840840"/>
            <a:ext cx="1629720" cy="1558440"/>
          </a:xfrm>
          <a:prstGeom prst="curvedConnector3">
            <a:avLst>
              <a:gd name="adj1" fmla="val 50000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38" name="CustomShape 24"/>
          <p:cNvSpPr/>
          <p:nvPr/>
        </p:nvSpPr>
        <p:spPr>
          <a:xfrm rot="16200000" flipV="1">
            <a:off x="4591800" y="3656880"/>
            <a:ext cx="2909160" cy="646200"/>
          </a:xfrm>
          <a:prstGeom prst="curvedConnector3">
            <a:avLst>
              <a:gd name="adj1" fmla="val 50000"/>
            </a:avLst>
          </a:prstGeom>
          <a:noFill/>
          <a:ln w="28440">
            <a:solidFill>
              <a:srgbClr val="FFEE2B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" name="PlaceHolder 25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27" name="PlaceHolder 26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66</a:t>
            </a:fld>
            <a:endParaRPr/>
          </a:p>
        </p:txBody>
      </p:sp>
      <p:sp>
        <p:nvSpPr>
          <p:cNvPr id="28" name="PlaceHolder 27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8" dur="500"/>
                                        <p:tgtEl>
                                          <p:spTgt spid="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1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4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7" dur="500"/>
                                        <p:tgtEl>
                                          <p:spTgt spid="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0" dur="500"/>
                                        <p:tgtEl>
                                          <p:spTgt spid="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3" dur="500"/>
                                        <p:tgtEl>
                                          <p:spTgt spid="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6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CustomShape 1"/>
          <p:cNvSpPr/>
          <p:nvPr/>
        </p:nvSpPr>
        <p:spPr>
          <a:xfrm>
            <a:off x="139680" y="1266840"/>
            <a:ext cx="353952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Plusieurs mesures </a:t>
            </a: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:</a:t>
            </a:r>
            <a:endParaRPr lang="fr-FR" sz="18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Tension (V)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Continue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Alternative</a:t>
            </a:r>
            <a:br/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Courant (A)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Continu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Alternatif </a:t>
            </a:r>
            <a:br/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Résistance (Ohms)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Continuité (Ohms)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Testeur de diode (V)</a:t>
            </a:r>
            <a:br/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Capacité (F)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240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 multimètre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41" name="Image 8"/>
          <p:cNvPicPr/>
          <p:nvPr/>
        </p:nvPicPr>
        <p:blipFill>
          <a:blip r:embed="rId2"/>
          <a:stretch/>
        </p:blipFill>
        <p:spPr>
          <a:xfrm>
            <a:off x="9214200" y="812160"/>
            <a:ext cx="2860560" cy="5678640"/>
          </a:xfrm>
          <a:prstGeom prst="rect">
            <a:avLst/>
          </a:prstGeom>
          <a:ln>
            <a:noFill/>
          </a:ln>
        </p:spPr>
      </p:pic>
      <p:grpSp>
        <p:nvGrpSpPr>
          <p:cNvPr id="1242" name="Group 3"/>
          <p:cNvGrpSpPr/>
          <p:nvPr/>
        </p:nvGrpSpPr>
        <p:grpSpPr>
          <a:xfrm>
            <a:off x="2623680" y="3450240"/>
            <a:ext cx="243000" cy="54720"/>
            <a:chOff x="2623680" y="3450240"/>
            <a:chExt cx="243000" cy="54720"/>
          </a:xfrm>
        </p:grpSpPr>
        <p:sp>
          <p:nvSpPr>
            <p:cNvPr id="1243" name="Line 4"/>
            <p:cNvSpPr/>
            <p:nvPr/>
          </p:nvSpPr>
          <p:spPr>
            <a:xfrm>
              <a:off x="2623680" y="3450240"/>
              <a:ext cx="24300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44" name="Line 5"/>
            <p:cNvSpPr/>
            <p:nvPr/>
          </p:nvSpPr>
          <p:spPr>
            <a:xfrm>
              <a:off x="262368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45" name="Line 6"/>
            <p:cNvSpPr/>
            <p:nvPr/>
          </p:nvSpPr>
          <p:spPr>
            <a:xfrm>
              <a:off x="2717640" y="350496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46" name="Line 7"/>
            <p:cNvSpPr/>
            <p:nvPr/>
          </p:nvSpPr>
          <p:spPr>
            <a:xfrm>
              <a:off x="2811600" y="3504960"/>
              <a:ext cx="5508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47" name="CustomShape 8"/>
          <p:cNvSpPr/>
          <p:nvPr/>
        </p:nvSpPr>
        <p:spPr>
          <a:xfrm>
            <a:off x="2732760" y="3697200"/>
            <a:ext cx="194400" cy="108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grpSp>
        <p:nvGrpSpPr>
          <p:cNvPr id="1248" name="Group 9"/>
          <p:cNvGrpSpPr/>
          <p:nvPr/>
        </p:nvGrpSpPr>
        <p:grpSpPr>
          <a:xfrm>
            <a:off x="2730240" y="2358360"/>
            <a:ext cx="242640" cy="54720"/>
            <a:chOff x="2730240" y="2358360"/>
            <a:chExt cx="242640" cy="54720"/>
          </a:xfrm>
        </p:grpSpPr>
        <p:sp>
          <p:nvSpPr>
            <p:cNvPr id="1249" name="Line 10"/>
            <p:cNvSpPr/>
            <p:nvPr/>
          </p:nvSpPr>
          <p:spPr>
            <a:xfrm>
              <a:off x="2730240" y="2358360"/>
              <a:ext cx="24264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50" name="Line 11"/>
            <p:cNvSpPr/>
            <p:nvPr/>
          </p:nvSpPr>
          <p:spPr>
            <a:xfrm>
              <a:off x="273024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51" name="Line 12"/>
            <p:cNvSpPr/>
            <p:nvPr/>
          </p:nvSpPr>
          <p:spPr>
            <a:xfrm>
              <a:off x="282420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52" name="Line 13"/>
            <p:cNvSpPr/>
            <p:nvPr/>
          </p:nvSpPr>
          <p:spPr>
            <a:xfrm>
              <a:off x="2918160" y="2413080"/>
              <a:ext cx="54720" cy="0"/>
            </a:xfrm>
            <a:prstGeom prst="line">
              <a:avLst/>
            </a:prstGeom>
            <a:ln w="2844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53" name="CustomShape 14"/>
          <p:cNvSpPr/>
          <p:nvPr/>
        </p:nvSpPr>
        <p:spPr>
          <a:xfrm>
            <a:off x="2824200" y="2555640"/>
            <a:ext cx="242640" cy="135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254" name="CustomShape 15"/>
          <p:cNvSpPr/>
          <p:nvPr/>
        </p:nvSpPr>
        <p:spPr>
          <a:xfrm>
            <a:off x="3767760" y="1874160"/>
            <a:ext cx="5108400" cy="3328920"/>
          </a:xfrm>
          <a:prstGeom prst="roundRect">
            <a:avLst>
              <a:gd name="adj" fmla="val 11111"/>
            </a:avLst>
          </a:prstGeom>
          <a:blipFill rotWithShape="0">
            <a:blip r:embed="rId3"/>
            <a:srcRect/>
            <a:stretch/>
          </a:blipFill>
          <a:ln w="190440" cap="rnd">
            <a:solidFill>
              <a:srgbClr val="C8C6BD"/>
            </a:solidFill>
            <a:round/>
          </a:ln>
          <a:effectLst>
            <a:outerShdw blurRad="101600" dist="50636" dir="7190755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55" name="CustomShape 16"/>
          <p:cNvSpPr/>
          <p:nvPr/>
        </p:nvSpPr>
        <p:spPr>
          <a:xfrm>
            <a:off x="4128120" y="1057320"/>
            <a:ext cx="4482360" cy="10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Huit"/>
              </a:rPr>
              <a:t>Bornes de raccordement</a:t>
            </a:r>
            <a:endParaRPr lang="fr-FR" sz="3200" b="0" strike="noStrike" spc="-1">
              <a:latin typeface="Calibri"/>
            </a:endParaRPr>
          </a:p>
        </p:txBody>
      </p:sp>
      <p:sp>
        <p:nvSpPr>
          <p:cNvPr id="18" name="PlaceHolder 17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19" name="PlaceHolder 18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67</a:t>
            </a:fld>
            <a:endParaRPr/>
          </a:p>
        </p:txBody>
      </p:sp>
      <p:sp>
        <p:nvSpPr>
          <p:cNvPr id="20" name="PlaceHolder 19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CustomShape 1"/>
          <p:cNvSpPr/>
          <p:nvPr/>
        </p:nvSpPr>
        <p:spPr>
          <a:xfrm>
            <a:off x="139680" y="1266840"/>
            <a:ext cx="353952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Plusieurs mesures </a:t>
            </a: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:</a:t>
            </a:r>
            <a:endParaRPr lang="fr-FR" sz="18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Tension (V)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FF0000"/>
                </a:solidFill>
                <a:latin typeface="Calibri"/>
              </a:rPr>
              <a:t>Continue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FF0000"/>
                </a:solidFill>
                <a:latin typeface="Calibri"/>
              </a:rPr>
              <a:t>Alternative</a:t>
            </a:r>
            <a:br/>
            <a:r>
              <a:rPr lang="fr-FR" sz="1800" b="0" strike="noStrike" spc="-1">
                <a:solidFill>
                  <a:srgbClr val="FF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Courant (A)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Continu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Alternatif </a:t>
            </a:r>
            <a:br/>
            <a:r>
              <a:rPr lang="fr-FR" sz="1800" b="0" strike="noStrike" spc="-1">
                <a:solidFill>
                  <a:srgbClr val="000000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Résistance (Ohms)</a:t>
            </a:r>
            <a:br/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Continuité (Ohms)</a:t>
            </a:r>
            <a:br/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Testeur de diode (V)</a:t>
            </a:r>
            <a:br/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Capacité (F)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257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 multimètre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58" name="Image 8"/>
          <p:cNvPicPr/>
          <p:nvPr/>
        </p:nvPicPr>
        <p:blipFill>
          <a:blip r:embed="rId2"/>
          <a:stretch/>
        </p:blipFill>
        <p:spPr>
          <a:xfrm>
            <a:off x="9214200" y="812160"/>
            <a:ext cx="2860560" cy="5678640"/>
          </a:xfrm>
          <a:prstGeom prst="rect">
            <a:avLst/>
          </a:prstGeom>
          <a:ln>
            <a:noFill/>
          </a:ln>
        </p:spPr>
      </p:pic>
      <p:grpSp>
        <p:nvGrpSpPr>
          <p:cNvPr id="1259" name="Group 3"/>
          <p:cNvGrpSpPr/>
          <p:nvPr/>
        </p:nvGrpSpPr>
        <p:grpSpPr>
          <a:xfrm>
            <a:off x="2623680" y="3450240"/>
            <a:ext cx="243000" cy="54720"/>
            <a:chOff x="2623680" y="3450240"/>
            <a:chExt cx="243000" cy="54720"/>
          </a:xfrm>
        </p:grpSpPr>
        <p:sp>
          <p:nvSpPr>
            <p:cNvPr id="1260" name="Line 4"/>
            <p:cNvSpPr/>
            <p:nvPr/>
          </p:nvSpPr>
          <p:spPr>
            <a:xfrm>
              <a:off x="2623680" y="3450240"/>
              <a:ext cx="24300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1" name="Line 5"/>
            <p:cNvSpPr/>
            <p:nvPr/>
          </p:nvSpPr>
          <p:spPr>
            <a:xfrm>
              <a:off x="2623680" y="3504960"/>
              <a:ext cx="5472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2" name="Line 6"/>
            <p:cNvSpPr/>
            <p:nvPr/>
          </p:nvSpPr>
          <p:spPr>
            <a:xfrm>
              <a:off x="2717640" y="3504960"/>
              <a:ext cx="5472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3" name="Line 7"/>
            <p:cNvSpPr/>
            <p:nvPr/>
          </p:nvSpPr>
          <p:spPr>
            <a:xfrm>
              <a:off x="2811600" y="3504960"/>
              <a:ext cx="5508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64" name="CustomShape 8"/>
          <p:cNvSpPr/>
          <p:nvPr/>
        </p:nvSpPr>
        <p:spPr>
          <a:xfrm>
            <a:off x="2732760" y="3697200"/>
            <a:ext cx="194400" cy="108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grpSp>
        <p:nvGrpSpPr>
          <p:cNvPr id="1265" name="Group 9"/>
          <p:cNvGrpSpPr/>
          <p:nvPr/>
        </p:nvGrpSpPr>
        <p:grpSpPr>
          <a:xfrm>
            <a:off x="2730240" y="2358360"/>
            <a:ext cx="242640" cy="54720"/>
            <a:chOff x="2730240" y="2358360"/>
            <a:chExt cx="242640" cy="54720"/>
          </a:xfrm>
        </p:grpSpPr>
        <p:sp>
          <p:nvSpPr>
            <p:cNvPr id="1266" name="Line 10"/>
            <p:cNvSpPr/>
            <p:nvPr/>
          </p:nvSpPr>
          <p:spPr>
            <a:xfrm>
              <a:off x="2730240" y="2358360"/>
              <a:ext cx="24264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7" name="Line 11"/>
            <p:cNvSpPr/>
            <p:nvPr/>
          </p:nvSpPr>
          <p:spPr>
            <a:xfrm>
              <a:off x="2730240" y="2413080"/>
              <a:ext cx="5472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8" name="Line 12"/>
            <p:cNvSpPr/>
            <p:nvPr/>
          </p:nvSpPr>
          <p:spPr>
            <a:xfrm>
              <a:off x="2824200" y="2413080"/>
              <a:ext cx="5472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69" name="Line 13"/>
            <p:cNvSpPr/>
            <p:nvPr/>
          </p:nvSpPr>
          <p:spPr>
            <a:xfrm>
              <a:off x="2918160" y="2413080"/>
              <a:ext cx="5472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70" name="CustomShape 14"/>
          <p:cNvSpPr/>
          <p:nvPr/>
        </p:nvSpPr>
        <p:spPr>
          <a:xfrm>
            <a:off x="2824200" y="2555640"/>
            <a:ext cx="242640" cy="135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271" name="CustomShape 15"/>
          <p:cNvSpPr/>
          <p:nvPr/>
        </p:nvSpPr>
        <p:spPr>
          <a:xfrm>
            <a:off x="3767760" y="1874160"/>
            <a:ext cx="5108400" cy="3328920"/>
          </a:xfrm>
          <a:prstGeom prst="roundRect">
            <a:avLst>
              <a:gd name="adj" fmla="val 11111"/>
            </a:avLst>
          </a:prstGeom>
          <a:blipFill rotWithShape="0">
            <a:blip r:embed="rId3"/>
            <a:srcRect/>
            <a:stretch/>
          </a:blipFill>
          <a:ln w="190440" cap="rnd">
            <a:solidFill>
              <a:srgbClr val="C8C6BD"/>
            </a:solidFill>
            <a:round/>
          </a:ln>
          <a:effectLst>
            <a:outerShdw blurRad="101600" dist="50636" dir="7190755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72" name="CustomShape 16"/>
          <p:cNvSpPr/>
          <p:nvPr/>
        </p:nvSpPr>
        <p:spPr>
          <a:xfrm>
            <a:off x="4128120" y="1057320"/>
            <a:ext cx="4482360" cy="10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Huit"/>
              </a:rPr>
              <a:t>Bornes de raccordement</a:t>
            </a:r>
            <a:endParaRPr lang="fr-FR" sz="3200" b="0" strike="noStrike" spc="-1">
              <a:latin typeface="Calibri"/>
            </a:endParaRPr>
          </a:p>
        </p:txBody>
      </p:sp>
      <p:sp>
        <p:nvSpPr>
          <p:cNvPr id="1273" name="CustomShape 17"/>
          <p:cNvSpPr/>
          <p:nvPr/>
        </p:nvSpPr>
        <p:spPr>
          <a:xfrm>
            <a:off x="7615080" y="1888920"/>
            <a:ext cx="1174320" cy="1174320"/>
          </a:xfrm>
          <a:prstGeom prst="ellipse">
            <a:avLst/>
          </a:prstGeom>
          <a:noFill/>
          <a:ln w="7632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4" name="CustomShape 18"/>
          <p:cNvSpPr/>
          <p:nvPr/>
        </p:nvSpPr>
        <p:spPr>
          <a:xfrm>
            <a:off x="6396120" y="2241360"/>
            <a:ext cx="1174320" cy="1174320"/>
          </a:xfrm>
          <a:prstGeom prst="ellipse">
            <a:avLst/>
          </a:prstGeom>
          <a:noFill/>
          <a:ln w="7632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" name="PlaceHolder 19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21" name="PlaceHolder 20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68</a:t>
            </a:fld>
            <a:endParaRPr/>
          </a:p>
        </p:txBody>
      </p:sp>
      <p:sp>
        <p:nvSpPr>
          <p:cNvPr id="22" name="PlaceHolder 21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" name="CustomShape 1"/>
          <p:cNvSpPr/>
          <p:nvPr/>
        </p:nvSpPr>
        <p:spPr>
          <a:xfrm>
            <a:off x="139680" y="1266840"/>
            <a:ext cx="3539520" cy="4845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Plusieurs mesures </a:t>
            </a:r>
            <a:r>
              <a:rPr lang="fr-FR" sz="1800" b="1" strike="noStrike" spc="-1">
                <a:solidFill>
                  <a:srgbClr val="000000"/>
                </a:solidFill>
                <a:latin typeface="Huit"/>
              </a:rPr>
              <a:t>:</a:t>
            </a:r>
            <a:endParaRPr lang="fr-FR" sz="18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Tension (V)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Continue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Alternative</a:t>
            </a:r>
            <a:br/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FF0000"/>
                </a:solidFill>
                <a:latin typeface="Huit"/>
              </a:rPr>
              <a:t>Courant (A)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FF0000"/>
                </a:solidFill>
                <a:latin typeface="Calibri"/>
              </a:rPr>
              <a:t>Continu</a:t>
            </a:r>
            <a:endParaRPr lang="fr-FR" sz="1800" b="0" strike="noStrike" spc="-1">
              <a:latin typeface="Calibri"/>
            </a:endParaRPr>
          </a:p>
          <a:p>
            <a:pPr marL="1200240" lvl="2" indent="-28548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fr-FR" sz="1800" b="0" strike="noStrike" spc="-1">
                <a:solidFill>
                  <a:srgbClr val="FF0000"/>
                </a:solidFill>
                <a:latin typeface="Calibri"/>
              </a:rPr>
              <a:t>Alternatif </a:t>
            </a:r>
            <a:br/>
            <a:r>
              <a:rPr lang="fr-FR" sz="1800" b="0" strike="noStrike" spc="-1">
                <a:solidFill>
                  <a:srgbClr val="D9D9D9"/>
                </a:solidFill>
                <a:latin typeface="Calibri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Résistance (Ohms)</a:t>
            </a:r>
            <a:br/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Continuité (Ohms)</a:t>
            </a:r>
            <a:br/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Testeur de diode (V)</a:t>
            </a:r>
            <a:br/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 </a:t>
            </a:r>
            <a:endParaRPr lang="fr-FR" sz="1800" b="0" strike="noStrike" spc="-1">
              <a:latin typeface="Calibri"/>
            </a:endParaRPr>
          </a:p>
          <a:p>
            <a:pPr marL="743040" lvl="1" indent="-285480">
              <a:lnSpc>
                <a:spcPct val="100000"/>
              </a:lnSpc>
              <a:buClr>
                <a:srgbClr val="D9D9D9"/>
              </a:buClr>
              <a:buFont typeface="Arial"/>
              <a:buChar char="•"/>
            </a:pPr>
            <a:r>
              <a:rPr lang="fr-FR" sz="1800" b="1" strike="noStrike" spc="-1">
                <a:solidFill>
                  <a:srgbClr val="D9D9D9"/>
                </a:solidFill>
                <a:latin typeface="Huit"/>
              </a:rPr>
              <a:t>Capacité (F)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276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 multimètre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77" name="Image 8"/>
          <p:cNvPicPr/>
          <p:nvPr/>
        </p:nvPicPr>
        <p:blipFill>
          <a:blip r:embed="rId2"/>
          <a:stretch/>
        </p:blipFill>
        <p:spPr>
          <a:xfrm>
            <a:off x="9214200" y="812160"/>
            <a:ext cx="2860560" cy="5678640"/>
          </a:xfrm>
          <a:prstGeom prst="rect">
            <a:avLst/>
          </a:prstGeom>
          <a:ln>
            <a:noFill/>
          </a:ln>
        </p:spPr>
      </p:pic>
      <p:grpSp>
        <p:nvGrpSpPr>
          <p:cNvPr id="1278" name="Group 3"/>
          <p:cNvGrpSpPr/>
          <p:nvPr/>
        </p:nvGrpSpPr>
        <p:grpSpPr>
          <a:xfrm>
            <a:off x="2623680" y="3450240"/>
            <a:ext cx="243000" cy="54720"/>
            <a:chOff x="2623680" y="3450240"/>
            <a:chExt cx="243000" cy="54720"/>
          </a:xfrm>
        </p:grpSpPr>
        <p:sp>
          <p:nvSpPr>
            <p:cNvPr id="1279" name="Line 4"/>
            <p:cNvSpPr/>
            <p:nvPr/>
          </p:nvSpPr>
          <p:spPr>
            <a:xfrm>
              <a:off x="2623680" y="3450240"/>
              <a:ext cx="24300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0" name="Line 5"/>
            <p:cNvSpPr/>
            <p:nvPr/>
          </p:nvSpPr>
          <p:spPr>
            <a:xfrm>
              <a:off x="2623680" y="3504960"/>
              <a:ext cx="5472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1" name="Line 6"/>
            <p:cNvSpPr/>
            <p:nvPr/>
          </p:nvSpPr>
          <p:spPr>
            <a:xfrm>
              <a:off x="2717640" y="3504960"/>
              <a:ext cx="5472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2" name="Line 7"/>
            <p:cNvSpPr/>
            <p:nvPr/>
          </p:nvSpPr>
          <p:spPr>
            <a:xfrm>
              <a:off x="2811600" y="3504960"/>
              <a:ext cx="55080" cy="0"/>
            </a:xfrm>
            <a:prstGeom prst="line">
              <a:avLst/>
            </a:prstGeom>
            <a:ln w="2844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83" name="CustomShape 8"/>
          <p:cNvSpPr/>
          <p:nvPr/>
        </p:nvSpPr>
        <p:spPr>
          <a:xfrm>
            <a:off x="2732760" y="3697200"/>
            <a:ext cx="194400" cy="108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grpSp>
        <p:nvGrpSpPr>
          <p:cNvPr id="1284" name="Group 9"/>
          <p:cNvGrpSpPr/>
          <p:nvPr/>
        </p:nvGrpSpPr>
        <p:grpSpPr>
          <a:xfrm>
            <a:off x="2730240" y="2358360"/>
            <a:ext cx="242640" cy="54720"/>
            <a:chOff x="2730240" y="2358360"/>
            <a:chExt cx="242640" cy="54720"/>
          </a:xfrm>
        </p:grpSpPr>
        <p:sp>
          <p:nvSpPr>
            <p:cNvPr id="1285" name="Line 10"/>
            <p:cNvSpPr/>
            <p:nvPr/>
          </p:nvSpPr>
          <p:spPr>
            <a:xfrm>
              <a:off x="2730240" y="2358360"/>
              <a:ext cx="24264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6" name="Line 11"/>
            <p:cNvSpPr/>
            <p:nvPr/>
          </p:nvSpPr>
          <p:spPr>
            <a:xfrm>
              <a:off x="2730240" y="2413080"/>
              <a:ext cx="5472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7" name="Line 12"/>
            <p:cNvSpPr/>
            <p:nvPr/>
          </p:nvSpPr>
          <p:spPr>
            <a:xfrm>
              <a:off x="2824200" y="2413080"/>
              <a:ext cx="5472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  <p:sp>
          <p:nvSpPr>
            <p:cNvPr id="1288" name="Line 13"/>
            <p:cNvSpPr/>
            <p:nvPr/>
          </p:nvSpPr>
          <p:spPr>
            <a:xfrm>
              <a:off x="2918160" y="2413080"/>
              <a:ext cx="54720" cy="0"/>
            </a:xfrm>
            <a:prstGeom prst="line">
              <a:avLst/>
            </a:prstGeom>
            <a:ln w="2844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/>
          </p:style>
        </p:sp>
      </p:grpSp>
      <p:sp>
        <p:nvSpPr>
          <p:cNvPr id="1289" name="CustomShape 14"/>
          <p:cNvSpPr/>
          <p:nvPr/>
        </p:nvSpPr>
        <p:spPr>
          <a:xfrm>
            <a:off x="2824200" y="2555640"/>
            <a:ext cx="242640" cy="135360"/>
          </a:xfrm>
          <a:custGeom>
            <a:avLst/>
            <a:gdLst/>
            <a:ahLst/>
            <a:cxnLst/>
            <a:rect l="l" t="t" r="r" b="b"/>
            <a:pathLst>
              <a:path w="11915775" h="6649976">
                <a:moveTo>
                  <a:pt x="0" y="3686330"/>
                </a:moveTo>
                <a:cubicBezTo>
                  <a:pt x="1052512" y="1839273"/>
                  <a:pt x="2116138" y="22380"/>
                  <a:pt x="3143250" y="155"/>
                </a:cubicBezTo>
                <a:cubicBezTo>
                  <a:pt x="4170362" y="-22070"/>
                  <a:pt x="5337175" y="2340130"/>
                  <a:pt x="6162675" y="3552980"/>
                </a:cubicBezTo>
                <a:cubicBezTo>
                  <a:pt x="6988175" y="4765830"/>
                  <a:pt x="8462963" y="6708930"/>
                  <a:pt x="9410700" y="6648605"/>
                </a:cubicBezTo>
                <a:cubicBezTo>
                  <a:pt x="10358437" y="6588280"/>
                  <a:pt x="11137106" y="4980142"/>
                  <a:pt x="11915775" y="3372005"/>
                </a:cubicBezTo>
              </a:path>
            </a:pathLst>
          </a:custGeom>
          <a:noFill/>
          <a:ln w="28440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290" name="CustomShape 15"/>
          <p:cNvSpPr/>
          <p:nvPr/>
        </p:nvSpPr>
        <p:spPr>
          <a:xfrm>
            <a:off x="3767760" y="1874160"/>
            <a:ext cx="5108400" cy="3328920"/>
          </a:xfrm>
          <a:prstGeom prst="roundRect">
            <a:avLst>
              <a:gd name="adj" fmla="val 11111"/>
            </a:avLst>
          </a:prstGeom>
          <a:blipFill rotWithShape="0">
            <a:blip r:embed="rId3"/>
            <a:srcRect/>
            <a:stretch/>
          </a:blipFill>
          <a:ln w="190440" cap="rnd">
            <a:solidFill>
              <a:srgbClr val="C8C6BD"/>
            </a:solidFill>
            <a:round/>
          </a:ln>
          <a:effectLst>
            <a:outerShdw blurRad="101600" dist="50636" dir="7190755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91" name="CustomShape 16"/>
          <p:cNvSpPr/>
          <p:nvPr/>
        </p:nvSpPr>
        <p:spPr>
          <a:xfrm>
            <a:off x="4128120" y="1057320"/>
            <a:ext cx="4482360" cy="106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3200" b="1" strike="noStrike" spc="-1">
                <a:solidFill>
                  <a:srgbClr val="000000"/>
                </a:solidFill>
                <a:latin typeface="Huit"/>
              </a:rPr>
              <a:t>Bornes de raccordement</a:t>
            </a:r>
            <a:endParaRPr lang="fr-FR" sz="3200" b="0" strike="noStrike" spc="-1">
              <a:latin typeface="Calibri"/>
            </a:endParaRPr>
          </a:p>
        </p:txBody>
      </p:sp>
      <p:sp>
        <p:nvSpPr>
          <p:cNvPr id="1292" name="CustomShape 17"/>
          <p:cNvSpPr/>
          <p:nvPr/>
        </p:nvSpPr>
        <p:spPr>
          <a:xfrm>
            <a:off x="3907440" y="1968120"/>
            <a:ext cx="1174320" cy="1174320"/>
          </a:xfrm>
          <a:prstGeom prst="ellipse">
            <a:avLst/>
          </a:prstGeom>
          <a:noFill/>
          <a:ln w="7632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3" name="CustomShape 18"/>
          <p:cNvSpPr/>
          <p:nvPr/>
        </p:nvSpPr>
        <p:spPr>
          <a:xfrm>
            <a:off x="6396120" y="2241360"/>
            <a:ext cx="1174320" cy="1174320"/>
          </a:xfrm>
          <a:prstGeom prst="ellipse">
            <a:avLst/>
          </a:prstGeom>
          <a:noFill/>
          <a:ln w="7632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94" name="CustomShape 19"/>
          <p:cNvSpPr/>
          <p:nvPr/>
        </p:nvSpPr>
        <p:spPr>
          <a:xfrm>
            <a:off x="5132880" y="2241360"/>
            <a:ext cx="1174320" cy="1174320"/>
          </a:xfrm>
          <a:prstGeom prst="ellipse">
            <a:avLst/>
          </a:prstGeom>
          <a:noFill/>
          <a:ln w="7632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" name="PlaceHolder 20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22" name="PlaceHolder 21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69</a:t>
            </a:fld>
            <a:endParaRPr/>
          </a:p>
        </p:txBody>
      </p:sp>
      <p:sp>
        <p:nvSpPr>
          <p:cNvPr id="23" name="PlaceHolder 22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C47EB4-49EB-4B75-B116-EE6D28A891DC}"/>
              </a:ext>
            </a:extLst>
          </p:cNvPr>
          <p:cNvGrpSpPr/>
          <p:nvPr/>
        </p:nvGrpSpPr>
        <p:grpSpPr>
          <a:xfrm>
            <a:off x="435694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1525F8A1-C18C-4229-87F1-7BB855737F0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Ellipse 10">
            <a:extLst>
              <a:ext uri="{FF2B5EF4-FFF2-40B4-BE49-F238E27FC236}">
                <a16:creationId xmlns:a16="http://schemas.microsoft.com/office/drawing/2014/main" id="{34E1FCA5-92A2-4A78-B851-52A1E0CFF6FD}"/>
              </a:ext>
            </a:extLst>
          </p:cNvPr>
          <p:cNvSpPr/>
          <p:nvPr/>
        </p:nvSpPr>
        <p:spPr>
          <a:xfrm>
            <a:off x="570732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035BE75-7B7A-400E-9A57-319230A54195}"/>
              </a:ext>
            </a:extLst>
          </p:cNvPr>
          <p:cNvGrpSpPr/>
          <p:nvPr/>
        </p:nvGrpSpPr>
        <p:grpSpPr>
          <a:xfrm>
            <a:off x="42930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9FBAC4F-BD86-4567-9D18-7A5A22881A7D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94DFA0F-11CE-4498-B49B-B91C29F546B4}"/>
              </a:ext>
            </a:extLst>
          </p:cNvPr>
          <p:cNvGrpSpPr/>
          <p:nvPr/>
        </p:nvGrpSpPr>
        <p:grpSpPr>
          <a:xfrm>
            <a:off x="828458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DAE630B-A99B-49F0-A507-4FDE995F8748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Ellipse 26">
            <a:extLst>
              <a:ext uri="{FF2B5EF4-FFF2-40B4-BE49-F238E27FC236}">
                <a16:creationId xmlns:a16="http://schemas.microsoft.com/office/drawing/2014/main" id="{4017B8A3-0D33-491C-B3EF-1CA00A75EBCC}"/>
              </a:ext>
            </a:extLst>
          </p:cNvPr>
          <p:cNvSpPr/>
          <p:nvPr/>
        </p:nvSpPr>
        <p:spPr>
          <a:xfrm>
            <a:off x="177968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DF8283-DF1C-4D4B-B592-03A5FF5D35D3}"/>
              </a:ext>
            </a:extLst>
          </p:cNvPr>
          <p:cNvSpPr/>
          <p:nvPr/>
        </p:nvSpPr>
        <p:spPr>
          <a:xfrm>
            <a:off x="963496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F87C69-CCC2-45AE-A841-48DB64C9D13C}"/>
              </a:ext>
            </a:extLst>
          </p:cNvPr>
          <p:cNvSpPr/>
          <p:nvPr/>
        </p:nvSpPr>
        <p:spPr>
          <a:xfrm>
            <a:off x="-2157823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03EF799-4BC6-44A1-A2DC-E218D701F8CA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3FA9AA4-BE73-4E77-B3B4-925D8720433B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5D7D11D-3646-4891-AABF-4B081068DCD5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9CB7E26-3B0B-4A80-936F-A042CCCB5E63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44EF018-A561-4DDE-B80A-81D5B85771F4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8BE8DA-EC2D-4FEF-B1DC-09EA421AF5BF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10DF9B6B-A54E-4255-AEA9-FCA34436D714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74BB9AF5-EB17-4497-B386-7C45ECB68C1F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0F47EB-9A35-4D7F-88FD-82E94A13D416}"/>
              </a:ext>
            </a:extLst>
          </p:cNvPr>
          <p:cNvSpPr txBox="1"/>
          <p:nvPr/>
        </p:nvSpPr>
        <p:spPr>
          <a:xfrm>
            <a:off x="330199" y="1145983"/>
            <a:ext cx="1153160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b="1" dirty="0">
                <a:latin typeface="Huit" panose="00000500000000000000" pitchFamily="2" charset="0"/>
              </a:rPr>
              <a:t>Un déplacement </a:t>
            </a:r>
            <a:r>
              <a:rPr lang="fr-FR" sz="3600" b="1" dirty="0">
                <a:solidFill>
                  <a:schemeClr val="accent1"/>
                </a:solidFill>
                <a:latin typeface="Huit" panose="00000500000000000000" pitchFamily="2" charset="0"/>
              </a:rPr>
              <a:t>d’électrons</a:t>
            </a:r>
            <a:r>
              <a:rPr lang="fr-FR" sz="3600" b="1" dirty="0">
                <a:latin typeface="Huit" panose="00000500000000000000" pitchFamily="2" charset="0"/>
              </a:rPr>
              <a:t> </a:t>
            </a:r>
            <a:r>
              <a:rPr lang="fr-FR" sz="3600" b="1" dirty="0">
                <a:latin typeface="Huit" panose="00000500000000000000" pitchFamily="2" charset="0"/>
                <a:sym typeface="Wingdings" panose="05000000000000000000" pitchFamily="2" charset="2"/>
              </a:rPr>
              <a:t> </a:t>
            </a:r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  <a:sym typeface="Wingdings" panose="05000000000000000000" pitchFamily="2" charset="2"/>
              </a:rPr>
              <a:t>Courant électrique</a:t>
            </a:r>
            <a:endParaRPr lang="fr-FR" sz="3600" b="1" dirty="0">
              <a:solidFill>
                <a:srgbClr val="FF0000"/>
              </a:solidFill>
              <a:latin typeface="Hui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06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8646 -0.03217 C 0.10443 -0.03958 0.13151 -0.04328 0.15989 -0.04328 C 0.19219 -0.04328 0.2181 -0.03958 0.23607 -0.03217 L 0.32265 -4.44444E-6 " pathEditMode="relative" rAng="0" ptsTypes="AA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8645 -0.03217 C 0.10442 -0.03958 0.13151 -0.04328 0.15989 -0.04328 C 0.19218 -0.04328 0.21705 -0.03958 0.23606 -0.03217 L 0.32265 -4.44444E-6 " pathEditMode="relative" rAng="0" ptsTypes="AAAAA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5" name="Group 1"/>
          <p:cNvGrpSpPr/>
          <p:nvPr/>
        </p:nvGrpSpPr>
        <p:grpSpPr>
          <a:xfrm>
            <a:off x="0" y="886680"/>
            <a:ext cx="7347240" cy="5597280"/>
            <a:chOff x="0" y="886680"/>
            <a:chExt cx="7347240" cy="5597280"/>
          </a:xfrm>
        </p:grpSpPr>
        <p:pic>
          <p:nvPicPr>
            <p:cNvPr id="1296" name="Graphique 4"/>
            <p:cNvPicPr/>
            <p:nvPr/>
          </p:nvPicPr>
          <p:blipFill>
            <a:blip r:embed="rId2"/>
            <a:srcRect l="59832" t="34260" b="13888"/>
            <a:stretch/>
          </p:blipFill>
          <p:spPr>
            <a:xfrm>
              <a:off x="0" y="886680"/>
              <a:ext cx="7347240" cy="55972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297" name="Graphique 6"/>
            <p:cNvPicPr/>
            <p:nvPr/>
          </p:nvPicPr>
          <p:blipFill>
            <a:blip r:embed="rId3"/>
            <a:stretch/>
          </p:blipFill>
          <p:spPr>
            <a:xfrm>
              <a:off x="2043720" y="3127680"/>
              <a:ext cx="4281480" cy="30175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298" name="CustomShape 2"/>
          <p:cNvSpPr/>
          <p:nvPr/>
        </p:nvSpPr>
        <p:spPr>
          <a:xfrm>
            <a:off x="2170440" y="134028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Montagne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299" name="CustomShape 3"/>
          <p:cNvSpPr/>
          <p:nvPr/>
        </p:nvSpPr>
        <p:spPr>
          <a:xfrm>
            <a:off x="2496600" y="263772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Source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00" name="CustomShape 4"/>
          <p:cNvSpPr/>
          <p:nvPr/>
        </p:nvSpPr>
        <p:spPr>
          <a:xfrm>
            <a:off x="6021000" y="4888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Mer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01" name="CustomShape 5"/>
          <p:cNvSpPr/>
          <p:nvPr/>
        </p:nvSpPr>
        <p:spPr>
          <a:xfrm flipH="1">
            <a:off x="1527120" y="1524960"/>
            <a:ext cx="642960" cy="329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02" name="CustomShape 6"/>
          <p:cNvSpPr/>
          <p:nvPr/>
        </p:nvSpPr>
        <p:spPr>
          <a:xfrm flipH="1">
            <a:off x="2281680" y="2822400"/>
            <a:ext cx="214560" cy="2919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03" name="CustomShape 7"/>
          <p:cNvSpPr/>
          <p:nvPr/>
        </p:nvSpPr>
        <p:spPr>
          <a:xfrm flipH="1">
            <a:off x="6222240" y="5257440"/>
            <a:ext cx="88560" cy="487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04" name="CustomShape 8"/>
          <p:cNvSpPr/>
          <p:nvPr/>
        </p:nvSpPr>
        <p:spPr>
          <a:xfrm flipV="1">
            <a:off x="8677440" y="2006640"/>
            <a:ext cx="360" cy="432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05" name="Line 9"/>
          <p:cNvSpPr/>
          <p:nvPr/>
        </p:nvSpPr>
        <p:spPr>
          <a:xfrm>
            <a:off x="7715160" y="6143400"/>
            <a:ext cx="127620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06" name="Line 10"/>
          <p:cNvSpPr/>
          <p:nvPr/>
        </p:nvSpPr>
        <p:spPr>
          <a:xfrm>
            <a:off x="2881800" y="2943000"/>
            <a:ext cx="610956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07" name="CustomShape 11"/>
          <p:cNvSpPr/>
          <p:nvPr/>
        </p:nvSpPr>
        <p:spPr>
          <a:xfrm>
            <a:off x="9066600" y="5959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0 m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08" name="CustomShape 12"/>
          <p:cNvSpPr/>
          <p:nvPr/>
        </p:nvSpPr>
        <p:spPr>
          <a:xfrm>
            <a:off x="9066600" y="2750040"/>
            <a:ext cx="1705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1 000 m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09" name="CustomShape 13"/>
          <p:cNvSpPr/>
          <p:nvPr/>
        </p:nvSpPr>
        <p:spPr>
          <a:xfrm>
            <a:off x="8058960" y="1580760"/>
            <a:ext cx="26053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Altitude (m) </a:t>
            </a:r>
            <a:r>
              <a:rPr lang="fr-FR" sz="1800" b="1" strike="noStrike" spc="-1">
                <a:solidFill>
                  <a:srgbClr val="548235"/>
                </a:solidFill>
                <a:latin typeface="Wingdings"/>
              </a:rPr>
              <a:t></a:t>
            </a: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 Tension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10" name="TextShape 14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une tension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1" name="TextShape 15"/>
          <p:cNvSpPr txBox="1"/>
          <p:nvPr/>
        </p:nvSpPr>
        <p:spPr>
          <a:xfrm>
            <a:off x="8380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85D0A216-6518-40D0-BCE4-1E44F574EAAA}" type="datetime1">
              <a:rPr lang="fr-FR" sz="1200" b="0" strike="noStrike" spc="-1">
                <a:solidFill>
                  <a:srgbClr val="FFFFFF"/>
                </a:solidFill>
                <a:latin typeface="Huit"/>
              </a:rPr>
              <a:t>01/09/2025</a:t>
            </a:fld>
            <a:endParaRPr lang="fr-FR" sz="1200" b="0" strike="noStrike" spc="-1">
              <a:latin typeface="Calibri"/>
            </a:endParaRPr>
          </a:p>
        </p:txBody>
      </p:sp>
      <p:sp>
        <p:nvSpPr>
          <p:cNvPr id="1312" name="TextShape 16"/>
          <p:cNvSpPr txBox="1"/>
          <p:nvPr/>
        </p:nvSpPr>
        <p:spPr>
          <a:xfrm>
            <a:off x="4038480" y="64897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200" b="0" strike="noStrike" spc="-1">
                <a:solidFill>
                  <a:srgbClr val="FFFFFF"/>
                </a:solidFill>
                <a:latin typeface="Huit"/>
              </a:rPr>
              <a:t>Les bases de l’électronique</a:t>
            </a:r>
            <a:endParaRPr lang="fr-FR" sz="1200" b="0" strike="noStrike" spc="-1">
              <a:latin typeface="Calibri"/>
            </a:endParaRPr>
          </a:p>
        </p:txBody>
      </p:sp>
      <p:sp>
        <p:nvSpPr>
          <p:cNvPr id="1313" name="TextShape 17"/>
          <p:cNvSpPr txBox="1"/>
          <p:nvPr/>
        </p:nvSpPr>
        <p:spPr>
          <a:xfrm>
            <a:off x="86104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F242A408-2D3B-45DF-8BCD-244AD23AF109}" type="slidenum">
              <a:rPr lang="fr-FR" sz="1200" b="0" strike="noStrike" spc="-1">
                <a:solidFill>
                  <a:srgbClr val="FFFFFF"/>
                </a:solidFill>
                <a:latin typeface="Huit"/>
              </a:rPr>
              <a:t>70</a:t>
            </a:fld>
            <a:endParaRPr lang="fr-FR" sz="1200" b="0" strike="noStrike" spc="-1">
              <a:latin typeface="Calibri"/>
            </a:endParaRPr>
          </a:p>
        </p:txBody>
      </p:sp>
      <p:sp>
        <p:nvSpPr>
          <p:cNvPr id="1314" name="CustomShape 18"/>
          <p:cNvSpPr/>
          <p:nvPr/>
        </p:nvSpPr>
        <p:spPr>
          <a:xfrm>
            <a:off x="8991720" y="2968560"/>
            <a:ext cx="68760" cy="3174840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15" name="Image 3"/>
          <p:cNvPicPr/>
          <p:nvPr/>
        </p:nvPicPr>
        <p:blipFill>
          <a:blip r:embed="rId4"/>
          <a:stretch/>
        </p:blipFill>
        <p:spPr>
          <a:xfrm>
            <a:off x="8718120" y="5787360"/>
            <a:ext cx="351720" cy="369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path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06 -3.33333E-006 L 2.70833E-006 -0.46296 E">
                                      <p:cBhvr>
                                        <p:cTn id="10" dur="2000" fill="hold"/>
                                        <p:tgtEl>
                                          <p:spTgt spid="1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3" dur="2000"/>
                                        <p:tgtEl>
                                          <p:spTgt spid="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6" name="Group 1"/>
          <p:cNvGrpSpPr/>
          <p:nvPr/>
        </p:nvGrpSpPr>
        <p:grpSpPr>
          <a:xfrm>
            <a:off x="0" y="886680"/>
            <a:ext cx="7347240" cy="5597280"/>
            <a:chOff x="0" y="886680"/>
            <a:chExt cx="7347240" cy="5597280"/>
          </a:xfrm>
        </p:grpSpPr>
        <p:pic>
          <p:nvPicPr>
            <p:cNvPr id="1317" name="Graphique 4"/>
            <p:cNvPicPr/>
            <p:nvPr/>
          </p:nvPicPr>
          <p:blipFill>
            <a:blip r:embed="rId3"/>
            <a:srcRect l="59832" t="34260" b="13888"/>
            <a:stretch/>
          </p:blipFill>
          <p:spPr>
            <a:xfrm>
              <a:off x="0" y="886680"/>
              <a:ext cx="7347240" cy="55972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18" name="Graphique 6"/>
            <p:cNvPicPr/>
            <p:nvPr/>
          </p:nvPicPr>
          <p:blipFill>
            <a:blip r:embed="rId4"/>
            <a:stretch/>
          </p:blipFill>
          <p:spPr>
            <a:xfrm>
              <a:off x="2043720" y="3127680"/>
              <a:ext cx="4281480" cy="30175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19" name="CustomShape 2"/>
          <p:cNvSpPr/>
          <p:nvPr/>
        </p:nvSpPr>
        <p:spPr>
          <a:xfrm>
            <a:off x="2170440" y="134028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Montagne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20" name="CustomShape 3"/>
          <p:cNvSpPr/>
          <p:nvPr/>
        </p:nvSpPr>
        <p:spPr>
          <a:xfrm>
            <a:off x="2496600" y="263772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Source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21" name="CustomShape 4"/>
          <p:cNvSpPr/>
          <p:nvPr/>
        </p:nvSpPr>
        <p:spPr>
          <a:xfrm>
            <a:off x="6021000" y="4888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Mer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22" name="CustomShape 5"/>
          <p:cNvSpPr/>
          <p:nvPr/>
        </p:nvSpPr>
        <p:spPr>
          <a:xfrm flipH="1">
            <a:off x="1527120" y="1524960"/>
            <a:ext cx="642960" cy="329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23" name="CustomShape 6"/>
          <p:cNvSpPr/>
          <p:nvPr/>
        </p:nvSpPr>
        <p:spPr>
          <a:xfrm flipH="1">
            <a:off x="2281680" y="2822400"/>
            <a:ext cx="214560" cy="2919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24" name="CustomShape 7"/>
          <p:cNvSpPr/>
          <p:nvPr/>
        </p:nvSpPr>
        <p:spPr>
          <a:xfrm flipH="1">
            <a:off x="6222240" y="5257440"/>
            <a:ext cx="88560" cy="487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25" name="CustomShape 8"/>
          <p:cNvSpPr/>
          <p:nvPr/>
        </p:nvSpPr>
        <p:spPr>
          <a:xfrm flipV="1">
            <a:off x="8677440" y="2006640"/>
            <a:ext cx="360" cy="432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26" name="Line 9"/>
          <p:cNvSpPr/>
          <p:nvPr/>
        </p:nvSpPr>
        <p:spPr>
          <a:xfrm>
            <a:off x="7715160" y="6143400"/>
            <a:ext cx="127620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27" name="Line 10"/>
          <p:cNvSpPr/>
          <p:nvPr/>
        </p:nvSpPr>
        <p:spPr>
          <a:xfrm>
            <a:off x="2881800" y="2943000"/>
            <a:ext cx="610956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28" name="CustomShape 11"/>
          <p:cNvSpPr/>
          <p:nvPr/>
        </p:nvSpPr>
        <p:spPr>
          <a:xfrm>
            <a:off x="9066600" y="5959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0 m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29" name="CustomShape 12"/>
          <p:cNvSpPr/>
          <p:nvPr/>
        </p:nvSpPr>
        <p:spPr>
          <a:xfrm>
            <a:off x="9956160" y="4399560"/>
            <a:ext cx="101232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10 V</a:t>
            </a:r>
            <a:endParaRPr lang="fr-FR" sz="2400" b="0" strike="noStrike" spc="-1">
              <a:latin typeface="Calibri"/>
            </a:endParaRPr>
          </a:p>
        </p:txBody>
      </p:sp>
      <p:sp>
        <p:nvSpPr>
          <p:cNvPr id="1330" name="CustomShape 13"/>
          <p:cNvSpPr/>
          <p:nvPr/>
        </p:nvSpPr>
        <p:spPr>
          <a:xfrm>
            <a:off x="8058960" y="1580760"/>
            <a:ext cx="26053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Altitude (m) </a:t>
            </a:r>
            <a:r>
              <a:rPr lang="fr-FR" sz="1800" b="1" strike="noStrike" spc="-1">
                <a:solidFill>
                  <a:srgbClr val="548235"/>
                </a:solidFill>
                <a:latin typeface="Wingdings"/>
              </a:rPr>
              <a:t></a:t>
            </a: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 Tension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31" name="TextShape 14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une tension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2" name="TextShape 15"/>
          <p:cNvSpPr txBox="1"/>
          <p:nvPr/>
        </p:nvSpPr>
        <p:spPr>
          <a:xfrm>
            <a:off x="8380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935CB4FE-69AD-4302-8AC2-1F4AEAD3F8AE}" type="datetime1">
              <a:rPr lang="fr-FR" sz="1200" b="0" strike="noStrike" spc="-1">
                <a:solidFill>
                  <a:srgbClr val="FFFFFF"/>
                </a:solidFill>
                <a:latin typeface="Huit"/>
              </a:rPr>
              <a:t>01/09/2025</a:t>
            </a:fld>
            <a:endParaRPr lang="fr-FR" sz="1200" b="0" strike="noStrike" spc="-1">
              <a:latin typeface="Calibri"/>
            </a:endParaRPr>
          </a:p>
        </p:txBody>
      </p:sp>
      <p:sp>
        <p:nvSpPr>
          <p:cNvPr id="1333" name="TextShape 16"/>
          <p:cNvSpPr txBox="1"/>
          <p:nvPr/>
        </p:nvSpPr>
        <p:spPr>
          <a:xfrm>
            <a:off x="4038480" y="64897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200" b="0" strike="noStrike" spc="-1">
                <a:solidFill>
                  <a:srgbClr val="FFFFFF"/>
                </a:solidFill>
                <a:latin typeface="Huit"/>
              </a:rPr>
              <a:t>Les bases de l’électronique</a:t>
            </a:r>
            <a:endParaRPr lang="fr-FR" sz="1200" b="0" strike="noStrike" spc="-1">
              <a:latin typeface="Calibri"/>
            </a:endParaRPr>
          </a:p>
        </p:txBody>
      </p:sp>
      <p:sp>
        <p:nvSpPr>
          <p:cNvPr id="1334" name="TextShape 17"/>
          <p:cNvSpPr txBox="1"/>
          <p:nvPr/>
        </p:nvSpPr>
        <p:spPr>
          <a:xfrm>
            <a:off x="86104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DDA5AFA-33F6-4204-9D8A-BB22524471FE}" type="slidenum">
              <a:rPr lang="fr-FR" sz="1200" b="0" strike="noStrike" spc="-1">
                <a:solidFill>
                  <a:srgbClr val="FFFFFF"/>
                </a:solidFill>
                <a:latin typeface="Huit"/>
              </a:rPr>
              <a:t>71</a:t>
            </a:fld>
            <a:endParaRPr lang="fr-FR" sz="1200" b="0" strike="noStrike" spc="-1">
              <a:latin typeface="Calibri"/>
            </a:endParaRPr>
          </a:p>
        </p:txBody>
      </p:sp>
      <p:pic>
        <p:nvPicPr>
          <p:cNvPr id="1335" name="Image 11"/>
          <p:cNvPicPr/>
          <p:nvPr/>
        </p:nvPicPr>
        <p:blipFill>
          <a:blip r:embed="rId5"/>
          <a:stretch/>
        </p:blipFill>
        <p:spPr>
          <a:xfrm>
            <a:off x="9750600" y="4748040"/>
            <a:ext cx="1506600" cy="1506600"/>
          </a:xfrm>
          <a:prstGeom prst="rect">
            <a:avLst/>
          </a:prstGeom>
          <a:ln>
            <a:noFill/>
          </a:ln>
        </p:spPr>
      </p:pic>
      <p:sp>
        <p:nvSpPr>
          <p:cNvPr id="1336" name="CustomShape 18"/>
          <p:cNvSpPr/>
          <p:nvPr/>
        </p:nvSpPr>
        <p:spPr>
          <a:xfrm>
            <a:off x="8671680" y="5784480"/>
            <a:ext cx="1462680" cy="341640"/>
          </a:xfrm>
          <a:custGeom>
            <a:avLst/>
            <a:gdLst/>
            <a:ahLst/>
            <a:cxnLst/>
            <a:rect l="l" t="t" r="r" b="b"/>
            <a:pathLst>
              <a:path w="1463040" h="341921">
                <a:moveTo>
                  <a:pt x="1463040" y="250481"/>
                </a:moveTo>
                <a:cubicBezTo>
                  <a:pt x="1104265" y="130466"/>
                  <a:pt x="897890" y="368591"/>
                  <a:pt x="670560" y="98081"/>
                </a:cubicBezTo>
                <a:cubicBezTo>
                  <a:pt x="610870" y="-4789"/>
                  <a:pt x="156845" y="-136234"/>
                  <a:pt x="0" y="341921"/>
                </a:cubicBezTo>
              </a:path>
            </a:pathLst>
          </a:custGeom>
          <a:noFill/>
          <a:ln w="5724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37" name="CustomShape 19"/>
          <p:cNvSpPr/>
          <p:nvPr/>
        </p:nvSpPr>
        <p:spPr>
          <a:xfrm>
            <a:off x="8686800" y="2949120"/>
            <a:ext cx="1401840" cy="2773440"/>
          </a:xfrm>
          <a:custGeom>
            <a:avLst/>
            <a:gdLst/>
            <a:ahLst/>
            <a:cxnLst/>
            <a:rect l="l" t="t" r="r" b="b"/>
            <a:pathLst>
              <a:path w="1402080" h="2773680">
                <a:moveTo>
                  <a:pt x="1402080" y="2773680"/>
                </a:moveTo>
                <a:cubicBezTo>
                  <a:pt x="988060" y="2491740"/>
                  <a:pt x="916940" y="822960"/>
                  <a:pt x="678180" y="518160"/>
                </a:cubicBezTo>
                <a:cubicBezTo>
                  <a:pt x="439420" y="213360"/>
                  <a:pt x="63500" y="327660"/>
                  <a:pt x="0" y="0"/>
                </a:cubicBezTo>
              </a:path>
            </a:pathLst>
          </a:custGeom>
          <a:noFill/>
          <a:ln w="57240">
            <a:solidFill>
              <a:srgbClr val="FF3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38" name="CustomShape 20"/>
          <p:cNvSpPr/>
          <p:nvPr/>
        </p:nvSpPr>
        <p:spPr>
          <a:xfrm>
            <a:off x="7046280" y="3243600"/>
            <a:ext cx="1012320" cy="82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- 10 V</a:t>
            </a:r>
            <a:endParaRPr lang="fr-FR" sz="2400" b="0" strike="noStrike" spc="-1">
              <a:latin typeface="Calibri"/>
            </a:endParaRPr>
          </a:p>
        </p:txBody>
      </p:sp>
      <p:pic>
        <p:nvPicPr>
          <p:cNvPr id="1339" name="Image 35"/>
          <p:cNvPicPr/>
          <p:nvPr/>
        </p:nvPicPr>
        <p:blipFill>
          <a:blip r:embed="rId5"/>
          <a:stretch/>
        </p:blipFill>
        <p:spPr>
          <a:xfrm>
            <a:off x="6865200" y="3659400"/>
            <a:ext cx="1506600" cy="1506600"/>
          </a:xfrm>
          <a:prstGeom prst="rect">
            <a:avLst/>
          </a:prstGeom>
          <a:ln>
            <a:noFill/>
          </a:ln>
        </p:spPr>
      </p:pic>
      <p:sp>
        <p:nvSpPr>
          <p:cNvPr id="1340" name="CustomShape 21"/>
          <p:cNvSpPr/>
          <p:nvPr/>
        </p:nvSpPr>
        <p:spPr>
          <a:xfrm>
            <a:off x="7986600" y="4915440"/>
            <a:ext cx="669240" cy="1213560"/>
          </a:xfrm>
          <a:custGeom>
            <a:avLst/>
            <a:gdLst/>
            <a:ahLst/>
            <a:cxnLst/>
            <a:rect l="l" t="t" r="r" b="b"/>
            <a:pathLst>
              <a:path w="669608" h="1214073">
                <a:moveTo>
                  <a:pt x="0" y="3922"/>
                </a:moveTo>
                <a:cubicBezTo>
                  <a:pt x="146050" y="7732"/>
                  <a:pt x="66358" y="-85137"/>
                  <a:pt x="143828" y="452073"/>
                </a:cubicBezTo>
                <a:cubicBezTo>
                  <a:pt x="198438" y="859743"/>
                  <a:pt x="90647" y="959756"/>
                  <a:pt x="669608" y="1214073"/>
                </a:cubicBezTo>
              </a:path>
            </a:pathLst>
          </a:custGeom>
          <a:noFill/>
          <a:ln w="5724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41" name="CustomShape 22"/>
          <p:cNvSpPr/>
          <p:nvPr/>
        </p:nvSpPr>
        <p:spPr>
          <a:xfrm>
            <a:off x="8037720" y="2967120"/>
            <a:ext cx="664200" cy="1692720"/>
          </a:xfrm>
          <a:custGeom>
            <a:avLst/>
            <a:gdLst/>
            <a:ahLst/>
            <a:cxnLst/>
            <a:rect l="l" t="t" r="r" b="b"/>
            <a:pathLst>
              <a:path w="664399" h="1692910">
                <a:moveTo>
                  <a:pt x="0" y="1692910"/>
                </a:moveTo>
                <a:cubicBezTo>
                  <a:pt x="508000" y="1029970"/>
                  <a:pt x="209550" y="899160"/>
                  <a:pt x="237490" y="396240"/>
                </a:cubicBezTo>
                <a:cubicBezTo>
                  <a:pt x="379730" y="-60960"/>
                  <a:pt x="720090" y="327660"/>
                  <a:pt x="656590" y="0"/>
                </a:cubicBezTo>
              </a:path>
            </a:pathLst>
          </a:custGeom>
          <a:noFill/>
          <a:ln w="5724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7" dur="500"/>
                                        <p:tgtEl>
                                          <p:spTgt spid="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10" dur="500"/>
                                        <p:tgtEl>
                                          <p:spTgt spid="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4" dur="50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9" dur="500"/>
                                        <p:tgtEl>
                                          <p:spTgt spid="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500"/>
                                        <p:tgtEl>
                                          <p:spTgt spid="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5" dur="500"/>
                                        <p:tgtEl>
                                          <p:spTgt spid="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9" dur="500"/>
                                        <p:tgtEl>
                                          <p:spTgt spid="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CustomShape 1"/>
          <p:cNvSpPr/>
          <p:nvPr/>
        </p:nvSpPr>
        <p:spPr>
          <a:xfrm>
            <a:off x="5116680" y="2363040"/>
            <a:ext cx="1958040" cy="1517760"/>
          </a:xfrm>
          <a:custGeom>
            <a:avLst/>
            <a:gdLst/>
            <a:ahLst/>
            <a:cxnLst/>
            <a:rect l="l" t="t" r="r" b="b"/>
            <a:pathLst>
              <a:path w="1958340" h="1517966">
                <a:moveTo>
                  <a:pt x="1958340" y="1517966"/>
                </a:moveTo>
                <a:cubicBezTo>
                  <a:pt x="1478280" y="1046796"/>
                  <a:pt x="1508760" y="202246"/>
                  <a:pt x="1097280" y="54926"/>
                </a:cubicBezTo>
                <a:cubicBezTo>
                  <a:pt x="685800" y="-92394"/>
                  <a:pt x="342900" y="84136"/>
                  <a:pt x="0" y="260666"/>
                </a:cubicBezTo>
              </a:path>
            </a:pathLst>
          </a:custGeom>
          <a:noFill/>
          <a:ln w="381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43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une tension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44" name="Graphique 5"/>
          <p:cNvPicPr/>
          <p:nvPr/>
        </p:nvPicPr>
        <p:blipFill>
          <a:blip r:embed="rId2"/>
          <a:stretch/>
        </p:blipFill>
        <p:spPr>
          <a:xfrm>
            <a:off x="1737360" y="2635920"/>
            <a:ext cx="3994560" cy="2952360"/>
          </a:xfrm>
          <a:prstGeom prst="rect">
            <a:avLst/>
          </a:prstGeom>
          <a:ln>
            <a:noFill/>
          </a:ln>
        </p:spPr>
      </p:pic>
      <p:grpSp>
        <p:nvGrpSpPr>
          <p:cNvPr id="1345" name="Group 3"/>
          <p:cNvGrpSpPr/>
          <p:nvPr/>
        </p:nvGrpSpPr>
        <p:grpSpPr>
          <a:xfrm>
            <a:off x="1352520" y="2747880"/>
            <a:ext cx="215640" cy="2742480"/>
            <a:chOff x="1352520" y="2747880"/>
            <a:chExt cx="215640" cy="2742480"/>
          </a:xfrm>
        </p:grpSpPr>
        <p:sp>
          <p:nvSpPr>
            <p:cNvPr id="1346" name="Line 4"/>
            <p:cNvSpPr/>
            <p:nvPr/>
          </p:nvSpPr>
          <p:spPr>
            <a:xfrm flipH="1">
              <a:off x="1352520" y="2751840"/>
              <a:ext cx="108360" cy="972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47" name="Line 5"/>
            <p:cNvSpPr/>
            <p:nvPr/>
          </p:nvSpPr>
          <p:spPr>
            <a:xfrm flipH="1" flipV="1">
              <a:off x="1467360" y="2747880"/>
              <a:ext cx="100800" cy="9936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48" name="Line 6"/>
            <p:cNvSpPr/>
            <p:nvPr/>
          </p:nvSpPr>
          <p:spPr>
            <a:xfrm>
              <a:off x="1464120" y="2783880"/>
              <a:ext cx="0" cy="270648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349" name="Group 7"/>
          <p:cNvGrpSpPr/>
          <p:nvPr/>
        </p:nvGrpSpPr>
        <p:grpSpPr>
          <a:xfrm>
            <a:off x="6005160" y="3497040"/>
            <a:ext cx="146160" cy="1477440"/>
            <a:chOff x="6005160" y="3497040"/>
            <a:chExt cx="146160" cy="1477440"/>
          </a:xfrm>
        </p:grpSpPr>
        <p:sp>
          <p:nvSpPr>
            <p:cNvPr id="1350" name="Line 8"/>
            <p:cNvSpPr/>
            <p:nvPr/>
          </p:nvSpPr>
          <p:spPr>
            <a:xfrm>
              <a:off x="6077880" y="3499200"/>
              <a:ext cx="73440" cy="522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51" name="Line 9"/>
            <p:cNvSpPr/>
            <p:nvPr/>
          </p:nvSpPr>
          <p:spPr>
            <a:xfrm flipV="1">
              <a:off x="6005160" y="3497040"/>
              <a:ext cx="68400" cy="5328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52" name="Line 10"/>
            <p:cNvSpPr/>
            <p:nvPr/>
          </p:nvSpPr>
          <p:spPr>
            <a:xfrm>
              <a:off x="6075720" y="3516480"/>
              <a:ext cx="0" cy="14580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353" name="Line 11"/>
          <p:cNvSpPr/>
          <p:nvPr/>
        </p:nvSpPr>
        <p:spPr>
          <a:xfrm flipH="1">
            <a:off x="3945960" y="2649600"/>
            <a:ext cx="133560" cy="12852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54" name="Line 12"/>
          <p:cNvSpPr/>
          <p:nvPr/>
        </p:nvSpPr>
        <p:spPr>
          <a:xfrm>
            <a:off x="3938040" y="2503800"/>
            <a:ext cx="151200" cy="13212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355" name="Group 13"/>
          <p:cNvGrpSpPr/>
          <p:nvPr/>
        </p:nvGrpSpPr>
        <p:grpSpPr>
          <a:xfrm>
            <a:off x="7048440" y="3513960"/>
            <a:ext cx="1031040" cy="1031040"/>
            <a:chOff x="7048440" y="3513960"/>
            <a:chExt cx="1031040" cy="1031040"/>
          </a:xfrm>
        </p:grpSpPr>
        <p:sp>
          <p:nvSpPr>
            <p:cNvPr id="1356" name="CustomShape 14"/>
            <p:cNvSpPr/>
            <p:nvPr/>
          </p:nvSpPr>
          <p:spPr>
            <a:xfrm>
              <a:off x="7048440" y="3513960"/>
              <a:ext cx="1031040" cy="1031040"/>
            </a:xfrm>
            <a:prstGeom prst="ellipse">
              <a:avLst/>
            </a:prstGeom>
            <a:noFill/>
            <a:ln w="3816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180000" anchor="b" anchorCtr="1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400" b="0" strike="noStrike" spc="-1">
                  <a:solidFill>
                    <a:srgbClr val="000000"/>
                  </a:solidFill>
                  <a:latin typeface="Cambria Math"/>
                  <a:ea typeface="Cambria Math"/>
                </a:rPr>
                <a:t>V</a:t>
              </a:r>
              <a:endParaRPr lang="fr-FR" sz="4400" b="0" strike="noStrike" spc="-1">
                <a:latin typeface="Calibri"/>
              </a:endParaRPr>
            </a:p>
          </p:txBody>
        </p:sp>
        <p:grpSp>
          <p:nvGrpSpPr>
            <p:cNvPr id="1357" name="Group 15"/>
            <p:cNvGrpSpPr/>
            <p:nvPr/>
          </p:nvGrpSpPr>
          <p:grpSpPr>
            <a:xfrm>
              <a:off x="7442640" y="4240080"/>
              <a:ext cx="243000" cy="54720"/>
              <a:chOff x="7442640" y="4240080"/>
              <a:chExt cx="243000" cy="54720"/>
            </a:xfrm>
          </p:grpSpPr>
          <p:sp>
            <p:nvSpPr>
              <p:cNvPr id="1358" name="Line 16"/>
              <p:cNvSpPr/>
              <p:nvPr/>
            </p:nvSpPr>
            <p:spPr>
              <a:xfrm>
                <a:off x="7442640" y="4240080"/>
                <a:ext cx="24300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359" name="Line 17"/>
              <p:cNvSpPr/>
              <p:nvPr/>
            </p:nvSpPr>
            <p:spPr>
              <a:xfrm>
                <a:off x="7442640" y="429480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360" name="Line 18"/>
              <p:cNvSpPr/>
              <p:nvPr/>
            </p:nvSpPr>
            <p:spPr>
              <a:xfrm>
                <a:off x="7536600" y="429480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361" name="Line 19"/>
              <p:cNvSpPr/>
              <p:nvPr/>
            </p:nvSpPr>
            <p:spPr>
              <a:xfrm>
                <a:off x="7630920" y="429480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</p:grpSp>
      </p:grpSp>
      <p:sp>
        <p:nvSpPr>
          <p:cNvPr id="1362" name="CustomShape 20"/>
          <p:cNvSpPr/>
          <p:nvPr/>
        </p:nvSpPr>
        <p:spPr>
          <a:xfrm>
            <a:off x="5139720" y="4187160"/>
            <a:ext cx="1923840" cy="1377360"/>
          </a:xfrm>
          <a:custGeom>
            <a:avLst/>
            <a:gdLst/>
            <a:ahLst/>
            <a:cxnLst/>
            <a:rect l="l" t="t" r="r" b="b"/>
            <a:pathLst>
              <a:path w="1924050" h="1377791">
                <a:moveTo>
                  <a:pt x="1924050" y="0"/>
                </a:moveTo>
                <a:cubicBezTo>
                  <a:pt x="1664970" y="289560"/>
                  <a:pt x="1905000" y="951071"/>
                  <a:pt x="1501140" y="1118711"/>
                </a:cubicBezTo>
                <a:cubicBezTo>
                  <a:pt x="1097280" y="1286351"/>
                  <a:pt x="548640" y="1332071"/>
                  <a:pt x="0" y="1377791"/>
                </a:cubicBezTo>
              </a:path>
            </a:pathLst>
          </a:custGeom>
          <a:noFill/>
          <a:ln w="3816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63" name="Graphique 36"/>
          <p:cNvPicPr/>
          <p:nvPr/>
        </p:nvPicPr>
        <p:blipFill>
          <a:blip r:embed="rId3"/>
          <a:stretch/>
        </p:blipFill>
        <p:spPr>
          <a:xfrm rot="16200000">
            <a:off x="9218160" y="3774240"/>
            <a:ext cx="1598040" cy="511200"/>
          </a:xfrm>
          <a:prstGeom prst="rect">
            <a:avLst/>
          </a:prstGeom>
          <a:ln>
            <a:noFill/>
          </a:ln>
        </p:spPr>
      </p:pic>
      <p:sp>
        <p:nvSpPr>
          <p:cNvPr id="1364" name="CustomShape 21"/>
          <p:cNvSpPr/>
          <p:nvPr/>
        </p:nvSpPr>
        <p:spPr>
          <a:xfrm>
            <a:off x="5732280" y="1720440"/>
            <a:ext cx="2842200" cy="1188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1800" b="0" strike="noStrike" spc="-1">
              <a:latin typeface="Calibri"/>
            </a:endParaRPr>
          </a:p>
        </p:txBody>
      </p:sp>
      <p:grpSp>
        <p:nvGrpSpPr>
          <p:cNvPr id="1365" name="Group 22"/>
          <p:cNvGrpSpPr/>
          <p:nvPr/>
        </p:nvGrpSpPr>
        <p:grpSpPr>
          <a:xfrm>
            <a:off x="6349320" y="2603520"/>
            <a:ext cx="250560" cy="190080"/>
            <a:chOff x="6349320" y="2603520"/>
            <a:chExt cx="250560" cy="190080"/>
          </a:xfrm>
        </p:grpSpPr>
        <p:sp>
          <p:nvSpPr>
            <p:cNvPr id="1366" name="Line 23"/>
            <p:cNvSpPr/>
            <p:nvPr/>
          </p:nvSpPr>
          <p:spPr>
            <a:xfrm flipH="1" flipV="1">
              <a:off x="6349320" y="2715840"/>
              <a:ext cx="170280" cy="74160"/>
            </a:xfrm>
            <a:prstGeom prst="line">
              <a:avLst/>
            </a:prstGeom>
            <a:ln w="5724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367" name="Line 24"/>
            <p:cNvSpPr/>
            <p:nvPr/>
          </p:nvSpPr>
          <p:spPr>
            <a:xfrm flipH="1">
              <a:off x="6535800" y="2603520"/>
              <a:ext cx="64080" cy="190080"/>
            </a:xfrm>
            <a:prstGeom prst="line">
              <a:avLst/>
            </a:prstGeom>
            <a:ln w="5724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6" name="PlaceHolder 25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27" name="PlaceHolder 26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72</a:t>
            </a:fld>
            <a:endParaRPr/>
          </a:p>
        </p:txBody>
      </p:sp>
      <p:sp>
        <p:nvSpPr>
          <p:cNvPr id="28" name="PlaceHolder 27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5" dur="500"/>
                                        <p:tgtEl>
                                          <p:spTgt spid="1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30" dur="500"/>
                                        <p:tgtEl>
                                          <p:spTgt spid="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33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8" dur="500"/>
                                        <p:tgtEl>
                                          <p:spTgt spid="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3" dur="500"/>
                                        <p:tgtEl>
                                          <p:spTgt spid="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46" dur="5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8" name="Group 1"/>
          <p:cNvGrpSpPr/>
          <p:nvPr/>
        </p:nvGrpSpPr>
        <p:grpSpPr>
          <a:xfrm>
            <a:off x="0" y="886680"/>
            <a:ext cx="7347240" cy="5597280"/>
            <a:chOff x="0" y="886680"/>
            <a:chExt cx="7347240" cy="5597280"/>
          </a:xfrm>
        </p:grpSpPr>
        <p:pic>
          <p:nvPicPr>
            <p:cNvPr id="1369" name="Graphique 4"/>
            <p:cNvPicPr/>
            <p:nvPr/>
          </p:nvPicPr>
          <p:blipFill>
            <a:blip r:embed="rId3"/>
            <a:srcRect l="59832" t="34260" b="13888"/>
            <a:stretch/>
          </p:blipFill>
          <p:spPr>
            <a:xfrm>
              <a:off x="0" y="886680"/>
              <a:ext cx="7347240" cy="55972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370" name="Graphique 6"/>
            <p:cNvPicPr/>
            <p:nvPr/>
          </p:nvPicPr>
          <p:blipFill>
            <a:blip r:embed="rId4"/>
            <a:stretch/>
          </p:blipFill>
          <p:spPr>
            <a:xfrm>
              <a:off x="2043720" y="3127680"/>
              <a:ext cx="4281480" cy="301752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71" name="CustomShape 2"/>
          <p:cNvSpPr/>
          <p:nvPr/>
        </p:nvSpPr>
        <p:spPr>
          <a:xfrm>
            <a:off x="2170440" y="134028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Montagne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72" name="CustomShape 3"/>
          <p:cNvSpPr/>
          <p:nvPr/>
        </p:nvSpPr>
        <p:spPr>
          <a:xfrm>
            <a:off x="2496600" y="2637720"/>
            <a:ext cx="25279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Source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73" name="CustomShape 4"/>
          <p:cNvSpPr/>
          <p:nvPr/>
        </p:nvSpPr>
        <p:spPr>
          <a:xfrm>
            <a:off x="6021000" y="4888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Mer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74" name="CustomShape 5"/>
          <p:cNvSpPr/>
          <p:nvPr/>
        </p:nvSpPr>
        <p:spPr>
          <a:xfrm flipH="1">
            <a:off x="1527120" y="1524960"/>
            <a:ext cx="642960" cy="329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75" name="CustomShape 6"/>
          <p:cNvSpPr/>
          <p:nvPr/>
        </p:nvSpPr>
        <p:spPr>
          <a:xfrm flipH="1">
            <a:off x="2281680" y="2822400"/>
            <a:ext cx="214560" cy="2919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76" name="CustomShape 7"/>
          <p:cNvSpPr/>
          <p:nvPr/>
        </p:nvSpPr>
        <p:spPr>
          <a:xfrm flipH="1">
            <a:off x="6222240" y="5257440"/>
            <a:ext cx="88560" cy="487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377" name="CustomShape 8"/>
          <p:cNvSpPr/>
          <p:nvPr/>
        </p:nvSpPr>
        <p:spPr>
          <a:xfrm flipV="1">
            <a:off x="8677440" y="2006640"/>
            <a:ext cx="360" cy="43214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8440"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78" name="Line 9"/>
          <p:cNvSpPr/>
          <p:nvPr/>
        </p:nvSpPr>
        <p:spPr>
          <a:xfrm>
            <a:off x="7715160" y="6143400"/>
            <a:ext cx="127620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79" name="Line 10"/>
          <p:cNvSpPr/>
          <p:nvPr/>
        </p:nvSpPr>
        <p:spPr>
          <a:xfrm>
            <a:off x="2881800" y="2943000"/>
            <a:ext cx="6109560" cy="0"/>
          </a:xfrm>
          <a:prstGeom prst="line">
            <a:avLst/>
          </a:prstGeom>
          <a:ln w="2844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sp>
        <p:nvSpPr>
          <p:cNvPr id="1380" name="CustomShape 11"/>
          <p:cNvSpPr/>
          <p:nvPr/>
        </p:nvSpPr>
        <p:spPr>
          <a:xfrm>
            <a:off x="9066600" y="5959080"/>
            <a:ext cx="6040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0 m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81" name="CustomShape 12"/>
          <p:cNvSpPr/>
          <p:nvPr/>
        </p:nvSpPr>
        <p:spPr>
          <a:xfrm>
            <a:off x="9066600" y="2750040"/>
            <a:ext cx="17056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1 000 m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82" name="CustomShape 13"/>
          <p:cNvSpPr/>
          <p:nvPr/>
        </p:nvSpPr>
        <p:spPr>
          <a:xfrm>
            <a:off x="8058960" y="1580760"/>
            <a:ext cx="260532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Altitude (m) </a:t>
            </a:r>
            <a:r>
              <a:rPr lang="fr-FR" sz="1800" b="1" strike="noStrike" spc="-1">
                <a:solidFill>
                  <a:srgbClr val="548235"/>
                </a:solidFill>
                <a:latin typeface="Wingdings"/>
              </a:rPr>
              <a:t></a:t>
            </a:r>
            <a:r>
              <a:rPr lang="fr-FR" sz="1800" b="1" strike="noStrike" spc="-1">
                <a:solidFill>
                  <a:srgbClr val="548235"/>
                </a:solidFill>
                <a:latin typeface="Huit"/>
              </a:rPr>
              <a:t> Tension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83" name="TextShape 14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 courant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4" name="TextShape 15"/>
          <p:cNvSpPr txBox="1"/>
          <p:nvPr/>
        </p:nvSpPr>
        <p:spPr>
          <a:xfrm>
            <a:off x="8380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FAFC52D7-2872-4ADF-BC32-C62C7D745CB1}" type="datetime1">
              <a:rPr lang="fr-FR" sz="1200" b="0" strike="noStrike" spc="-1">
                <a:solidFill>
                  <a:srgbClr val="FFFFFF"/>
                </a:solidFill>
                <a:latin typeface="Huit"/>
              </a:rPr>
              <a:t>01/09/2025</a:t>
            </a:fld>
            <a:endParaRPr lang="fr-FR" sz="1200" b="0" strike="noStrike" spc="-1">
              <a:latin typeface="Calibri"/>
            </a:endParaRPr>
          </a:p>
        </p:txBody>
      </p:sp>
      <p:sp>
        <p:nvSpPr>
          <p:cNvPr id="1385" name="TextShape 16"/>
          <p:cNvSpPr txBox="1"/>
          <p:nvPr/>
        </p:nvSpPr>
        <p:spPr>
          <a:xfrm>
            <a:off x="4038480" y="64897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1200" b="0" strike="noStrike" spc="-1">
                <a:solidFill>
                  <a:srgbClr val="FFFFFF"/>
                </a:solidFill>
                <a:latin typeface="Huit"/>
              </a:rPr>
              <a:t>Les bases de l’électronique</a:t>
            </a:r>
            <a:endParaRPr lang="fr-FR" sz="1200" b="0" strike="noStrike" spc="-1">
              <a:latin typeface="Calibri"/>
            </a:endParaRPr>
          </a:p>
        </p:txBody>
      </p:sp>
      <p:sp>
        <p:nvSpPr>
          <p:cNvPr id="1386" name="TextShape 17"/>
          <p:cNvSpPr txBox="1"/>
          <p:nvPr/>
        </p:nvSpPr>
        <p:spPr>
          <a:xfrm>
            <a:off x="8610480" y="64897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058A4560-8337-49F7-9A8C-C9FF5357D612}" type="slidenum">
              <a:rPr lang="fr-FR" sz="1200" b="0" strike="noStrike" spc="-1">
                <a:solidFill>
                  <a:srgbClr val="FFFFFF"/>
                </a:solidFill>
                <a:latin typeface="Huit"/>
              </a:rPr>
              <a:t>73</a:t>
            </a:fld>
            <a:endParaRPr lang="fr-FR" sz="1200" b="0" strike="noStrike" spc="-1">
              <a:latin typeface="Calibri"/>
            </a:endParaRPr>
          </a:p>
        </p:txBody>
      </p:sp>
      <p:pic>
        <p:nvPicPr>
          <p:cNvPr id="1387" name="Image 11"/>
          <p:cNvPicPr/>
          <p:nvPr/>
        </p:nvPicPr>
        <p:blipFill>
          <a:blip r:embed="rId5"/>
          <a:stretch/>
        </p:blipFill>
        <p:spPr>
          <a:xfrm rot="2615400">
            <a:off x="2293920" y="4032720"/>
            <a:ext cx="1858680" cy="1327320"/>
          </a:xfrm>
          <a:prstGeom prst="rect">
            <a:avLst/>
          </a:prstGeom>
          <a:ln>
            <a:noFill/>
          </a:ln>
        </p:spPr>
      </p:pic>
      <p:sp>
        <p:nvSpPr>
          <p:cNvPr id="1388" name="CustomShape 18"/>
          <p:cNvSpPr/>
          <p:nvPr/>
        </p:nvSpPr>
        <p:spPr>
          <a:xfrm>
            <a:off x="3251160" y="3731040"/>
            <a:ext cx="1705680" cy="638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>
                <a:solidFill>
                  <a:srgbClr val="000000"/>
                </a:solidFill>
                <a:latin typeface="Huit"/>
              </a:rPr>
              <a:t>Compteur d’eau</a:t>
            </a:r>
            <a:endParaRPr lang="fr-FR" sz="1800" b="0" strike="noStrike" spc="-1">
              <a:latin typeface="Calibri"/>
            </a:endParaRPr>
          </a:p>
        </p:txBody>
      </p:sp>
      <p:sp>
        <p:nvSpPr>
          <p:cNvPr id="1389" name="CustomShape 19"/>
          <p:cNvSpPr/>
          <p:nvPr/>
        </p:nvSpPr>
        <p:spPr>
          <a:xfrm>
            <a:off x="3888000" y="4174200"/>
            <a:ext cx="3459240" cy="3678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Huit"/>
              </a:rPr>
              <a:t>3 014 220 gouttes / secondes</a:t>
            </a:r>
            <a:endParaRPr lang="fr-FR" sz="1800" b="0" strike="noStrike" spc="-1" dirty="0"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7" dur="50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0" dur="500"/>
                                        <p:tgtEl>
                                          <p:spTgt spid="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0" name="Group 1"/>
          <p:cNvGrpSpPr/>
          <p:nvPr/>
        </p:nvGrpSpPr>
        <p:grpSpPr>
          <a:xfrm>
            <a:off x="3521520" y="1563840"/>
            <a:ext cx="4127400" cy="2362680"/>
            <a:chOff x="3521520" y="1563840"/>
            <a:chExt cx="4127400" cy="2362680"/>
          </a:xfrm>
        </p:grpSpPr>
        <p:sp>
          <p:nvSpPr>
            <p:cNvPr id="1391" name="CustomShape 2"/>
            <p:cNvSpPr/>
            <p:nvPr/>
          </p:nvSpPr>
          <p:spPr>
            <a:xfrm>
              <a:off x="4079520" y="1563840"/>
              <a:ext cx="2778840" cy="836640"/>
            </a:xfrm>
            <a:custGeom>
              <a:avLst/>
              <a:gdLst/>
              <a:ahLst/>
              <a:cxnLst/>
              <a:rect l="l" t="t" r="r" b="b"/>
              <a:pathLst>
                <a:path w="2779053" h="836998">
                  <a:moveTo>
                    <a:pt x="-2904" y="692619"/>
                  </a:moveTo>
                  <a:lnTo>
                    <a:pt x="-2904" y="-2144"/>
                  </a:lnTo>
                  <a:lnTo>
                    <a:pt x="2776150" y="-2144"/>
                  </a:lnTo>
                  <a:lnTo>
                    <a:pt x="2776150" y="834854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2" name="CustomShape 3"/>
            <p:cNvSpPr/>
            <p:nvPr/>
          </p:nvSpPr>
          <p:spPr>
            <a:xfrm>
              <a:off x="6749280" y="2679840"/>
              <a:ext cx="223920" cy="831240"/>
            </a:xfrm>
            <a:custGeom>
              <a:avLst/>
              <a:gdLst/>
              <a:ahLst/>
              <a:cxnLst/>
              <a:rect l="l" t="t" r="r" b="b"/>
              <a:pathLst>
                <a:path w="224293" h="831528">
                  <a:moveTo>
                    <a:pt x="-3110" y="-2309"/>
                  </a:moveTo>
                  <a:lnTo>
                    <a:pt x="221183" y="-2309"/>
                  </a:lnTo>
                  <a:lnTo>
                    <a:pt x="221183" y="829219"/>
                  </a:lnTo>
                  <a:lnTo>
                    <a:pt x="-3110" y="829219"/>
                  </a:lnTo>
                  <a:lnTo>
                    <a:pt x="-3110" y="-2309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3" name="CustomShape 4"/>
            <p:cNvSpPr/>
            <p:nvPr/>
          </p:nvSpPr>
          <p:spPr>
            <a:xfrm>
              <a:off x="6858360" y="3511080"/>
              <a:ext cx="28440" cy="278640"/>
            </a:xfrm>
            <a:custGeom>
              <a:avLst/>
              <a:gdLst/>
              <a:ahLst/>
              <a:cxnLst/>
              <a:rect l="l" t="t" r="r" b="b"/>
              <a:pathLst>
                <a:path w="28948" h="278999">
                  <a:moveTo>
                    <a:pt x="-3110" y="276608"/>
                  </a:moveTo>
                  <a:lnTo>
                    <a:pt x="-3110" y="-2392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4" name="CustomShape 5"/>
            <p:cNvSpPr/>
            <p:nvPr/>
          </p:nvSpPr>
          <p:spPr>
            <a:xfrm>
              <a:off x="6858360" y="2400840"/>
              <a:ext cx="28440" cy="278640"/>
            </a:xfrm>
            <a:custGeom>
              <a:avLst/>
              <a:gdLst/>
              <a:ahLst/>
              <a:cxnLst/>
              <a:rect l="l" t="t" r="r" b="b"/>
              <a:pathLst>
                <a:path w="28948" h="278999">
                  <a:moveTo>
                    <a:pt x="-3110" y="-2227"/>
                  </a:moveTo>
                  <a:lnTo>
                    <a:pt x="-3110" y="276773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5" name="CustomShape 6"/>
            <p:cNvSpPr/>
            <p:nvPr/>
          </p:nvSpPr>
          <p:spPr>
            <a:xfrm>
              <a:off x="7041240" y="2612160"/>
              <a:ext cx="607680" cy="4903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630" b="0" strike="noStrike" spc="-1">
                  <a:solidFill>
                    <a:srgbClr val="000000"/>
                  </a:solidFill>
                  <a:latin typeface="Arial"/>
                </a:rPr>
                <a:t>R1</a:t>
              </a:r>
              <a:endParaRPr lang="fr-FR" sz="2630" b="0" strike="noStrike" spc="-1">
                <a:latin typeface="Calibri"/>
              </a:endParaRPr>
            </a:p>
          </p:txBody>
        </p:sp>
        <p:sp>
          <p:nvSpPr>
            <p:cNvPr id="1396" name="CustomShape 7"/>
            <p:cNvSpPr/>
            <p:nvPr/>
          </p:nvSpPr>
          <p:spPr>
            <a:xfrm>
              <a:off x="7043040" y="3033360"/>
              <a:ext cx="543960" cy="35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1770" b="0" strike="noStrike" spc="-1">
                  <a:solidFill>
                    <a:srgbClr val="000000"/>
                  </a:solidFill>
                  <a:latin typeface="Arial"/>
                </a:rPr>
                <a:t>10k</a:t>
              </a:r>
              <a:endParaRPr lang="fr-FR" sz="1770" b="0" strike="noStrike" spc="-1">
                <a:latin typeface="Calibri"/>
              </a:endParaRPr>
            </a:p>
          </p:txBody>
        </p:sp>
        <p:sp>
          <p:nvSpPr>
            <p:cNvPr id="1397" name="CustomShape 8"/>
            <p:cNvSpPr/>
            <p:nvPr/>
          </p:nvSpPr>
          <p:spPr>
            <a:xfrm>
              <a:off x="3521520" y="2537280"/>
              <a:ext cx="1115640" cy="1115640"/>
            </a:xfrm>
            <a:custGeom>
              <a:avLst/>
              <a:gdLst/>
              <a:ahLst/>
              <a:cxnLst/>
              <a:rect l="l" t="t" r="r" b="b"/>
              <a:pathLst>
                <a:path w="1115998" h="1115998">
                  <a:moveTo>
                    <a:pt x="1113300" y="555690"/>
                  </a:moveTo>
                  <a:cubicBezTo>
                    <a:pt x="1113300" y="863848"/>
                    <a:pt x="863459" y="1113689"/>
                    <a:pt x="555301" y="1113689"/>
                  </a:cubicBezTo>
                  <a:cubicBezTo>
                    <a:pt x="247143" y="1113689"/>
                    <a:pt x="-2698" y="863848"/>
                    <a:pt x="-2698" y="555690"/>
                  </a:cubicBezTo>
                  <a:cubicBezTo>
                    <a:pt x="-2698" y="247532"/>
                    <a:pt x="247143" y="-2309"/>
                    <a:pt x="555301" y="-2309"/>
                  </a:cubicBezTo>
                  <a:cubicBezTo>
                    <a:pt x="863459" y="-2309"/>
                    <a:pt x="1113300" y="247532"/>
                    <a:pt x="1113300" y="555690"/>
                  </a:cubicBez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8" name="CustomShape 9"/>
            <p:cNvSpPr/>
            <p:nvPr/>
          </p:nvSpPr>
          <p:spPr>
            <a:xfrm>
              <a:off x="4079520" y="2537280"/>
              <a:ext cx="28440" cy="1110240"/>
            </a:xfrm>
            <a:custGeom>
              <a:avLst/>
              <a:gdLst/>
              <a:ahLst/>
              <a:cxnLst/>
              <a:rect l="l" t="t" r="r" b="b"/>
              <a:pathLst>
                <a:path w="28948" h="1110527">
                  <a:moveTo>
                    <a:pt x="-2698" y="-2309"/>
                  </a:moveTo>
                  <a:lnTo>
                    <a:pt x="-2698" y="1108219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9" name="CustomShape 10"/>
            <p:cNvSpPr/>
            <p:nvPr/>
          </p:nvSpPr>
          <p:spPr>
            <a:xfrm>
              <a:off x="3942720" y="2537280"/>
              <a:ext cx="136440" cy="278640"/>
            </a:xfrm>
            <a:custGeom>
              <a:avLst/>
              <a:gdLst/>
              <a:ahLst/>
              <a:cxnLst/>
              <a:rect l="l" t="t" r="r" b="b"/>
              <a:pathLst>
                <a:path w="136764" h="278999">
                  <a:moveTo>
                    <a:pt x="134077" y="-2247"/>
                  </a:moveTo>
                  <a:lnTo>
                    <a:pt x="-2688" y="276752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0" name="CustomShape 11"/>
            <p:cNvSpPr/>
            <p:nvPr/>
          </p:nvSpPr>
          <p:spPr>
            <a:xfrm>
              <a:off x="4079520" y="2537280"/>
              <a:ext cx="141840" cy="278640"/>
            </a:xfrm>
            <a:custGeom>
              <a:avLst/>
              <a:gdLst/>
              <a:ahLst/>
              <a:cxnLst/>
              <a:rect l="l" t="t" r="r" b="b"/>
              <a:pathLst>
                <a:path w="142235" h="278999">
                  <a:moveTo>
                    <a:pt x="-2709" y="-2247"/>
                  </a:moveTo>
                  <a:lnTo>
                    <a:pt x="139527" y="276752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1" name="CustomShape 12"/>
            <p:cNvSpPr/>
            <p:nvPr/>
          </p:nvSpPr>
          <p:spPr>
            <a:xfrm>
              <a:off x="4500720" y="2258280"/>
              <a:ext cx="28440" cy="141840"/>
            </a:xfrm>
            <a:custGeom>
              <a:avLst/>
              <a:gdLst/>
              <a:ahLst/>
              <a:cxnLst/>
              <a:rect l="l" t="t" r="r" b="b"/>
              <a:pathLst>
                <a:path w="28948" h="142235">
                  <a:moveTo>
                    <a:pt x="-2760" y="-2196"/>
                  </a:moveTo>
                  <a:lnTo>
                    <a:pt x="-2760" y="140039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2" name="CustomShape 13"/>
            <p:cNvSpPr/>
            <p:nvPr/>
          </p:nvSpPr>
          <p:spPr>
            <a:xfrm>
              <a:off x="4500720" y="2121840"/>
              <a:ext cx="28440" cy="136440"/>
            </a:xfrm>
            <a:custGeom>
              <a:avLst/>
              <a:gdLst/>
              <a:ahLst/>
              <a:cxnLst/>
              <a:rect l="l" t="t" r="r" b="b"/>
              <a:pathLst>
                <a:path w="28948" h="136764">
                  <a:moveTo>
                    <a:pt x="-2760" y="-2175"/>
                  </a:moveTo>
                  <a:lnTo>
                    <a:pt x="-2760" y="134589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3" name="CustomShape 14"/>
            <p:cNvSpPr/>
            <p:nvPr/>
          </p:nvSpPr>
          <p:spPr>
            <a:xfrm>
              <a:off x="4358520" y="2258280"/>
              <a:ext cx="278640" cy="28440"/>
            </a:xfrm>
            <a:custGeom>
              <a:avLst/>
              <a:gdLst/>
              <a:ahLst/>
              <a:cxnLst/>
              <a:rect l="l" t="t" r="r" b="b"/>
              <a:pathLst>
                <a:path w="278999" h="28948">
                  <a:moveTo>
                    <a:pt x="-2760" y="-2185"/>
                  </a:moveTo>
                  <a:lnTo>
                    <a:pt x="276240" y="-2185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4" name="CustomShape 15"/>
            <p:cNvSpPr/>
            <p:nvPr/>
          </p:nvSpPr>
          <p:spPr>
            <a:xfrm>
              <a:off x="4079520" y="2258280"/>
              <a:ext cx="28440" cy="278640"/>
            </a:xfrm>
            <a:custGeom>
              <a:avLst/>
              <a:gdLst/>
              <a:ahLst/>
              <a:cxnLst/>
              <a:rect l="l" t="t" r="r" b="b"/>
              <a:pathLst>
                <a:path w="28948" h="278999">
                  <a:moveTo>
                    <a:pt x="-2698" y="-2206"/>
                  </a:moveTo>
                  <a:lnTo>
                    <a:pt x="-2698" y="276794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5" name="CustomShape 16"/>
            <p:cNvSpPr/>
            <p:nvPr/>
          </p:nvSpPr>
          <p:spPr>
            <a:xfrm>
              <a:off x="4079520" y="3647880"/>
              <a:ext cx="28440" cy="278640"/>
            </a:xfrm>
            <a:custGeom>
              <a:avLst/>
              <a:gdLst/>
              <a:ahLst/>
              <a:cxnLst/>
              <a:rect l="l" t="t" r="r" b="b"/>
              <a:pathLst>
                <a:path w="28948" h="278999">
                  <a:moveTo>
                    <a:pt x="-2698" y="276588"/>
                  </a:moveTo>
                  <a:lnTo>
                    <a:pt x="-2698" y="-2412"/>
                  </a:lnTo>
                </a:path>
              </a:pathLst>
            </a:custGeom>
            <a:noFill/>
            <a:ln w="4356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6" name="CustomShape 17"/>
            <p:cNvSpPr/>
            <p:nvPr/>
          </p:nvSpPr>
          <p:spPr>
            <a:xfrm>
              <a:off x="4706280" y="2054160"/>
              <a:ext cx="589680" cy="4903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630" b="0" strike="noStrike" spc="-1">
                  <a:solidFill>
                    <a:srgbClr val="000000"/>
                  </a:solidFill>
                  <a:latin typeface="Arial"/>
                </a:rPr>
                <a:t>V1</a:t>
              </a:r>
              <a:endParaRPr lang="fr-FR" sz="2630" b="0" strike="noStrike" spc="-1">
                <a:latin typeface="Calibri"/>
              </a:endParaRPr>
            </a:p>
          </p:txBody>
        </p:sp>
        <p:sp>
          <p:nvSpPr>
            <p:cNvPr id="1407" name="CustomShape 18"/>
            <p:cNvSpPr/>
            <p:nvPr/>
          </p:nvSpPr>
          <p:spPr>
            <a:xfrm>
              <a:off x="4705560" y="2475360"/>
              <a:ext cx="580320" cy="3585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1770" b="0" strike="noStrike" spc="-1">
                  <a:solidFill>
                    <a:srgbClr val="000000"/>
                  </a:solidFill>
                  <a:latin typeface="Arial"/>
                </a:rPr>
                <a:t>12V</a:t>
              </a:r>
              <a:endParaRPr lang="fr-FR" sz="1770" b="0" strike="noStrike" spc="-1">
                <a:latin typeface="Calibri"/>
              </a:endParaRPr>
            </a:p>
          </p:txBody>
        </p:sp>
      </p:grpSp>
      <p:sp>
        <p:nvSpPr>
          <p:cNvPr id="1408" name="TextShape 19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 courant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409" name="Group 20"/>
          <p:cNvGrpSpPr/>
          <p:nvPr/>
        </p:nvGrpSpPr>
        <p:grpSpPr>
          <a:xfrm>
            <a:off x="3114360" y="1653840"/>
            <a:ext cx="216000" cy="2742120"/>
            <a:chOff x="3114360" y="1653840"/>
            <a:chExt cx="216000" cy="2742120"/>
          </a:xfrm>
        </p:grpSpPr>
        <p:sp>
          <p:nvSpPr>
            <p:cNvPr id="1410" name="Line 21"/>
            <p:cNvSpPr/>
            <p:nvPr/>
          </p:nvSpPr>
          <p:spPr>
            <a:xfrm flipH="1">
              <a:off x="3114360" y="1657440"/>
              <a:ext cx="108720" cy="9756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1" name="Line 22"/>
            <p:cNvSpPr/>
            <p:nvPr/>
          </p:nvSpPr>
          <p:spPr>
            <a:xfrm flipH="1" flipV="1">
              <a:off x="3229560" y="1653840"/>
              <a:ext cx="100800" cy="990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2" name="Line 23"/>
            <p:cNvSpPr/>
            <p:nvPr/>
          </p:nvSpPr>
          <p:spPr>
            <a:xfrm>
              <a:off x="3226320" y="1689480"/>
              <a:ext cx="0" cy="270648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413" name="Group 24"/>
          <p:cNvGrpSpPr/>
          <p:nvPr/>
        </p:nvGrpSpPr>
        <p:grpSpPr>
          <a:xfrm>
            <a:off x="7767360" y="2402640"/>
            <a:ext cx="146160" cy="1477440"/>
            <a:chOff x="7767360" y="2402640"/>
            <a:chExt cx="146160" cy="1477440"/>
          </a:xfrm>
        </p:grpSpPr>
        <p:sp>
          <p:nvSpPr>
            <p:cNvPr id="1414" name="Line 25"/>
            <p:cNvSpPr/>
            <p:nvPr/>
          </p:nvSpPr>
          <p:spPr>
            <a:xfrm>
              <a:off x="7840080" y="2404800"/>
              <a:ext cx="73440" cy="5256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5" name="Line 26"/>
            <p:cNvSpPr/>
            <p:nvPr/>
          </p:nvSpPr>
          <p:spPr>
            <a:xfrm flipV="1">
              <a:off x="7767360" y="2402640"/>
              <a:ext cx="68400" cy="5364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16" name="Line 27"/>
            <p:cNvSpPr/>
            <p:nvPr/>
          </p:nvSpPr>
          <p:spPr>
            <a:xfrm>
              <a:off x="7837920" y="2422080"/>
              <a:ext cx="0" cy="14580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417" name="Line 28"/>
          <p:cNvSpPr/>
          <p:nvPr/>
        </p:nvSpPr>
        <p:spPr>
          <a:xfrm flipH="1">
            <a:off x="5707800" y="1555560"/>
            <a:ext cx="133920" cy="12852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8" name="Line 29"/>
          <p:cNvSpPr/>
          <p:nvPr/>
        </p:nvSpPr>
        <p:spPr>
          <a:xfrm>
            <a:off x="5700240" y="1409760"/>
            <a:ext cx="150840" cy="13176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419" name="Group 30"/>
          <p:cNvGrpSpPr/>
          <p:nvPr/>
        </p:nvGrpSpPr>
        <p:grpSpPr>
          <a:xfrm>
            <a:off x="4981320" y="3880440"/>
            <a:ext cx="1031040" cy="1031040"/>
            <a:chOff x="4981320" y="3880440"/>
            <a:chExt cx="1031040" cy="1031040"/>
          </a:xfrm>
        </p:grpSpPr>
        <p:sp>
          <p:nvSpPr>
            <p:cNvPr id="1420" name="CustomShape 31"/>
            <p:cNvSpPr/>
            <p:nvPr/>
          </p:nvSpPr>
          <p:spPr>
            <a:xfrm>
              <a:off x="4981320" y="3880440"/>
              <a:ext cx="1031040" cy="1031040"/>
            </a:xfrm>
            <a:prstGeom prst="ellipse">
              <a:avLst/>
            </a:prstGeom>
            <a:solidFill>
              <a:schemeClr val="bg1"/>
            </a:solidFill>
            <a:ln w="3816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lIns="90000" tIns="45000" rIns="90000" bIns="180000" anchor="b" anchorCtr="1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400" b="0" strike="noStrike" spc="-1">
                  <a:solidFill>
                    <a:srgbClr val="000000"/>
                  </a:solidFill>
                  <a:latin typeface="Cambria Math"/>
                  <a:ea typeface="Cambria Math"/>
                </a:rPr>
                <a:t>A</a:t>
              </a:r>
              <a:endParaRPr lang="fr-FR" sz="4400" b="0" strike="noStrike" spc="-1">
                <a:latin typeface="Calibri"/>
              </a:endParaRPr>
            </a:p>
          </p:txBody>
        </p:sp>
        <p:grpSp>
          <p:nvGrpSpPr>
            <p:cNvPr id="1421" name="Group 32"/>
            <p:cNvGrpSpPr/>
            <p:nvPr/>
          </p:nvGrpSpPr>
          <p:grpSpPr>
            <a:xfrm>
              <a:off x="5375520" y="4606200"/>
              <a:ext cx="242640" cy="55080"/>
              <a:chOff x="5375520" y="4606200"/>
              <a:chExt cx="242640" cy="55080"/>
            </a:xfrm>
          </p:grpSpPr>
          <p:sp>
            <p:nvSpPr>
              <p:cNvPr id="1422" name="Line 33"/>
              <p:cNvSpPr/>
              <p:nvPr/>
            </p:nvSpPr>
            <p:spPr>
              <a:xfrm>
                <a:off x="5375520" y="4606200"/>
                <a:ext cx="24264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423" name="Line 34"/>
              <p:cNvSpPr/>
              <p:nvPr/>
            </p:nvSpPr>
            <p:spPr>
              <a:xfrm>
                <a:off x="5375520" y="466128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424" name="Line 35"/>
              <p:cNvSpPr/>
              <p:nvPr/>
            </p:nvSpPr>
            <p:spPr>
              <a:xfrm>
                <a:off x="5469480" y="466128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  <p:sp>
            <p:nvSpPr>
              <p:cNvPr id="1425" name="Line 36"/>
              <p:cNvSpPr/>
              <p:nvPr/>
            </p:nvSpPr>
            <p:spPr>
              <a:xfrm>
                <a:off x="5563440" y="4661280"/>
                <a:ext cx="54720" cy="0"/>
              </a:xfrm>
              <a:prstGeom prst="line">
                <a:avLst/>
              </a:prstGeom>
              <a:ln w="2844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/>
            </p:style>
          </p:sp>
        </p:grpSp>
      </p:grpSp>
      <p:grpSp>
        <p:nvGrpSpPr>
          <p:cNvPr id="1426" name="Group 37"/>
          <p:cNvGrpSpPr/>
          <p:nvPr/>
        </p:nvGrpSpPr>
        <p:grpSpPr>
          <a:xfrm>
            <a:off x="4729680" y="5491440"/>
            <a:ext cx="1534320" cy="624960"/>
            <a:chOff x="4729680" y="5491440"/>
            <a:chExt cx="1534320" cy="624960"/>
          </a:xfrm>
        </p:grpSpPr>
        <p:sp>
          <p:nvSpPr>
            <p:cNvPr id="1427" name="CustomShape 38"/>
            <p:cNvSpPr/>
            <p:nvPr/>
          </p:nvSpPr>
          <p:spPr>
            <a:xfrm>
              <a:off x="5805000" y="5827320"/>
              <a:ext cx="120600" cy="120600"/>
            </a:xfrm>
            <a:custGeom>
              <a:avLst/>
              <a:gdLst/>
              <a:ahLst/>
              <a:cxnLst/>
              <a:rect l="l" t="t" r="r" b="b"/>
              <a:pathLst>
                <a:path w="120836" h="120836">
                  <a:moveTo>
                    <a:pt x="118271" y="58602"/>
                  </a:moveTo>
                  <a:cubicBezTo>
                    <a:pt x="118271" y="91953"/>
                    <a:pt x="91204" y="119021"/>
                    <a:pt x="57853" y="119021"/>
                  </a:cubicBezTo>
                  <a:cubicBezTo>
                    <a:pt x="24502" y="119021"/>
                    <a:pt x="-2566" y="91953"/>
                    <a:pt x="-2566" y="58602"/>
                  </a:cubicBezTo>
                  <a:cubicBezTo>
                    <a:pt x="-2566" y="25251"/>
                    <a:pt x="24502" y="-1816"/>
                    <a:pt x="57853" y="-1816"/>
                  </a:cubicBezTo>
                  <a:cubicBezTo>
                    <a:pt x="91204" y="-1816"/>
                    <a:pt x="118271" y="25251"/>
                    <a:pt x="118271" y="58602"/>
                  </a:cubicBez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8" name="CustomShape 39"/>
            <p:cNvSpPr/>
            <p:nvPr/>
          </p:nvSpPr>
          <p:spPr>
            <a:xfrm>
              <a:off x="5068080" y="5827320"/>
              <a:ext cx="120600" cy="120600"/>
            </a:xfrm>
            <a:custGeom>
              <a:avLst/>
              <a:gdLst/>
              <a:ahLst/>
              <a:cxnLst/>
              <a:rect l="l" t="t" r="r" b="b"/>
              <a:pathLst>
                <a:path w="120836" h="120836">
                  <a:moveTo>
                    <a:pt x="118370" y="58602"/>
                  </a:moveTo>
                  <a:cubicBezTo>
                    <a:pt x="118370" y="91953"/>
                    <a:pt x="91302" y="119021"/>
                    <a:pt x="57951" y="119021"/>
                  </a:cubicBezTo>
                  <a:cubicBezTo>
                    <a:pt x="24600" y="119021"/>
                    <a:pt x="-2467" y="91953"/>
                    <a:pt x="-2467" y="58602"/>
                  </a:cubicBezTo>
                  <a:cubicBezTo>
                    <a:pt x="-2467" y="25251"/>
                    <a:pt x="24600" y="-1816"/>
                    <a:pt x="57951" y="-1816"/>
                  </a:cubicBezTo>
                  <a:cubicBezTo>
                    <a:pt x="91302" y="-1816"/>
                    <a:pt x="118370" y="25251"/>
                    <a:pt x="118370" y="58602"/>
                  </a:cubicBez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9" name="CustomShape 40"/>
            <p:cNvSpPr/>
            <p:nvPr/>
          </p:nvSpPr>
          <p:spPr>
            <a:xfrm>
              <a:off x="5031720" y="5887800"/>
              <a:ext cx="29880" cy="31680"/>
            </a:xfrm>
            <a:custGeom>
              <a:avLst/>
              <a:gdLst/>
              <a:ahLst/>
              <a:cxnLst/>
              <a:rect l="l" t="t" r="r" b="b"/>
              <a:pathLst>
                <a:path w="30209" h="31971">
                  <a:moveTo>
                    <a:pt x="-2456" y="-1816"/>
                  </a:moveTo>
                  <a:lnTo>
                    <a:pt x="27753" y="-1816"/>
                  </a:ln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0" name="CustomShape 41"/>
            <p:cNvSpPr/>
            <p:nvPr/>
          </p:nvSpPr>
          <p:spPr>
            <a:xfrm>
              <a:off x="5925960" y="5887800"/>
              <a:ext cx="29880" cy="31680"/>
            </a:xfrm>
            <a:custGeom>
              <a:avLst/>
              <a:gdLst/>
              <a:ahLst/>
              <a:cxnLst/>
              <a:rect l="l" t="t" r="r" b="b"/>
              <a:pathLst>
                <a:path w="30209" h="31971">
                  <a:moveTo>
                    <a:pt x="-2576" y="-1816"/>
                  </a:moveTo>
                  <a:lnTo>
                    <a:pt x="27633" y="-1816"/>
                  </a:ln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1" name="CustomShape 42"/>
            <p:cNvSpPr/>
            <p:nvPr/>
          </p:nvSpPr>
          <p:spPr>
            <a:xfrm rot="1983600">
              <a:off x="5205960" y="5619600"/>
              <a:ext cx="579600" cy="368280"/>
            </a:xfrm>
            <a:custGeom>
              <a:avLst/>
              <a:gdLst/>
              <a:ahLst/>
              <a:cxnLst/>
              <a:rect l="l" t="t" r="r" b="b"/>
              <a:pathLst>
                <a:path w="580015" h="368551">
                  <a:moveTo>
                    <a:pt x="-2514" y="366764"/>
                  </a:moveTo>
                  <a:lnTo>
                    <a:pt x="577501" y="-1787"/>
                  </a:ln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2" name="CustomShape 43"/>
            <p:cNvSpPr/>
            <p:nvPr/>
          </p:nvSpPr>
          <p:spPr>
            <a:xfrm>
              <a:off x="4729680" y="5887800"/>
              <a:ext cx="301680" cy="31680"/>
            </a:xfrm>
            <a:custGeom>
              <a:avLst/>
              <a:gdLst/>
              <a:ahLst/>
              <a:cxnLst/>
              <a:rect l="l" t="t" r="r" b="b"/>
              <a:pathLst>
                <a:path w="302091" h="31971">
                  <a:moveTo>
                    <a:pt x="-2434" y="-1816"/>
                  </a:moveTo>
                  <a:lnTo>
                    <a:pt x="299658" y="-1816"/>
                  </a:ln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3" name="CustomShape 44"/>
            <p:cNvSpPr/>
            <p:nvPr/>
          </p:nvSpPr>
          <p:spPr>
            <a:xfrm>
              <a:off x="5956200" y="5887800"/>
              <a:ext cx="307800" cy="31680"/>
            </a:xfrm>
            <a:custGeom>
              <a:avLst/>
              <a:gdLst/>
              <a:ahLst/>
              <a:cxnLst/>
              <a:rect l="l" t="t" r="r" b="b"/>
              <a:pathLst>
                <a:path w="308132" h="31971">
                  <a:moveTo>
                    <a:pt x="305534" y="-1816"/>
                  </a:moveTo>
                  <a:lnTo>
                    <a:pt x="-2599" y="-1816"/>
                  </a:lnTo>
                </a:path>
              </a:pathLst>
            </a:custGeom>
            <a:noFill/>
            <a:ln w="48240" cap="rnd">
              <a:solidFill>
                <a:srgbClr val="000000"/>
              </a:solidFill>
              <a:beve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434" name="CustomShape 45"/>
          <p:cNvSpPr/>
          <p:nvPr/>
        </p:nvSpPr>
        <p:spPr>
          <a:xfrm>
            <a:off x="6014880" y="3805200"/>
            <a:ext cx="842760" cy="628200"/>
          </a:xfrm>
          <a:custGeom>
            <a:avLst/>
            <a:gdLst/>
            <a:ahLst/>
            <a:cxnLst/>
            <a:rect l="l" t="t" r="r" b="b"/>
            <a:pathLst>
              <a:path w="842962" h="628650">
                <a:moveTo>
                  <a:pt x="0" y="628650"/>
                </a:moveTo>
                <a:cubicBezTo>
                  <a:pt x="277415" y="583406"/>
                  <a:pt x="554831" y="538162"/>
                  <a:pt x="695325" y="433387"/>
                </a:cubicBezTo>
                <a:cubicBezTo>
                  <a:pt x="835819" y="328612"/>
                  <a:pt x="839390" y="164306"/>
                  <a:pt x="842962" y="0"/>
                </a:cubicBezTo>
              </a:path>
            </a:pathLst>
          </a:custGeom>
          <a:noFill/>
          <a:ln w="3816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1435" name="CustomShape 46"/>
          <p:cNvSpPr/>
          <p:nvPr/>
        </p:nvSpPr>
        <p:spPr>
          <a:xfrm>
            <a:off x="4055040" y="3938760"/>
            <a:ext cx="921240" cy="471240"/>
          </a:xfrm>
          <a:custGeom>
            <a:avLst/>
            <a:gdLst/>
            <a:ahLst/>
            <a:cxnLst/>
            <a:rect l="l" t="t" r="r" b="b"/>
            <a:pathLst>
              <a:path w="921631" h="471487">
                <a:moveTo>
                  <a:pt x="921631" y="471487"/>
                </a:moveTo>
                <a:cubicBezTo>
                  <a:pt x="594209" y="467915"/>
                  <a:pt x="266787" y="464343"/>
                  <a:pt x="116768" y="385762"/>
                </a:cubicBezTo>
                <a:cubicBezTo>
                  <a:pt x="-33251" y="307181"/>
                  <a:pt x="-5867" y="153590"/>
                  <a:pt x="21518" y="0"/>
                </a:cubicBezTo>
              </a:path>
            </a:pathLst>
          </a:custGeom>
          <a:noFill/>
          <a:ln w="3816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48" name="PlaceHolder 47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49" name="PlaceHolder 48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74</a:t>
            </a:fld>
            <a:endParaRPr/>
          </a:p>
        </p:txBody>
      </p:sp>
      <p:sp>
        <p:nvSpPr>
          <p:cNvPr id="50" name="PlaceHolder 49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5" dur="500"/>
                                        <p:tgtEl>
                                          <p:spTgt spid="1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8" dur="500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1" dur="50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36" dur="500"/>
                                        <p:tgtEl>
                                          <p:spTgt spid="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Mesurer une résistance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7" name="CustomShape 2"/>
          <p:cNvSpPr/>
          <p:nvPr/>
        </p:nvSpPr>
        <p:spPr>
          <a:xfrm>
            <a:off x="7637760" y="3013920"/>
            <a:ext cx="1031040" cy="1031040"/>
          </a:xfrm>
          <a:prstGeom prst="ellipse">
            <a:avLst/>
          </a:prstGeom>
          <a:solidFill>
            <a:schemeClr val="bg1"/>
          </a:solidFill>
          <a:ln w="3816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180000" anchor="b" anchorCtr="1">
            <a:noAutofit/>
          </a:bodyPr>
          <a:lstStyle/>
          <a:p>
            <a:pPr algn="ctr">
              <a:lnSpc>
                <a:spcPct val="100000"/>
              </a:lnSpc>
            </a:pPr>
            <a:r>
              <a:rPr lang="fr-FR" sz="4400" b="0" strike="noStrike" spc="-1">
                <a:solidFill>
                  <a:srgbClr val="000000"/>
                </a:solidFill>
                <a:latin typeface="Cambria Math"/>
                <a:ea typeface="Cambria Math"/>
              </a:rPr>
              <a:t>Ω</a:t>
            </a:r>
            <a:endParaRPr lang="fr-FR" sz="4400" b="0" strike="noStrike" spc="-1">
              <a:latin typeface="Calibri"/>
            </a:endParaRPr>
          </a:p>
        </p:txBody>
      </p:sp>
      <p:grpSp>
        <p:nvGrpSpPr>
          <p:cNvPr id="1438" name="Group 3"/>
          <p:cNvGrpSpPr/>
          <p:nvPr/>
        </p:nvGrpSpPr>
        <p:grpSpPr>
          <a:xfrm>
            <a:off x="1974600" y="2221200"/>
            <a:ext cx="216000" cy="2742120"/>
            <a:chOff x="1974600" y="2221200"/>
            <a:chExt cx="216000" cy="2742120"/>
          </a:xfrm>
        </p:grpSpPr>
        <p:sp>
          <p:nvSpPr>
            <p:cNvPr id="1439" name="Line 4"/>
            <p:cNvSpPr/>
            <p:nvPr/>
          </p:nvSpPr>
          <p:spPr>
            <a:xfrm flipH="1">
              <a:off x="1974600" y="2225160"/>
              <a:ext cx="108720" cy="972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0" name="Line 5"/>
            <p:cNvSpPr/>
            <p:nvPr/>
          </p:nvSpPr>
          <p:spPr>
            <a:xfrm flipH="1" flipV="1">
              <a:off x="2089800" y="2221200"/>
              <a:ext cx="100800" cy="990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1" name="Line 6"/>
            <p:cNvSpPr/>
            <p:nvPr/>
          </p:nvSpPr>
          <p:spPr>
            <a:xfrm>
              <a:off x="2086560" y="2257200"/>
              <a:ext cx="0" cy="270612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grpSp>
        <p:nvGrpSpPr>
          <p:cNvPr id="1442" name="Group 7"/>
          <p:cNvGrpSpPr/>
          <p:nvPr/>
        </p:nvGrpSpPr>
        <p:grpSpPr>
          <a:xfrm>
            <a:off x="6627600" y="2970360"/>
            <a:ext cx="146160" cy="1477080"/>
            <a:chOff x="6627600" y="2970360"/>
            <a:chExt cx="146160" cy="1477080"/>
          </a:xfrm>
        </p:grpSpPr>
        <p:sp>
          <p:nvSpPr>
            <p:cNvPr id="1443" name="Line 8"/>
            <p:cNvSpPr/>
            <p:nvPr/>
          </p:nvSpPr>
          <p:spPr>
            <a:xfrm>
              <a:off x="6700320" y="2972520"/>
              <a:ext cx="73440" cy="5220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4" name="Line 9"/>
            <p:cNvSpPr/>
            <p:nvPr/>
          </p:nvSpPr>
          <p:spPr>
            <a:xfrm flipV="1">
              <a:off x="6627600" y="2970360"/>
              <a:ext cx="68040" cy="5328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45" name="Line 10"/>
            <p:cNvSpPr/>
            <p:nvPr/>
          </p:nvSpPr>
          <p:spPr>
            <a:xfrm>
              <a:off x="6698160" y="2989800"/>
              <a:ext cx="0" cy="1457640"/>
            </a:xfrm>
            <a:prstGeom prst="line">
              <a:avLst/>
            </a:prstGeom>
            <a:ln w="57240" cap="rnd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446" name="Line 11"/>
          <p:cNvSpPr/>
          <p:nvPr/>
        </p:nvSpPr>
        <p:spPr>
          <a:xfrm flipH="1">
            <a:off x="4568040" y="2122920"/>
            <a:ext cx="133920" cy="12852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7" name="Line 12"/>
          <p:cNvSpPr/>
          <p:nvPr/>
        </p:nvSpPr>
        <p:spPr>
          <a:xfrm>
            <a:off x="4560480" y="1977120"/>
            <a:ext cx="150840" cy="132120"/>
          </a:xfrm>
          <a:prstGeom prst="line">
            <a:avLst/>
          </a:prstGeom>
          <a:ln w="5724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8" name="CustomShape 13"/>
          <p:cNvSpPr/>
          <p:nvPr/>
        </p:nvSpPr>
        <p:spPr>
          <a:xfrm>
            <a:off x="5716800" y="1844280"/>
            <a:ext cx="1958040" cy="1517760"/>
          </a:xfrm>
          <a:custGeom>
            <a:avLst/>
            <a:gdLst/>
            <a:ahLst/>
            <a:cxnLst/>
            <a:rect l="l" t="t" r="r" b="b"/>
            <a:pathLst>
              <a:path w="1958340" h="1517966">
                <a:moveTo>
                  <a:pt x="1958340" y="1517966"/>
                </a:moveTo>
                <a:cubicBezTo>
                  <a:pt x="1478280" y="1046796"/>
                  <a:pt x="1508760" y="202246"/>
                  <a:pt x="1097280" y="54926"/>
                </a:cubicBezTo>
                <a:cubicBezTo>
                  <a:pt x="685800" y="-92394"/>
                  <a:pt x="342900" y="84136"/>
                  <a:pt x="0" y="260666"/>
                </a:cubicBezTo>
              </a:path>
            </a:pathLst>
          </a:custGeom>
          <a:noFill/>
          <a:ln w="3816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9" name="CustomShape 14"/>
          <p:cNvSpPr/>
          <p:nvPr/>
        </p:nvSpPr>
        <p:spPr>
          <a:xfrm>
            <a:off x="5699880" y="3650760"/>
            <a:ext cx="1923840" cy="1377360"/>
          </a:xfrm>
          <a:custGeom>
            <a:avLst/>
            <a:gdLst/>
            <a:ahLst/>
            <a:cxnLst/>
            <a:rect l="l" t="t" r="r" b="b"/>
            <a:pathLst>
              <a:path w="1924050" h="1377791">
                <a:moveTo>
                  <a:pt x="1924050" y="0"/>
                </a:moveTo>
                <a:cubicBezTo>
                  <a:pt x="1664970" y="289560"/>
                  <a:pt x="1905000" y="951071"/>
                  <a:pt x="1501140" y="1118711"/>
                </a:cubicBezTo>
                <a:cubicBezTo>
                  <a:pt x="1097280" y="1286351"/>
                  <a:pt x="548640" y="1332071"/>
                  <a:pt x="0" y="1377791"/>
                </a:cubicBezTo>
              </a:path>
            </a:pathLst>
          </a:custGeom>
          <a:noFill/>
          <a:ln w="3816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grpSp>
        <p:nvGrpSpPr>
          <p:cNvPr id="1450" name="Group 15"/>
          <p:cNvGrpSpPr/>
          <p:nvPr/>
        </p:nvGrpSpPr>
        <p:grpSpPr>
          <a:xfrm>
            <a:off x="7085160" y="2359800"/>
            <a:ext cx="252720" cy="188640"/>
            <a:chOff x="7085160" y="2359800"/>
            <a:chExt cx="252720" cy="188640"/>
          </a:xfrm>
        </p:grpSpPr>
        <p:sp>
          <p:nvSpPr>
            <p:cNvPr id="1451" name="Line 16"/>
            <p:cNvSpPr/>
            <p:nvPr/>
          </p:nvSpPr>
          <p:spPr>
            <a:xfrm>
              <a:off x="7169760" y="2363760"/>
              <a:ext cx="168120" cy="78120"/>
            </a:xfrm>
            <a:prstGeom prst="line">
              <a:avLst/>
            </a:prstGeom>
            <a:ln w="5724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52" name="Line 17"/>
            <p:cNvSpPr/>
            <p:nvPr/>
          </p:nvSpPr>
          <p:spPr>
            <a:xfrm flipV="1">
              <a:off x="7085160" y="2359800"/>
              <a:ext cx="68400" cy="188640"/>
            </a:xfrm>
            <a:prstGeom prst="line">
              <a:avLst/>
            </a:prstGeom>
            <a:ln w="5724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453" name="CustomShape 18"/>
          <p:cNvSpPr/>
          <p:nvPr/>
        </p:nvSpPr>
        <p:spPr>
          <a:xfrm>
            <a:off x="2939760" y="2131200"/>
            <a:ext cx="2778840" cy="836640"/>
          </a:xfrm>
          <a:custGeom>
            <a:avLst/>
            <a:gdLst/>
            <a:ahLst/>
            <a:cxnLst/>
            <a:rect l="l" t="t" r="r" b="b"/>
            <a:pathLst>
              <a:path w="2779053" h="836998">
                <a:moveTo>
                  <a:pt x="-2904" y="692619"/>
                </a:moveTo>
                <a:lnTo>
                  <a:pt x="-2904" y="-2144"/>
                </a:lnTo>
                <a:lnTo>
                  <a:pt x="2776150" y="-2144"/>
                </a:lnTo>
                <a:lnTo>
                  <a:pt x="2776150" y="834854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4" name="CustomShape 19"/>
          <p:cNvSpPr/>
          <p:nvPr/>
        </p:nvSpPr>
        <p:spPr>
          <a:xfrm>
            <a:off x="2939760" y="4357800"/>
            <a:ext cx="2778840" cy="694440"/>
          </a:xfrm>
          <a:custGeom>
            <a:avLst/>
            <a:gdLst/>
            <a:ahLst/>
            <a:cxnLst/>
            <a:rect l="l" t="t" r="r" b="b"/>
            <a:pathLst>
              <a:path w="2779053" h="694763">
                <a:moveTo>
                  <a:pt x="-2904" y="134301"/>
                </a:moveTo>
                <a:lnTo>
                  <a:pt x="-2904" y="692300"/>
                </a:lnTo>
                <a:lnTo>
                  <a:pt x="2776150" y="692300"/>
                </a:lnTo>
                <a:lnTo>
                  <a:pt x="2776150" y="-2464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5" name="CustomShape 20"/>
          <p:cNvSpPr/>
          <p:nvPr/>
        </p:nvSpPr>
        <p:spPr>
          <a:xfrm>
            <a:off x="5609160" y="3247200"/>
            <a:ext cx="223920" cy="831240"/>
          </a:xfrm>
          <a:custGeom>
            <a:avLst/>
            <a:gdLst/>
            <a:ahLst/>
            <a:cxnLst/>
            <a:rect l="l" t="t" r="r" b="b"/>
            <a:pathLst>
              <a:path w="224293" h="831528">
                <a:moveTo>
                  <a:pt x="-3110" y="-2309"/>
                </a:moveTo>
                <a:lnTo>
                  <a:pt x="221183" y="-2309"/>
                </a:lnTo>
                <a:lnTo>
                  <a:pt x="221183" y="829219"/>
                </a:lnTo>
                <a:lnTo>
                  <a:pt x="-3110" y="829219"/>
                </a:lnTo>
                <a:lnTo>
                  <a:pt x="-3110" y="-2309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6" name="CustomShape 21"/>
          <p:cNvSpPr/>
          <p:nvPr/>
        </p:nvSpPr>
        <p:spPr>
          <a:xfrm>
            <a:off x="5718600" y="4078800"/>
            <a:ext cx="28440" cy="278640"/>
          </a:xfrm>
          <a:custGeom>
            <a:avLst/>
            <a:gdLst/>
            <a:ahLst/>
            <a:cxnLst/>
            <a:rect l="l" t="t" r="r" b="b"/>
            <a:pathLst>
              <a:path w="28948" h="278999">
                <a:moveTo>
                  <a:pt x="-3110" y="276608"/>
                </a:moveTo>
                <a:lnTo>
                  <a:pt x="-3110" y="-2392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7" name="CustomShape 22"/>
          <p:cNvSpPr/>
          <p:nvPr/>
        </p:nvSpPr>
        <p:spPr>
          <a:xfrm>
            <a:off x="5718600" y="2968200"/>
            <a:ext cx="28440" cy="278640"/>
          </a:xfrm>
          <a:custGeom>
            <a:avLst/>
            <a:gdLst/>
            <a:ahLst/>
            <a:cxnLst/>
            <a:rect l="l" t="t" r="r" b="b"/>
            <a:pathLst>
              <a:path w="28948" h="278999">
                <a:moveTo>
                  <a:pt x="-3110" y="-2227"/>
                </a:moveTo>
                <a:lnTo>
                  <a:pt x="-3110" y="276773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58" name="CustomShape 23"/>
          <p:cNvSpPr/>
          <p:nvPr/>
        </p:nvSpPr>
        <p:spPr>
          <a:xfrm>
            <a:off x="5901480" y="3179520"/>
            <a:ext cx="607680" cy="49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30" b="0" strike="noStrike" spc="-1">
                <a:solidFill>
                  <a:srgbClr val="000000"/>
                </a:solidFill>
                <a:latin typeface="Arial"/>
              </a:rPr>
              <a:t>R1</a:t>
            </a:r>
            <a:endParaRPr lang="fr-FR" sz="2630" b="0" strike="noStrike" spc="-1">
              <a:latin typeface="Calibri"/>
            </a:endParaRPr>
          </a:p>
        </p:txBody>
      </p:sp>
      <p:sp>
        <p:nvSpPr>
          <p:cNvPr id="1459" name="CustomShape 24"/>
          <p:cNvSpPr/>
          <p:nvPr/>
        </p:nvSpPr>
        <p:spPr>
          <a:xfrm>
            <a:off x="5903280" y="3600720"/>
            <a:ext cx="543960" cy="35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770" b="0" strike="noStrike" spc="-1">
                <a:solidFill>
                  <a:srgbClr val="000000"/>
                </a:solidFill>
                <a:latin typeface="Arial"/>
              </a:rPr>
              <a:t>10k</a:t>
            </a:r>
            <a:endParaRPr lang="fr-FR" sz="1770" b="0" strike="noStrike" spc="-1">
              <a:latin typeface="Calibri"/>
            </a:endParaRPr>
          </a:p>
        </p:txBody>
      </p:sp>
      <p:sp>
        <p:nvSpPr>
          <p:cNvPr id="1460" name="CustomShape 25"/>
          <p:cNvSpPr/>
          <p:nvPr/>
        </p:nvSpPr>
        <p:spPr>
          <a:xfrm>
            <a:off x="2381760" y="3105000"/>
            <a:ext cx="1115640" cy="1115640"/>
          </a:xfrm>
          <a:custGeom>
            <a:avLst/>
            <a:gdLst/>
            <a:ahLst/>
            <a:cxnLst/>
            <a:rect l="l" t="t" r="r" b="b"/>
            <a:pathLst>
              <a:path w="1115998" h="1115998">
                <a:moveTo>
                  <a:pt x="1113300" y="555690"/>
                </a:moveTo>
                <a:cubicBezTo>
                  <a:pt x="1113300" y="863848"/>
                  <a:pt x="863459" y="1113689"/>
                  <a:pt x="555301" y="1113689"/>
                </a:cubicBezTo>
                <a:cubicBezTo>
                  <a:pt x="247143" y="1113689"/>
                  <a:pt x="-2698" y="863848"/>
                  <a:pt x="-2698" y="555690"/>
                </a:cubicBezTo>
                <a:cubicBezTo>
                  <a:pt x="-2698" y="247532"/>
                  <a:pt x="247143" y="-2309"/>
                  <a:pt x="555301" y="-2309"/>
                </a:cubicBezTo>
                <a:cubicBezTo>
                  <a:pt x="863459" y="-2309"/>
                  <a:pt x="1113300" y="247532"/>
                  <a:pt x="1113300" y="555690"/>
                </a:cubicBez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1" name="CustomShape 26"/>
          <p:cNvSpPr/>
          <p:nvPr/>
        </p:nvSpPr>
        <p:spPr>
          <a:xfrm>
            <a:off x="2939760" y="3105000"/>
            <a:ext cx="28440" cy="1110240"/>
          </a:xfrm>
          <a:custGeom>
            <a:avLst/>
            <a:gdLst/>
            <a:ahLst/>
            <a:cxnLst/>
            <a:rect l="l" t="t" r="r" b="b"/>
            <a:pathLst>
              <a:path w="28948" h="1110527">
                <a:moveTo>
                  <a:pt x="-2698" y="-2309"/>
                </a:moveTo>
                <a:lnTo>
                  <a:pt x="-2698" y="1108219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2" name="CustomShape 27"/>
          <p:cNvSpPr/>
          <p:nvPr/>
        </p:nvSpPr>
        <p:spPr>
          <a:xfrm>
            <a:off x="2802960" y="3105000"/>
            <a:ext cx="136440" cy="278640"/>
          </a:xfrm>
          <a:custGeom>
            <a:avLst/>
            <a:gdLst/>
            <a:ahLst/>
            <a:cxnLst/>
            <a:rect l="l" t="t" r="r" b="b"/>
            <a:pathLst>
              <a:path w="136764" h="278999">
                <a:moveTo>
                  <a:pt x="134077" y="-2247"/>
                </a:moveTo>
                <a:lnTo>
                  <a:pt x="-2688" y="276752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3" name="CustomShape 28"/>
          <p:cNvSpPr/>
          <p:nvPr/>
        </p:nvSpPr>
        <p:spPr>
          <a:xfrm>
            <a:off x="2939760" y="3105000"/>
            <a:ext cx="141840" cy="278640"/>
          </a:xfrm>
          <a:custGeom>
            <a:avLst/>
            <a:gdLst/>
            <a:ahLst/>
            <a:cxnLst/>
            <a:rect l="l" t="t" r="r" b="b"/>
            <a:pathLst>
              <a:path w="142235" h="278999">
                <a:moveTo>
                  <a:pt x="-2709" y="-2247"/>
                </a:moveTo>
                <a:lnTo>
                  <a:pt x="139527" y="276752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4" name="CustomShape 29"/>
          <p:cNvSpPr/>
          <p:nvPr/>
        </p:nvSpPr>
        <p:spPr>
          <a:xfrm>
            <a:off x="3360960" y="2826000"/>
            <a:ext cx="28440" cy="141840"/>
          </a:xfrm>
          <a:custGeom>
            <a:avLst/>
            <a:gdLst/>
            <a:ahLst/>
            <a:cxnLst/>
            <a:rect l="l" t="t" r="r" b="b"/>
            <a:pathLst>
              <a:path w="28948" h="142235">
                <a:moveTo>
                  <a:pt x="-2760" y="-2196"/>
                </a:moveTo>
                <a:lnTo>
                  <a:pt x="-2760" y="140039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5" name="CustomShape 30"/>
          <p:cNvSpPr/>
          <p:nvPr/>
        </p:nvSpPr>
        <p:spPr>
          <a:xfrm>
            <a:off x="3360960" y="2689200"/>
            <a:ext cx="28440" cy="136440"/>
          </a:xfrm>
          <a:custGeom>
            <a:avLst/>
            <a:gdLst/>
            <a:ahLst/>
            <a:cxnLst/>
            <a:rect l="l" t="t" r="r" b="b"/>
            <a:pathLst>
              <a:path w="28948" h="136764">
                <a:moveTo>
                  <a:pt x="-2760" y="-2175"/>
                </a:moveTo>
                <a:lnTo>
                  <a:pt x="-2760" y="134589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6" name="CustomShape 31"/>
          <p:cNvSpPr/>
          <p:nvPr/>
        </p:nvSpPr>
        <p:spPr>
          <a:xfrm>
            <a:off x="3218760" y="2826000"/>
            <a:ext cx="278640" cy="28440"/>
          </a:xfrm>
          <a:custGeom>
            <a:avLst/>
            <a:gdLst/>
            <a:ahLst/>
            <a:cxnLst/>
            <a:rect l="l" t="t" r="r" b="b"/>
            <a:pathLst>
              <a:path w="278999" h="28948">
                <a:moveTo>
                  <a:pt x="-2760" y="-2185"/>
                </a:moveTo>
                <a:lnTo>
                  <a:pt x="276240" y="-2185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7" name="CustomShape 32"/>
          <p:cNvSpPr/>
          <p:nvPr/>
        </p:nvSpPr>
        <p:spPr>
          <a:xfrm>
            <a:off x="2939760" y="2826000"/>
            <a:ext cx="28440" cy="278640"/>
          </a:xfrm>
          <a:custGeom>
            <a:avLst/>
            <a:gdLst/>
            <a:ahLst/>
            <a:cxnLst/>
            <a:rect l="l" t="t" r="r" b="b"/>
            <a:pathLst>
              <a:path w="28948" h="278999">
                <a:moveTo>
                  <a:pt x="-2698" y="-2206"/>
                </a:moveTo>
                <a:lnTo>
                  <a:pt x="-2698" y="276794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8" name="CustomShape 33"/>
          <p:cNvSpPr/>
          <p:nvPr/>
        </p:nvSpPr>
        <p:spPr>
          <a:xfrm>
            <a:off x="2939760" y="4215600"/>
            <a:ext cx="28440" cy="278640"/>
          </a:xfrm>
          <a:custGeom>
            <a:avLst/>
            <a:gdLst/>
            <a:ahLst/>
            <a:cxnLst/>
            <a:rect l="l" t="t" r="r" b="b"/>
            <a:pathLst>
              <a:path w="28948" h="278999">
                <a:moveTo>
                  <a:pt x="-2698" y="276588"/>
                </a:moveTo>
                <a:lnTo>
                  <a:pt x="-2698" y="-2412"/>
                </a:lnTo>
              </a:path>
            </a:pathLst>
          </a:custGeom>
          <a:noFill/>
          <a:ln w="43560" cap="rnd">
            <a:solidFill>
              <a:srgbClr val="000000"/>
            </a:solidFill>
            <a:beve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69" name="CustomShape 34"/>
          <p:cNvSpPr/>
          <p:nvPr/>
        </p:nvSpPr>
        <p:spPr>
          <a:xfrm>
            <a:off x="3566160" y="2621520"/>
            <a:ext cx="589680" cy="490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630" b="0" strike="noStrike" spc="-1">
                <a:solidFill>
                  <a:srgbClr val="000000"/>
                </a:solidFill>
                <a:latin typeface="Arial"/>
              </a:rPr>
              <a:t>V1</a:t>
            </a:r>
            <a:endParaRPr lang="fr-FR" sz="2630" b="0" strike="noStrike" spc="-1">
              <a:latin typeface="Calibri"/>
            </a:endParaRPr>
          </a:p>
        </p:txBody>
      </p:sp>
      <p:sp>
        <p:nvSpPr>
          <p:cNvPr id="1470" name="CustomShape 35"/>
          <p:cNvSpPr/>
          <p:nvPr/>
        </p:nvSpPr>
        <p:spPr>
          <a:xfrm>
            <a:off x="3565440" y="3042720"/>
            <a:ext cx="580320" cy="358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1770" b="0" strike="noStrike" spc="-1">
                <a:solidFill>
                  <a:srgbClr val="000000"/>
                </a:solidFill>
                <a:latin typeface="Arial"/>
              </a:rPr>
              <a:t>12V</a:t>
            </a:r>
            <a:endParaRPr lang="fr-FR" sz="1770" b="0" strike="noStrike" spc="-1">
              <a:latin typeface="Calibri"/>
            </a:endParaRPr>
          </a:p>
        </p:txBody>
      </p:sp>
      <p:sp>
        <p:nvSpPr>
          <p:cNvPr id="37" name="PlaceHolder 36"/>
          <p:cNvSpPr>
            <a:spLocks noGrp="1"/>
          </p:cNvSpPr>
          <p:nvPr>
            <p:ph type="ftr" idx="20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38" name="PlaceHolder 37"/>
          <p:cNvSpPr>
            <a:spLocks noGrp="1"/>
          </p:cNvSpPr>
          <p:nvPr>
            <p:ph type="sldNum" idx="21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383A4FB-056D-426D-BD53-BF9E04208239}" type="slidenum">
              <a:rPr lang="fr-FR" smtClean="0"/>
              <a:pPr/>
              <a:t>75</a:t>
            </a:fld>
            <a:endParaRPr/>
          </a:p>
        </p:txBody>
      </p:sp>
      <p:sp>
        <p:nvSpPr>
          <p:cNvPr id="39" name="PlaceHolder 38"/>
          <p:cNvSpPr>
            <a:spLocks noGrp="1"/>
          </p:cNvSpPr>
          <p:nvPr>
            <p:ph type="dt" idx="19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5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5" dur="500"/>
                                        <p:tgtEl>
                                          <p:spTgt spid="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 additive="repl">
                                        <p:cTn id="28" dur="500"/>
                                        <p:tgtEl>
                                          <p:spTgt spid="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1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37" dur="500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1" dur="500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500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5" dur="500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6" dur="500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49" dur="500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/>
                                        <p:tgtEl>
                                          <p:spTgt spid="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53" dur="500"/>
                                        <p:tgtEl>
                                          <p:spTgt spid="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4" dur="500"/>
                                        <p:tgtEl>
                                          <p:spTgt spid="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57" dur="500"/>
                                        <p:tgtEl>
                                          <p:spTgt spid="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8" dur="500"/>
                                        <p:tgtEl>
                                          <p:spTgt spid="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1" dur="500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" dur="500"/>
                                        <p:tgtEl>
                                          <p:spTgt spid="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5" dur="500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6" dur="500"/>
                                        <p:tgtEl>
                                          <p:spTgt spid="1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69" dur="500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0" dur="500"/>
                                        <p:tgtEl>
                                          <p:spTgt spid="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73" dur="500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4" dur="500"/>
                                        <p:tgtEl>
                                          <p:spTgt spid="1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77" dur="500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8" dur="500"/>
                                        <p:tgtEl>
                                          <p:spTgt spid="1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repl">
                                        <p:cTn id="81" dur="500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2" dur="500"/>
                                        <p:tgtEl>
                                          <p:spTgt spid="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DB26ADC-D46C-4CA2-9B15-4F09534B6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signaux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B506F1-8555-4818-B2F6-002B77616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Démarre le temps !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2D189B-95CA-485D-8F60-BD023A30D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671FE68-B99B-4359-8899-7D1FEC4D3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Footer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9E2E15C-423C-4544-A385-9B5A0BBF4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27E1-4605-4984-A8AA-3EE8BCC5BC3C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47766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 dirty="0">
                <a:solidFill>
                  <a:srgbClr val="FFFFFF"/>
                </a:solidFill>
                <a:latin typeface="Huit"/>
              </a:rPr>
              <a:t>Démarre le temps !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77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/>
              <p:nvPr/>
            </p:nvSpPr>
            <p:spPr>
              <a:xfrm>
                <a:off x="1989120" y="2500302"/>
                <a:ext cx="208826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)= ?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120" y="2500302"/>
                <a:ext cx="2088264" cy="6463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>
            <a:extLst>
              <a:ext uri="{FF2B5EF4-FFF2-40B4-BE49-F238E27FC236}">
                <a16:creationId xmlns:a16="http://schemas.microsoft.com/office/drawing/2014/main" id="{A2459723-210B-4668-AEA9-922CA0876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860" y="1881187"/>
            <a:ext cx="5219700" cy="26384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/>
              <p:nvPr/>
            </p:nvSpPr>
            <p:spPr>
              <a:xfrm>
                <a:off x="2017395" y="3429000"/>
                <a:ext cx="217328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fr-FR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7395" y="3429000"/>
                <a:ext cx="2173287" cy="64633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936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 dirty="0">
                <a:solidFill>
                  <a:srgbClr val="FFFFFF"/>
                </a:solidFill>
                <a:latin typeface="Huit"/>
              </a:rPr>
              <a:t>Démarre le temps !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78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/>
              <p:nvPr/>
            </p:nvSpPr>
            <p:spPr>
              <a:xfrm>
                <a:off x="1355068" y="2509827"/>
                <a:ext cx="208826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)= ?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68" y="2509827"/>
                <a:ext cx="2088264" cy="6463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/>
              <p:nvPr/>
            </p:nvSpPr>
            <p:spPr>
              <a:xfrm>
                <a:off x="1355068" y="3429000"/>
                <a:ext cx="335636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3600" b="0" i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68" y="3429000"/>
                <a:ext cx="3356368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>
            <a:extLst>
              <a:ext uri="{FF2B5EF4-FFF2-40B4-BE49-F238E27FC236}">
                <a16:creationId xmlns:a16="http://schemas.microsoft.com/office/drawing/2014/main" id="{838879E8-3FA0-4885-8578-701939F0AD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3719" y="2184641"/>
            <a:ext cx="54102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73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 dirty="0">
                <a:solidFill>
                  <a:srgbClr val="FFFFFF"/>
                </a:solidFill>
                <a:latin typeface="Huit"/>
              </a:rPr>
              <a:t>Démarre le temps !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79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/>
              <p:nvPr/>
            </p:nvSpPr>
            <p:spPr>
              <a:xfrm>
                <a:off x="380880" y="1340381"/>
                <a:ext cx="20989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)= ?</m:t>
                      </m:r>
                    </m:oMath>
                  </m:oMathPara>
                </a14:m>
                <a:endParaRPr lang="fr-FR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7C944A9A-283F-4FE7-9475-389EB3E2F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80" y="1340381"/>
                <a:ext cx="2098972" cy="64633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/>
              <p:nvPr/>
            </p:nvSpPr>
            <p:spPr>
              <a:xfrm>
                <a:off x="283893" y="2259554"/>
                <a:ext cx="348537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fr-FR" sz="3600" b="0" i="0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sin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4FDE1E0B-8D54-4C5C-B6F8-AB2BA007B8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893" y="2259554"/>
                <a:ext cx="3485377" cy="6463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>
            <a:extLst>
              <a:ext uri="{FF2B5EF4-FFF2-40B4-BE49-F238E27FC236}">
                <a16:creationId xmlns:a16="http://schemas.microsoft.com/office/drawing/2014/main" id="{F8AF124B-FBE6-490C-8F81-F530E7C0B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3462" y="1819275"/>
            <a:ext cx="6852405" cy="33599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B7F4D51-B9C5-46E2-BFE4-F5A4D7F15C5C}"/>
                  </a:ext>
                </a:extLst>
              </p:cNvPr>
              <p:cNvSpPr txBox="1"/>
              <p:nvPr/>
            </p:nvSpPr>
            <p:spPr>
              <a:xfrm>
                <a:off x="380880" y="3178727"/>
                <a:ext cx="20989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fr-FR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fr-FR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fr-FR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)= ?</m:t>
                      </m:r>
                    </m:oMath>
                  </m:oMathPara>
                </a14:m>
                <a:endParaRPr lang="fr-FR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FB7F4D51-B9C5-46E2-BFE4-F5A4D7F15C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80" y="3178727"/>
                <a:ext cx="2098972" cy="6463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058B677-2608-4BB3-AC07-4F078488EC32}"/>
                  </a:ext>
                </a:extLst>
              </p:cNvPr>
              <p:cNvSpPr txBox="1"/>
              <p:nvPr/>
            </p:nvSpPr>
            <p:spPr>
              <a:xfrm>
                <a:off x="380880" y="4097900"/>
                <a:ext cx="4418902" cy="15877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36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6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fr-FR" sz="36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  <m:oMath xmlns:m="http://schemas.openxmlformats.org/officeDocument/2006/math">
                      <m:sSub>
                        <m:sSub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sz="3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fr-FR" sz="3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3600" b="0" i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3600" b="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36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fr-FR" sz="36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sz="36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fr-FR" sz="3600" b="0" i="1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3600" i="1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fr-FR" sz="3600" b="0" i="0" smtClean="0">
                                      <a:solidFill>
                                        <a:srgbClr val="C0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br>
                  <a:rPr lang="fr-FR" dirty="0">
                    <a:solidFill>
                      <a:srgbClr val="C00000"/>
                    </a:solidFill>
                  </a:rPr>
                </a:br>
                <a:endParaRPr lang="fr-FR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D058B677-2608-4BB3-AC07-4F078488E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880" y="4097900"/>
                <a:ext cx="4418902" cy="15877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9545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C47EB4-49EB-4B75-B116-EE6D28A891DC}"/>
              </a:ext>
            </a:extLst>
          </p:cNvPr>
          <p:cNvGrpSpPr/>
          <p:nvPr/>
        </p:nvGrpSpPr>
        <p:grpSpPr>
          <a:xfrm>
            <a:off x="435694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1525F8A1-C18C-4229-87F1-7BB855737F0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Ellipse 10">
            <a:extLst>
              <a:ext uri="{FF2B5EF4-FFF2-40B4-BE49-F238E27FC236}">
                <a16:creationId xmlns:a16="http://schemas.microsoft.com/office/drawing/2014/main" id="{34E1FCA5-92A2-4A78-B851-52A1E0CFF6FD}"/>
              </a:ext>
            </a:extLst>
          </p:cNvPr>
          <p:cNvSpPr/>
          <p:nvPr/>
        </p:nvSpPr>
        <p:spPr>
          <a:xfrm>
            <a:off x="570732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035BE75-7B7A-400E-9A57-319230A54195}"/>
              </a:ext>
            </a:extLst>
          </p:cNvPr>
          <p:cNvGrpSpPr/>
          <p:nvPr/>
        </p:nvGrpSpPr>
        <p:grpSpPr>
          <a:xfrm>
            <a:off x="42930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9FBAC4F-BD86-4567-9D18-7A5A22881A7D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94DFA0F-11CE-4498-B49B-B91C29F546B4}"/>
              </a:ext>
            </a:extLst>
          </p:cNvPr>
          <p:cNvGrpSpPr/>
          <p:nvPr/>
        </p:nvGrpSpPr>
        <p:grpSpPr>
          <a:xfrm>
            <a:off x="828458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DAE630B-A99B-49F0-A507-4FDE995F8748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Ellipse 26">
            <a:extLst>
              <a:ext uri="{FF2B5EF4-FFF2-40B4-BE49-F238E27FC236}">
                <a16:creationId xmlns:a16="http://schemas.microsoft.com/office/drawing/2014/main" id="{4017B8A3-0D33-491C-B3EF-1CA00A75EBCC}"/>
              </a:ext>
            </a:extLst>
          </p:cNvPr>
          <p:cNvSpPr/>
          <p:nvPr/>
        </p:nvSpPr>
        <p:spPr>
          <a:xfrm>
            <a:off x="177968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DF8283-DF1C-4D4B-B592-03A5FF5D35D3}"/>
              </a:ext>
            </a:extLst>
          </p:cNvPr>
          <p:cNvSpPr/>
          <p:nvPr/>
        </p:nvSpPr>
        <p:spPr>
          <a:xfrm>
            <a:off x="963496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F87C69-CCC2-45AE-A841-48DB64C9D13C}"/>
              </a:ext>
            </a:extLst>
          </p:cNvPr>
          <p:cNvSpPr/>
          <p:nvPr/>
        </p:nvSpPr>
        <p:spPr>
          <a:xfrm>
            <a:off x="-2157823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03EF799-4BC6-44A1-A2DC-E218D701F8CA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3FA9AA4-BE73-4E77-B3B4-925D8720433B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5D7D11D-3646-4891-AABF-4B081068DCD5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9CB7E26-3B0B-4A80-936F-A042CCCB5E63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44EF018-A561-4DDE-B80A-81D5B85771F4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8BE8DA-EC2D-4FEF-B1DC-09EA421AF5BF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10DF9B6B-A54E-4255-AEA9-FCA34436D714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74BB9AF5-EB17-4497-B386-7C45ECB68C1F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0F47EB-9A35-4D7F-88FD-82E94A13D416}"/>
              </a:ext>
            </a:extLst>
          </p:cNvPr>
          <p:cNvSpPr txBox="1"/>
          <p:nvPr/>
        </p:nvSpPr>
        <p:spPr>
          <a:xfrm>
            <a:off x="330199" y="860852"/>
            <a:ext cx="11531602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b="1" dirty="0">
                <a:solidFill>
                  <a:srgbClr val="FF0000"/>
                </a:solidFill>
                <a:latin typeface="Huit" panose="00000500000000000000" pitchFamily="2" charset="0"/>
              </a:rPr>
              <a:t>Courant électrique : Ampères (A)</a:t>
            </a:r>
          </a:p>
          <a:p>
            <a:pPr algn="ctr"/>
            <a:endParaRPr lang="fr-FR" sz="3600" b="1" dirty="0">
              <a:latin typeface="Huit" panose="00000500000000000000" pitchFamily="2" charset="0"/>
            </a:endParaRPr>
          </a:p>
          <a:p>
            <a:pPr algn="ctr"/>
            <a:r>
              <a:rPr lang="fr-FR" sz="3600" dirty="0">
                <a:solidFill>
                  <a:srgbClr val="FF0000"/>
                </a:solidFill>
                <a:latin typeface="Huit" panose="00000500000000000000" pitchFamily="2" charset="0"/>
              </a:rPr>
              <a:t>1 A </a:t>
            </a:r>
            <a:r>
              <a:rPr lang="fr-FR" sz="3600" dirty="0">
                <a:latin typeface="Huit" panose="00000500000000000000" pitchFamily="2" charset="0"/>
              </a:rPr>
              <a:t>= </a:t>
            </a:r>
            <a:r>
              <a:rPr lang="fr-FR" sz="3600" dirty="0">
                <a:solidFill>
                  <a:schemeClr val="accent1"/>
                </a:solidFill>
                <a:latin typeface="Huit" panose="00000500000000000000" pitchFamily="2" charset="0"/>
              </a:rPr>
              <a:t>6 241 000 000 000 000 000 électrons </a:t>
            </a:r>
            <a:r>
              <a:rPr lang="fr-FR" sz="3600" dirty="0">
                <a:latin typeface="Huit" panose="00000500000000000000" pitchFamily="2" charset="0"/>
              </a:rPr>
              <a:t>/ seconde</a:t>
            </a:r>
          </a:p>
        </p:txBody>
      </p:sp>
    </p:spTree>
    <p:extLst>
      <p:ext uri="{BB962C8B-B14F-4D97-AF65-F5344CB8AC3E}">
        <p14:creationId xmlns:p14="http://schemas.microsoft.com/office/powerpoint/2010/main" val="389511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8646 -0.03217 C 0.10443 -0.03958 0.13151 -0.04328 0.15989 -0.04328 C 0.19219 -0.04328 0.2181 -0.03958 0.23607 -0.03217 L 0.32265 -4.44444E-6 " pathEditMode="relative" rAng="0" ptsTypes="AA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8645 -0.03217 C 0.10442 -0.03958 0.13151 -0.04328 0.15989 -0.04328 C 0.19218 -0.04328 0.21705 -0.03958 0.23606 -0.03217 L 0.32265 -4.44444E-6 " pathEditMode="relative" rAng="0" ptsTypes="AAAAA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6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 dirty="0">
                <a:solidFill>
                  <a:srgbClr val="FFFFFF"/>
                </a:solidFill>
                <a:latin typeface="Huit"/>
              </a:rPr>
              <a:t>Démarre le temps !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80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3074" name="Picture 2" descr="Prise femelle de type E. Icône de la prise d'alimentation secteur. Fiche  pays France Image Vectorielle Stock - Alamy">
            <a:extLst>
              <a:ext uri="{FF2B5EF4-FFF2-40B4-BE49-F238E27FC236}">
                <a16:creationId xmlns:a16="http://schemas.microsoft.com/office/drawing/2014/main" id="{E3FB757A-9CC4-42A6-9DB2-FDC3794F6C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5" t="15418" r="16732" b="22360"/>
          <a:stretch/>
        </p:blipFill>
        <p:spPr bwMode="auto">
          <a:xfrm>
            <a:off x="3771540" y="1295400"/>
            <a:ext cx="4286250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A1B27C1B-82AB-4770-99BA-FE6AE80EAE25}"/>
                  </a:ext>
                </a:extLst>
              </p:cNvPr>
              <p:cNvSpPr txBox="1"/>
              <p:nvPr/>
            </p:nvSpPr>
            <p:spPr>
              <a:xfrm>
                <a:off x="2835709" y="1851645"/>
                <a:ext cx="6157912" cy="31547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99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fr-FR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A1B27C1B-82AB-4770-99BA-FE6AE80EAE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5709" y="1851645"/>
                <a:ext cx="6157912" cy="31547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034897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 dirty="0">
                <a:solidFill>
                  <a:srgbClr val="FFFFFF"/>
                </a:solidFill>
                <a:latin typeface="Huit"/>
              </a:rPr>
              <a:t>Un tour de manège !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81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pic>
        <p:nvPicPr>
          <p:cNvPr id="2050" name="Picture 2" descr="Desmos Help Center">
            <a:hlinkClick r:id="rId3"/>
            <a:extLst>
              <a:ext uri="{FF2B5EF4-FFF2-40B4-BE49-F238E27FC236}">
                <a16:creationId xmlns:a16="http://schemas.microsoft.com/office/drawing/2014/main" id="{CF409635-D286-4EB5-A16A-410FADAC5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675" y="1771650"/>
            <a:ext cx="3314700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spc="-1" dirty="0">
                <a:solidFill>
                  <a:srgbClr val="FFFFFF"/>
                </a:solidFill>
                <a:latin typeface="Huit"/>
              </a:rPr>
              <a:t>Les caractéristiques des signaux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82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/>
              <p:nvPr/>
            </p:nvSpPr>
            <p:spPr>
              <a:xfrm>
                <a:off x="519203" y="1781175"/>
                <a:ext cx="3417002" cy="2683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fr-FR" sz="2400" b="1" spc="-1" dirty="0">
                    <a:solidFill>
                      <a:srgbClr val="000000"/>
                    </a:solidFill>
                    <a:latin typeface="Huit"/>
                  </a:rPr>
                  <a:t>Différentes amplitudes</a:t>
                </a: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spc="-1" dirty="0">
                    <a:solidFill>
                      <a:schemeClr val="accent6"/>
                    </a:solidFill>
                    <a:latin typeface="Calibri"/>
                  </a:rPr>
                  <a:t>Amplitude : </a:t>
                </a:r>
                <a14:m>
                  <m:oMath xmlns:m="http://schemas.openxmlformats.org/officeDocument/2006/math"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fr-FR" spc="-1" dirty="0">
                  <a:solidFill>
                    <a:schemeClr val="accent6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spc="-1" dirty="0">
                    <a:solidFill>
                      <a:schemeClr val="accent1"/>
                    </a:solidFill>
                    <a:latin typeface="Calibri"/>
                  </a:rPr>
                  <a:t>Amplitude Crête à Crête 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</m:acc>
                  </m:oMath>
                </a14:m>
                <a:endParaRPr lang="fr-FR" spc="-1" dirty="0">
                  <a:solidFill>
                    <a:schemeClr val="accent1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spc="-1" dirty="0">
                    <a:solidFill>
                      <a:schemeClr val="accent2"/>
                    </a:solidFill>
                  </a:rPr>
                  <a:t>Valeur efficace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 spc="-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 spc="-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i="1" spc="-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𝑅𝑀𝑆</m:t>
                        </m:r>
                      </m:sub>
                    </m:sSub>
                  </m:oMath>
                </a14:m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spc="-1" dirty="0">
                    <a:latin typeface="Calibri"/>
                  </a:rPr>
                  <a:t>Valeur Moyenne : </a:t>
                </a:r>
                <a14:m>
                  <m:oMath xmlns:m="http://schemas.openxmlformats.org/officeDocument/2006/math">
                    <m:r>
                      <a:rPr lang="fr-FR" b="0" i="1" spc="-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fr-FR" b="0" i="1" spc="-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fr-FR" b="0" i="1" spc="-1" smtClean="0">
                        <a:latin typeface="Cambria Math" panose="02040503050406030204" pitchFamily="18" charset="0"/>
                      </a:rPr>
                      <m:t>&gt; </m:t>
                    </m:r>
                  </m:oMath>
                </a14:m>
                <a:endParaRPr lang="fr-FR" sz="1800" b="0" strike="noStrike" spc="-1" dirty="0">
                  <a:latin typeface="Calibri"/>
                </a:endParaRPr>
              </a:p>
            </p:txBody>
          </p:sp>
        </mc:Choice>
        <mc:Fallback xmlns="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03" y="1781175"/>
                <a:ext cx="3417002" cy="2683640"/>
              </a:xfrm>
              <a:prstGeom prst="rect">
                <a:avLst/>
              </a:prstGeom>
              <a:blipFill>
                <a:blip r:embed="rId3"/>
                <a:stretch>
                  <a:fillRect l="-2852" t="-2500" r="-2317" b="-272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 2">
            <a:extLst>
              <a:ext uri="{FF2B5EF4-FFF2-40B4-BE49-F238E27FC236}">
                <a16:creationId xmlns:a16="http://schemas.microsoft.com/office/drawing/2014/main" id="{EE240E54-336F-46E5-8CB5-151DA4B1A4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4"/>
          <a:stretch/>
        </p:blipFill>
        <p:spPr>
          <a:xfrm>
            <a:off x="4722018" y="1266840"/>
            <a:ext cx="7469981" cy="4543425"/>
          </a:xfrm>
          <a:prstGeom prst="rect">
            <a:avLst/>
          </a:prstGeom>
        </p:spPr>
      </p:pic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C9F360E5-8B9D-4DAD-8470-EB61755FAA10}"/>
              </a:ext>
            </a:extLst>
          </p:cNvPr>
          <p:cNvCxnSpPr/>
          <p:nvPr/>
        </p:nvCxnSpPr>
        <p:spPr>
          <a:xfrm flipV="1">
            <a:off x="6524625" y="1419225"/>
            <a:ext cx="0" cy="213360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92A08E9-29C7-4B60-A6C3-ACA0AF5F2F92}"/>
              </a:ext>
            </a:extLst>
          </p:cNvPr>
          <p:cNvCxnSpPr>
            <a:cxnSpLocks/>
          </p:cNvCxnSpPr>
          <p:nvPr/>
        </p:nvCxnSpPr>
        <p:spPr>
          <a:xfrm flipV="1">
            <a:off x="10163175" y="1419225"/>
            <a:ext cx="0" cy="4267200"/>
          </a:xfrm>
          <a:prstGeom prst="straightConnector1">
            <a:avLst/>
          </a:prstGeom>
          <a:ln w="5715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51E2D78F-EB1E-4006-8FF8-422D9C00839B}"/>
              </a:ext>
            </a:extLst>
          </p:cNvPr>
          <p:cNvCxnSpPr/>
          <p:nvPr/>
        </p:nvCxnSpPr>
        <p:spPr>
          <a:xfrm>
            <a:off x="4829175" y="1419225"/>
            <a:ext cx="723900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9F35B0F2-8E35-4405-A7EA-F18B1E7F2D30}"/>
                  </a:ext>
                </a:extLst>
              </p:cNvPr>
              <p:cNvSpPr txBox="1"/>
              <p:nvPr/>
            </p:nvSpPr>
            <p:spPr>
              <a:xfrm>
                <a:off x="5074729" y="2725230"/>
                <a:ext cx="1531146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fr-FR" spc="-1" dirty="0">
                    <a:solidFill>
                      <a:schemeClr val="accent6"/>
                    </a:solidFill>
                    <a:latin typeface="Calibri"/>
                  </a:rPr>
                  <a:t>Amplitude : </a:t>
                </a:r>
                <a14:m>
                  <m:oMath xmlns:m="http://schemas.openxmlformats.org/officeDocument/2006/math"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endParaRPr lang="fr-FR" spc="-1" dirty="0">
                  <a:solidFill>
                    <a:schemeClr val="accent6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9F35B0F2-8E35-4405-A7EA-F18B1E7F2D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4729" y="2725230"/>
                <a:ext cx="1531146" cy="369332"/>
              </a:xfrm>
              <a:prstGeom prst="rect">
                <a:avLst/>
              </a:prstGeom>
              <a:blipFill>
                <a:blip r:embed="rId5"/>
                <a:stretch>
                  <a:fillRect l="-3175" t="-819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58168A3-CB26-42D7-924A-44ACED00839E}"/>
                  </a:ext>
                </a:extLst>
              </p:cNvPr>
              <p:cNvSpPr txBox="1"/>
              <p:nvPr/>
            </p:nvSpPr>
            <p:spPr>
              <a:xfrm>
                <a:off x="10163175" y="1944569"/>
                <a:ext cx="1847487" cy="6640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0000"/>
                  </a:lnSpc>
                </a:pPr>
                <a:r>
                  <a:rPr lang="fr-FR" spc="-1" dirty="0">
                    <a:solidFill>
                      <a:schemeClr val="accent1"/>
                    </a:solidFill>
                    <a:latin typeface="Calibri"/>
                  </a:rPr>
                  <a:t>Amplitude Crête à Crête 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</m:acc>
                  </m:oMath>
                </a14:m>
                <a:endParaRPr lang="fr-FR" spc="-1" dirty="0">
                  <a:solidFill>
                    <a:schemeClr val="accent1"/>
                  </a:solidFill>
                  <a:latin typeface="Calibri"/>
                </a:endParaRPr>
              </a:p>
            </p:txBody>
          </p:sp>
        </mc:Choice>
        <mc:Fallback xmlns=""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B58168A3-CB26-42D7-924A-44ACED0083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3175" y="1944569"/>
                <a:ext cx="1847487" cy="664091"/>
              </a:xfrm>
              <a:prstGeom prst="rect">
                <a:avLst/>
              </a:prstGeom>
              <a:blipFill>
                <a:blip r:embed="rId6"/>
                <a:stretch>
                  <a:fillRect t="-5505" r="-1650" b="-1284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349E38C-BA41-48A3-8418-E025AAC5C6A2}"/>
              </a:ext>
            </a:extLst>
          </p:cNvPr>
          <p:cNvCxnSpPr/>
          <p:nvPr/>
        </p:nvCxnSpPr>
        <p:spPr>
          <a:xfrm>
            <a:off x="4837508" y="1781175"/>
            <a:ext cx="7239000" cy="0"/>
          </a:xfrm>
          <a:prstGeom prst="line">
            <a:avLst/>
          </a:prstGeom>
          <a:ln w="1905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0757CF3-BDB4-4B62-A575-305EC26380D9}"/>
                  </a:ext>
                </a:extLst>
              </p:cNvPr>
              <p:cNvSpPr txBox="1"/>
              <p:nvPr/>
            </p:nvSpPr>
            <p:spPr>
              <a:xfrm>
                <a:off x="8084345" y="2078899"/>
                <a:ext cx="171302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fr-FR" spc="-1" dirty="0">
                    <a:solidFill>
                      <a:schemeClr val="accent2"/>
                    </a:solidFill>
                    <a:latin typeface="Calibri"/>
                  </a:rPr>
                  <a:t>Valeur efficace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b="0" i="1" spc="-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pc="-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fr-FR" b="0" i="1" spc="-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𝑅𝑀𝑆</m:t>
                        </m:r>
                      </m:sub>
                    </m:sSub>
                  </m:oMath>
                </a14:m>
                <a:endParaRPr lang="fr-FR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00757CF3-BDB4-4B62-A575-305EC26380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84345" y="2078899"/>
                <a:ext cx="1713026" cy="646331"/>
              </a:xfrm>
              <a:prstGeom prst="rect">
                <a:avLst/>
              </a:prstGeom>
              <a:blipFill>
                <a:blip r:embed="rId7"/>
                <a:stretch>
                  <a:fillRect l="-1779" t="-4717" r="-53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87FA77EC-ED87-4F38-A2E1-F75AE1F52178}"/>
              </a:ext>
            </a:extLst>
          </p:cNvPr>
          <p:cNvCxnSpPr>
            <a:cxnSpLocks/>
          </p:cNvCxnSpPr>
          <p:nvPr/>
        </p:nvCxnSpPr>
        <p:spPr>
          <a:xfrm flipV="1">
            <a:off x="8084346" y="1781175"/>
            <a:ext cx="0" cy="1771650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58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spc="-1" dirty="0">
                <a:solidFill>
                  <a:srgbClr val="FFFFFF"/>
                </a:solidFill>
                <a:latin typeface="Huit"/>
              </a:rPr>
              <a:t>Les caractéristiques des signaux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83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/>
              <p:nvPr/>
            </p:nvSpPr>
            <p:spPr>
              <a:xfrm>
                <a:off x="342812" y="1419225"/>
                <a:ext cx="3695668" cy="3471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fr-FR" sz="2400" b="1" spc="-1" dirty="0">
                    <a:solidFill>
                      <a:srgbClr val="000000"/>
                    </a:solidFill>
                    <a:latin typeface="Huit"/>
                  </a:rPr>
                  <a:t>Différentes temporalités</a:t>
                </a: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6"/>
                    </a:solidFill>
                    <a:latin typeface="Calibri"/>
                  </a:rPr>
                  <a:t>Période</a:t>
                </a:r>
                <a:r>
                  <a:rPr lang="fr-FR" spc="-1" dirty="0">
                    <a:solidFill>
                      <a:schemeClr val="accent6"/>
                    </a:solidFill>
                    <a:latin typeface="Calibri"/>
                  </a:rPr>
                  <a:t> : </a:t>
                </a:r>
                <a14:m>
                  <m:oMath xmlns:m="http://schemas.openxmlformats.org/officeDocument/2006/math"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(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pc="-1" dirty="0">
                  <a:solidFill>
                    <a:schemeClr val="accent6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1"/>
                    </a:solidFill>
                    <a:latin typeface="Calibri"/>
                  </a:rPr>
                  <a:t>Fréquence</a:t>
                </a:r>
                <a:r>
                  <a:rPr lang="fr-FR" spc="-1" dirty="0">
                    <a:solidFill>
                      <a:schemeClr val="accent1"/>
                    </a:solidFill>
                    <a:latin typeface="Calibri"/>
                  </a:rPr>
                  <a:t> : </a:t>
                </a:r>
                <a14:m>
                  <m:oMath xmlns:m="http://schemas.openxmlformats.org/officeDocument/2006/math">
                    <m:r>
                      <a:rPr lang="fr-FR" i="1" spc="-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b="0" i="1" spc="-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𝐻𝑧</m:t>
                        </m:r>
                      </m:e>
                    </m:d>
                  </m:oMath>
                </a14:m>
                <a:endParaRPr lang="fr-FR" b="0" spc="-1" dirty="0">
                  <a:solidFill>
                    <a:schemeClr val="accent1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br>
                  <a:rPr lang="fr-FR" b="0" spc="-1" dirty="0">
                    <a:solidFill>
                      <a:schemeClr val="accent1"/>
                    </a:solidFill>
                    <a:latin typeface="Calibri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b="0" i="1" spc="-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b="0" i="1" spc="-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fr-FR" b="0" spc="-1" dirty="0">
                  <a:solidFill>
                    <a:schemeClr val="accent1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2"/>
                    </a:solidFill>
                  </a:rPr>
                  <a:t>Pulsation</a:t>
                </a:r>
                <a:r>
                  <a:rPr lang="fr-FR" spc="-1" dirty="0">
                    <a:solidFill>
                      <a:schemeClr val="accent2"/>
                    </a:solidFill>
                  </a:rPr>
                  <a:t> : </a:t>
                </a:r>
                <a14:m>
                  <m:oMath xmlns:m="http://schemas.openxmlformats.org/officeDocument/2006/math">
                    <m:r>
                      <a:rPr lang="fr-FR" i="1" spc="-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  <m:r>
                      <a:rPr lang="fr-FR" b="0" i="1" spc="-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b="0" i="1" spc="-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lin"/>
                            <m:ctrlP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𝑟𝑎𝑑</m:t>
                            </m:r>
                          </m:num>
                          <m:den>
                            <m: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e>
                    </m:d>
                  </m:oMath>
                </a14:m>
                <a:endParaRPr lang="fr-FR" b="0" spc="-1" dirty="0">
                  <a:solidFill>
                    <a:schemeClr val="accent2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br>
                  <a:rPr lang="fr-FR" b="0" spc="-1" dirty="0">
                    <a:solidFill>
                      <a:schemeClr val="accent2"/>
                    </a:solidFill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i="1" spc="-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fr-FR" b="0" spc="-1" dirty="0">
                  <a:solidFill>
                    <a:schemeClr val="accent2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12" y="1419225"/>
                <a:ext cx="3695668" cy="3471804"/>
              </a:xfrm>
              <a:prstGeom prst="rect">
                <a:avLst/>
              </a:prstGeom>
              <a:blipFill>
                <a:blip r:embed="rId3"/>
                <a:stretch>
                  <a:fillRect l="-2475" t="-1933" r="-2145" b="-228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 2">
            <a:extLst>
              <a:ext uri="{FF2B5EF4-FFF2-40B4-BE49-F238E27FC236}">
                <a16:creationId xmlns:a16="http://schemas.microsoft.com/office/drawing/2014/main" id="{EE240E54-336F-46E5-8CB5-151DA4B1A4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4"/>
          <a:stretch/>
        </p:blipFill>
        <p:spPr>
          <a:xfrm>
            <a:off x="4722018" y="1266840"/>
            <a:ext cx="7469981" cy="4543425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45DE67E-9640-40AD-BF66-36D58711A990}"/>
              </a:ext>
            </a:extLst>
          </p:cNvPr>
          <p:cNvCxnSpPr>
            <a:cxnSpLocks/>
          </p:cNvCxnSpPr>
          <p:nvPr/>
        </p:nvCxnSpPr>
        <p:spPr>
          <a:xfrm>
            <a:off x="11953875" y="1419225"/>
            <a:ext cx="0" cy="40195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1E95A349-AC9A-4799-A506-AD6DA6E7A009}"/>
              </a:ext>
            </a:extLst>
          </p:cNvPr>
          <p:cNvCxnSpPr>
            <a:cxnSpLocks/>
            <a:stCxn id="3" idx="1"/>
          </p:cNvCxnSpPr>
          <p:nvPr/>
        </p:nvCxnSpPr>
        <p:spPr>
          <a:xfrm>
            <a:off x="4722018" y="3538553"/>
            <a:ext cx="7231857" cy="4747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49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spc="-1" dirty="0">
                <a:solidFill>
                  <a:srgbClr val="FFFFFF"/>
                </a:solidFill>
                <a:latin typeface="Huit"/>
              </a:rPr>
              <a:t>Les caractéristiques des signaux</a:t>
            </a:r>
            <a:endParaRPr lang="fr-FR" sz="4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84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/>
              <p:nvPr/>
            </p:nvSpPr>
            <p:spPr>
              <a:xfrm>
                <a:off x="342812" y="1419225"/>
                <a:ext cx="3695668" cy="347180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90000" tIns="45000" rIns="90000" bIns="45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fr-FR" sz="2400" b="1" spc="-1" dirty="0">
                    <a:solidFill>
                      <a:srgbClr val="000000"/>
                    </a:solidFill>
                    <a:latin typeface="Huit"/>
                  </a:rPr>
                  <a:t>Différentes temporalités</a:t>
                </a: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6"/>
                    </a:solidFill>
                    <a:latin typeface="Calibri"/>
                  </a:rPr>
                  <a:t>Période</a:t>
                </a:r>
                <a:r>
                  <a:rPr lang="fr-FR" spc="-1" dirty="0">
                    <a:solidFill>
                      <a:schemeClr val="accent6"/>
                    </a:solidFill>
                    <a:latin typeface="Calibri"/>
                  </a:rPr>
                  <a:t> : </a:t>
                </a:r>
                <a14:m>
                  <m:oMath xmlns:m="http://schemas.openxmlformats.org/officeDocument/2006/math"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𝑇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(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fr-FR" b="0" i="1" spc="-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fr-FR" spc="-1" dirty="0">
                  <a:solidFill>
                    <a:schemeClr val="accent6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1"/>
                    </a:solidFill>
                    <a:latin typeface="Calibri"/>
                  </a:rPr>
                  <a:t>Fréquence</a:t>
                </a:r>
                <a:r>
                  <a:rPr lang="fr-FR" spc="-1" dirty="0">
                    <a:solidFill>
                      <a:schemeClr val="accent1"/>
                    </a:solidFill>
                    <a:latin typeface="Calibri"/>
                  </a:rPr>
                  <a:t> : </a:t>
                </a:r>
                <a14:m>
                  <m:oMath xmlns:m="http://schemas.openxmlformats.org/officeDocument/2006/math">
                    <m:r>
                      <a:rPr lang="fr-FR" i="1" spc="-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b="0" i="1" spc="-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pc="-1" smtClean="0">
                            <a:solidFill>
                              <a:schemeClr val="accent1"/>
                            </a:solidFill>
                            <a:latin typeface="Cambria Math" panose="02040503050406030204" pitchFamily="18" charset="0"/>
                          </a:rPr>
                          <m:t>𝐻𝑧</m:t>
                        </m:r>
                      </m:e>
                    </m:d>
                  </m:oMath>
                </a14:m>
                <a:endParaRPr lang="fr-FR" b="0" spc="-1" dirty="0">
                  <a:solidFill>
                    <a:schemeClr val="accent1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br>
                  <a:rPr lang="fr-FR" b="0" spc="-1" dirty="0">
                    <a:solidFill>
                      <a:schemeClr val="accent1"/>
                    </a:solidFill>
                    <a:latin typeface="Calibri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b="0" i="1" spc="-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fr-FR" b="0" i="1" spc="-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b="0" i="1" spc="-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fr-FR" b="0" spc="-1" dirty="0">
                  <a:solidFill>
                    <a:schemeClr val="accent1"/>
                  </a:solidFill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endParaRPr lang="fr-FR" sz="1800" b="0" strike="noStrike" spc="-1" dirty="0">
                  <a:latin typeface="Calibri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fr-FR" b="1" spc="-1" dirty="0">
                    <a:solidFill>
                      <a:schemeClr val="accent2"/>
                    </a:solidFill>
                  </a:rPr>
                  <a:t>Pulsation</a:t>
                </a:r>
                <a:r>
                  <a:rPr lang="fr-FR" spc="-1" dirty="0">
                    <a:solidFill>
                      <a:schemeClr val="accent2"/>
                    </a:solidFill>
                  </a:rPr>
                  <a:t> : </a:t>
                </a:r>
                <a14:m>
                  <m:oMath xmlns:m="http://schemas.openxmlformats.org/officeDocument/2006/math">
                    <m:r>
                      <a:rPr lang="fr-FR" i="1" spc="-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𝜔</m:t>
                    </m:r>
                    <m:r>
                      <a:rPr lang="fr-FR" b="0" i="1" spc="-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fr-FR" b="0" i="1" spc="-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type m:val="lin"/>
                            <m:ctrlP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𝑟𝑎𝑑</m:t>
                            </m:r>
                          </m:num>
                          <m:den>
                            <m:r>
                              <a:rPr lang="fr-FR" b="0" i="1" spc="-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𝑠</m:t>
                            </m:r>
                          </m:den>
                        </m:f>
                      </m:e>
                    </m:d>
                  </m:oMath>
                </a14:m>
                <a:endParaRPr lang="fr-FR" b="0" spc="-1" dirty="0">
                  <a:solidFill>
                    <a:schemeClr val="accent2"/>
                  </a:solidFill>
                  <a:ea typeface="Cambria Math" panose="02040503050406030204" pitchFamily="18" charset="0"/>
                </a:endParaRPr>
              </a:p>
              <a:p>
                <a:pPr>
                  <a:lnSpc>
                    <a:spcPct val="100000"/>
                  </a:lnSpc>
                </a:pPr>
                <a:br>
                  <a:rPr lang="fr-FR" b="0" spc="-1" dirty="0">
                    <a:solidFill>
                      <a:schemeClr val="accent2"/>
                    </a:solidFill>
                    <a:ea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i="1" spc="-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𝜔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=2.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fr-FR" b="0" i="1" spc="-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𝑓</m:t>
                      </m:r>
                    </m:oMath>
                  </m:oMathPara>
                </a14:m>
                <a:endParaRPr lang="fr-FR" b="0" spc="-1" dirty="0">
                  <a:solidFill>
                    <a:schemeClr val="accent2"/>
                  </a:solidFill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CustomShape 1">
                <a:extLst>
                  <a:ext uri="{FF2B5EF4-FFF2-40B4-BE49-F238E27FC236}">
                    <a16:creationId xmlns:a16="http://schemas.microsoft.com/office/drawing/2014/main" id="{6D6021B6-330F-4F4D-BAD5-28F0A98EC0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12" y="1419225"/>
                <a:ext cx="3695668" cy="3471804"/>
              </a:xfrm>
              <a:prstGeom prst="rect">
                <a:avLst/>
              </a:prstGeom>
              <a:blipFill>
                <a:blip r:embed="rId3"/>
                <a:stretch>
                  <a:fillRect l="-2475" t="-1933" r="-2145" b="-228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Image 2">
            <a:extLst>
              <a:ext uri="{FF2B5EF4-FFF2-40B4-BE49-F238E27FC236}">
                <a16:creationId xmlns:a16="http://schemas.microsoft.com/office/drawing/2014/main" id="{EE240E54-336F-46E5-8CB5-151DA4B1A4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4"/>
          <a:stretch/>
        </p:blipFill>
        <p:spPr>
          <a:xfrm>
            <a:off x="4722018" y="1266840"/>
            <a:ext cx="7469981" cy="4543425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45DE67E-9640-40AD-BF66-36D58711A990}"/>
              </a:ext>
            </a:extLst>
          </p:cNvPr>
          <p:cNvCxnSpPr>
            <a:cxnSpLocks/>
          </p:cNvCxnSpPr>
          <p:nvPr/>
        </p:nvCxnSpPr>
        <p:spPr>
          <a:xfrm>
            <a:off x="11953875" y="1419225"/>
            <a:ext cx="0" cy="401955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1E95A349-AC9A-4799-A506-AD6DA6E7A009}"/>
              </a:ext>
            </a:extLst>
          </p:cNvPr>
          <p:cNvCxnSpPr>
            <a:cxnSpLocks/>
            <a:stCxn id="3" idx="1"/>
          </p:cNvCxnSpPr>
          <p:nvPr/>
        </p:nvCxnSpPr>
        <p:spPr>
          <a:xfrm>
            <a:off x="4722018" y="3538553"/>
            <a:ext cx="7231857" cy="4747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35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0F2B4CDA-FAB5-474A-9835-2DF60BF49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Fourrier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4818EFA-9885-4341-9AEC-C23B6333F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9297F4-2C86-4605-B4B6-39AF82500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226EF4-7FF0-470B-989D-680FB1DB1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85</a:t>
            </a:fld>
            <a:endParaRPr lang="fr-F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8D7679A-DC54-4A31-B88A-D8019D519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65" y="921203"/>
            <a:ext cx="9923160" cy="5416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71404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DB26ADC-D46C-4CA2-9B15-4F09534B6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GBF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8B506F1-8555-4818-B2F6-002B776168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Vous avez dit basses fréquences ?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2D189B-95CA-485D-8F60-BD023A30D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671FE68-B99B-4359-8899-7D1FEC4D3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Footer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9E2E15C-423C-4544-A385-9B5A0BBF4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F27E1-4605-4984-A8AA-3EE8BCC5BC3C}" type="slidenum">
              <a:rPr lang="fr-FR" smtClean="0"/>
              <a:t>86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2209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015FEB-5857-4145-886D-8D127B86A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L’Oscilloscope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D26B96A-B910-4775-9A01-1921D1C229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2632F87-9C8B-4ECE-AB44-9D3CF18A8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4FB0D7-249C-4F98-81F9-4456DCE5C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74E3AC-9CD9-42EB-8D70-E8EBF271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04711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TP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2" name="TextShape 2"/>
          <p:cNvSpPr txBox="1"/>
          <p:nvPr/>
        </p:nvSpPr>
        <p:spPr>
          <a:xfrm>
            <a:off x="838080" y="1138320"/>
            <a:ext cx="10515240" cy="5038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Technologie des résistances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Mesure d’une tension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Mesure d’un courant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Mesure d’une résistance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Mesure d’une résistance avec ampèremètre</a:t>
            </a:r>
          </a:p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Vérification par la mesure des calculs réalisés</a:t>
            </a:r>
          </a:p>
          <a:p>
            <a:pPr>
              <a:lnSpc>
                <a:spcPct val="90000"/>
              </a:lnSpc>
              <a:spcBef>
                <a:spcPts val="1001"/>
              </a:spcBef>
            </a:pPr>
            <a:endParaRPr lang="fr-FR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88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6124421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" name="TextShape 1"/>
          <p:cNvSpPr txBox="1"/>
          <p:nvPr/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90000"/>
              </a:lnSpc>
            </a:pPr>
            <a:r>
              <a:rPr lang="fr-FR" sz="6000" b="0" strike="noStrike" spc="-1">
                <a:solidFill>
                  <a:srgbClr val="FFFFFF"/>
                </a:solidFill>
                <a:latin typeface="Huit"/>
              </a:rPr>
              <a:t>Les condensateurs</a:t>
            </a:r>
            <a:endParaRPr lang="fr-FR" sz="6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4" name="TextShape 2"/>
          <p:cNvSpPr txBox="1"/>
          <p:nvPr/>
        </p:nvSpPr>
        <p:spPr>
          <a:xfrm>
            <a:off x="831960" y="5290560"/>
            <a:ext cx="10515240" cy="7988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2400" b="0" strike="noStrike" spc="-1">
                <a:solidFill>
                  <a:srgbClr val="000000"/>
                </a:solidFill>
                <a:latin typeface="Calibri"/>
              </a:rPr>
              <a:t>Un château d’eau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31B93-6304-4776-91F1-5ABC2EE230AD}" type="datetime1">
              <a:t>01/09/2025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t>Les bases de l’électronique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6F8AD-9949-4028-9855-CDB977AAD81B}" type="slidenum">
              <a:t>89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C86CCB-1947-4F7B-9CDE-18C614B51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8D3B421-9A9D-425C-B26B-4D17EC5C3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82422CDC-2D5E-449F-9193-3594A0A09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Une histoire d’électrons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14C47EB4-49EB-4B75-B116-EE6D28A891DC}"/>
              </a:ext>
            </a:extLst>
          </p:cNvPr>
          <p:cNvGrpSpPr/>
          <p:nvPr/>
        </p:nvGrpSpPr>
        <p:grpSpPr>
          <a:xfrm>
            <a:off x="435694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6" name="Ellipse 5">
                  <a:extLst>
                    <a:ext uri="{FF2B5EF4-FFF2-40B4-BE49-F238E27FC236}">
                      <a16:creationId xmlns:a16="http://schemas.microsoft.com/office/drawing/2014/main" id="{161B8EC4-258D-4C07-B985-EAB93C07770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1525F8A1-C18C-4229-87F1-7BB855737F00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Ellipse 10">
            <a:extLst>
              <a:ext uri="{FF2B5EF4-FFF2-40B4-BE49-F238E27FC236}">
                <a16:creationId xmlns:a16="http://schemas.microsoft.com/office/drawing/2014/main" id="{34E1FCA5-92A2-4A78-B851-52A1E0CFF6FD}"/>
              </a:ext>
            </a:extLst>
          </p:cNvPr>
          <p:cNvSpPr/>
          <p:nvPr/>
        </p:nvSpPr>
        <p:spPr>
          <a:xfrm>
            <a:off x="570732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1035BE75-7B7A-400E-9A57-319230A54195}"/>
              </a:ext>
            </a:extLst>
          </p:cNvPr>
          <p:cNvGrpSpPr/>
          <p:nvPr/>
        </p:nvGrpSpPr>
        <p:grpSpPr>
          <a:xfrm>
            <a:off x="42930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6" name="Ellipse 15">
                  <a:extLst>
                    <a:ext uri="{FF2B5EF4-FFF2-40B4-BE49-F238E27FC236}">
                      <a16:creationId xmlns:a16="http://schemas.microsoft.com/office/drawing/2014/main" id="{84258BC8-7150-4AF6-84D2-E15664C6C87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9FBAC4F-BD86-4567-9D18-7A5A22881A7D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494DFA0F-11CE-4498-B49B-B91C29F546B4}"/>
              </a:ext>
            </a:extLst>
          </p:cNvPr>
          <p:cNvGrpSpPr/>
          <p:nvPr/>
        </p:nvGrpSpPr>
        <p:grpSpPr>
          <a:xfrm>
            <a:off x="8284581" y="2920863"/>
            <a:ext cx="3009196" cy="3009196"/>
            <a:chOff x="4356941" y="2920863"/>
            <a:chExt cx="3009196" cy="300919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/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solidFill>
                  <a:srgbClr val="FF6600"/>
                </a:solidFill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𝐶𝑢</m:t>
                            </m:r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</a:rPr>
                              <m:t>29</m:t>
                            </m:r>
                          </m:sub>
                        </m:sSub>
                      </m:oMath>
                    </m:oMathPara>
                  </a14:m>
                  <a:endParaRPr lang="fr-FR" sz="2800" dirty="0"/>
                </a:p>
              </p:txBody>
            </p:sp>
          </mc:Choice>
          <mc:Fallback xmlns="">
            <p:sp>
              <p:nvSpPr>
                <p:cNvPr id="19" name="Ellipse 18">
                  <a:extLst>
                    <a:ext uri="{FF2B5EF4-FFF2-40B4-BE49-F238E27FC236}">
                      <a16:creationId xmlns:a16="http://schemas.microsoft.com/office/drawing/2014/main" id="{E61E19E9-5D8D-4807-AA9E-DFEAE986AA8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75385" y="3845169"/>
                  <a:ext cx="1160584" cy="1160584"/>
                </a:xfrm>
                <a:prstGeom prst="ellipse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DAE630B-A99B-49F0-A507-4FDE995F8748}"/>
                </a:ext>
              </a:extLst>
            </p:cNvPr>
            <p:cNvSpPr/>
            <p:nvPr/>
          </p:nvSpPr>
          <p:spPr>
            <a:xfrm>
              <a:off x="4356941" y="2920863"/>
              <a:ext cx="3009196" cy="3009196"/>
            </a:xfrm>
            <a:prstGeom prst="ellipse">
              <a:avLst/>
            </a:prstGeom>
            <a:noFill/>
            <a:ln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7" name="Ellipse 26">
            <a:extLst>
              <a:ext uri="{FF2B5EF4-FFF2-40B4-BE49-F238E27FC236}">
                <a16:creationId xmlns:a16="http://schemas.microsoft.com/office/drawing/2014/main" id="{4017B8A3-0D33-491C-B3EF-1CA00A75EBCC}"/>
              </a:ext>
            </a:extLst>
          </p:cNvPr>
          <p:cNvSpPr/>
          <p:nvPr/>
        </p:nvSpPr>
        <p:spPr>
          <a:xfrm>
            <a:off x="177968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99DF8283-DF1C-4D4B-B592-03A5FF5D35D3}"/>
              </a:ext>
            </a:extLst>
          </p:cNvPr>
          <p:cNvSpPr/>
          <p:nvPr/>
        </p:nvSpPr>
        <p:spPr>
          <a:xfrm>
            <a:off x="9634961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D1F87C69-CCC2-45AE-A841-48DB64C9D13C}"/>
              </a:ext>
            </a:extLst>
          </p:cNvPr>
          <p:cNvSpPr/>
          <p:nvPr/>
        </p:nvSpPr>
        <p:spPr>
          <a:xfrm>
            <a:off x="-2157823" y="2772507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03EF799-4BC6-44A1-A2DC-E218D701F8CA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53FA9AA4-BE73-4E77-B3B4-925D8720433B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5D7D11D-3646-4891-AABF-4B081068DCD5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89CB7E26-3B0B-4A80-936F-A042CCCB5E63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44EF018-A561-4DDE-B80A-81D5B85771F4}"/>
              </a:ext>
            </a:extLst>
          </p:cNvPr>
          <p:cNvSpPr/>
          <p:nvPr/>
        </p:nvSpPr>
        <p:spPr>
          <a:xfrm>
            <a:off x="570732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88BE8DA-EC2D-4FEF-B1DC-09EA421AF5BF}"/>
              </a:ext>
            </a:extLst>
          </p:cNvPr>
          <p:cNvSpPr/>
          <p:nvPr/>
        </p:nvSpPr>
        <p:spPr>
          <a:xfrm>
            <a:off x="177968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10DF9B6B-A54E-4255-AEA9-FCA34436D714}"/>
              </a:ext>
            </a:extLst>
          </p:cNvPr>
          <p:cNvSpPr/>
          <p:nvPr/>
        </p:nvSpPr>
        <p:spPr>
          <a:xfrm>
            <a:off x="9634961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74BB9AF5-EB17-4497-B386-7C45ECB68C1F}"/>
              </a:ext>
            </a:extLst>
          </p:cNvPr>
          <p:cNvSpPr/>
          <p:nvPr/>
        </p:nvSpPr>
        <p:spPr>
          <a:xfrm>
            <a:off x="-2157823" y="2770921"/>
            <a:ext cx="296712" cy="2967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/>
              <a:t>-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20F47EB-9A35-4D7F-88FD-82E94A13D416}"/>
              </a:ext>
            </a:extLst>
          </p:cNvPr>
          <p:cNvSpPr txBox="1"/>
          <p:nvPr/>
        </p:nvSpPr>
        <p:spPr>
          <a:xfrm>
            <a:off x="330199" y="1186249"/>
            <a:ext cx="11531602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fr-FR" sz="3600" b="1" dirty="0">
                <a:latin typeface="Huit" panose="00000500000000000000" pitchFamily="2" charset="0"/>
              </a:rPr>
              <a:t>Force électromotrice (FEM)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</a:t>
            </a:r>
            <a:r>
              <a:rPr lang="fr-FR" sz="3600" b="1" dirty="0">
                <a:latin typeface="Huit" panose="00000500000000000000" pitchFamily="2" charset="0"/>
              </a:rPr>
              <a:t>: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</a:t>
            </a:r>
            <a:r>
              <a:rPr lang="fr-FR" sz="3600" b="1" dirty="0">
                <a:latin typeface="Huit" panose="00000500000000000000" pitchFamily="2" charset="0"/>
              </a:rPr>
              <a:t>Une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tension </a:t>
            </a:r>
            <a:r>
              <a:rPr lang="fr-FR" sz="3600" b="1" dirty="0">
                <a:latin typeface="Huit" panose="00000500000000000000" pitchFamily="2" charset="0"/>
              </a:rPr>
              <a:t>en</a:t>
            </a:r>
            <a:r>
              <a:rPr lang="fr-FR" sz="3600" b="1" dirty="0">
                <a:solidFill>
                  <a:schemeClr val="accent6">
                    <a:lumMod val="75000"/>
                  </a:schemeClr>
                </a:solidFill>
                <a:latin typeface="Huit" panose="00000500000000000000" pitchFamily="2" charset="0"/>
              </a:rPr>
              <a:t> Volts (V)</a:t>
            </a:r>
          </a:p>
        </p:txBody>
      </p:sp>
      <p:sp>
        <p:nvSpPr>
          <p:cNvPr id="39" name="Flèche : droite 38">
            <a:extLst>
              <a:ext uri="{FF2B5EF4-FFF2-40B4-BE49-F238E27FC236}">
                <a16:creationId xmlns:a16="http://schemas.microsoft.com/office/drawing/2014/main" id="{BC8CCBCE-3B21-4FA6-B5B6-9295453FEDE4}"/>
              </a:ext>
            </a:extLst>
          </p:cNvPr>
          <p:cNvSpPr/>
          <p:nvPr/>
        </p:nvSpPr>
        <p:spPr>
          <a:xfrm>
            <a:off x="3342190" y="1966939"/>
            <a:ext cx="4730262" cy="449111"/>
          </a:xfrm>
          <a:prstGeom prst="rightArrow">
            <a:avLst>
              <a:gd name="adj1" fmla="val 28791"/>
              <a:gd name="adj2" fmla="val 6908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278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44444E-6 L 0.08646 -0.03217 C 0.10443 -0.03958 0.13151 -0.04328 0.15989 -0.04328 C 0.19219 -0.04328 0.2181 -0.03958 0.23607 -0.03217 L 0.32265 -4.44444E-6 " pathEditMode="relative" rAng="0" ptsTypes="AAA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4.44444E-6 L 0.08646 -0.03217 C 0.10443 -0.03958 0.13151 -0.04328 0.1599 -0.04328 C 0.19219 -0.04328 0.2181 -0.03958 0.23607 -0.03217 L 0.32266 -4.44444E-6 " pathEditMode="relative" rAng="0" ptsTypes="AAAAA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08645 -0.03217 C 0.10442 -0.03958 0.13151 -0.04328 0.15989 -0.04328 C 0.19218 -0.04328 0.21705 -0.03958 0.23606 -0.03217 L 0.32265 -4.44444E-6 " pathEditMode="relative" rAng="0" ptsTypes="AAAAA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37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96296E-6 L 0.08646 -0.03217 C 0.10443 -0.03958 0.13151 -0.04328 0.15989 -0.04328 C 0.19219 -0.04328 0.2181 -0.03958 0.23607 -0.03217 L 0.32265 -2.96296E-6 " pathEditMode="relative" rAng="0" ptsTypes="AAAAA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96296E-6 L 0.08646 -0.03217 C 0.10443 -0.03958 0.13151 -0.04328 0.1599 -0.04328 C 0.19219 -0.04328 0.2181 -0.03958 0.23607 -0.03217 L 0.32266 -2.96296E-6 " pathEditMode="relative" rAng="0" ptsTypes="AAAAA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0.08645 -0.03217 C 0.10442 -0.03958 0.13151 -0.04328 0.15976 -0.04328 C 0.19218 -0.04328 0.21705 -0.03958 0.23606 -0.03217 L 0.32265 -2.96296E-6 " pathEditMode="relative" rAng="0" ptsTypes="AAAAA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33" y="-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27" grpId="0" animBg="1"/>
      <p:bldP spid="27" grpId="1" animBg="1"/>
      <p:bldP spid="28" grpId="0" animBg="1"/>
      <p:bldP spid="28" grpId="1" animBg="1"/>
      <p:bldP spid="30" grpId="0" animBg="1"/>
      <p:bldP spid="30" grpId="1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Les condensateurs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6" name="TextShape 2"/>
          <p:cNvSpPr txBox="1"/>
          <p:nvPr/>
        </p:nvSpPr>
        <p:spPr>
          <a:xfrm>
            <a:off x="838080" y="1138320"/>
            <a:ext cx="10515240" cy="5038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Un château d’eau</a:t>
            </a:r>
          </a:p>
        </p:txBody>
      </p:sp>
      <p:sp>
        <p:nvSpPr>
          <p:cNvPr id="1477" name="CustomShape 3"/>
          <p:cNvSpPr/>
          <p:nvPr/>
        </p:nvSpPr>
        <p:spPr>
          <a:xfrm>
            <a:off x="4923000" y="2912040"/>
            <a:ext cx="183960" cy="36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78" name="CustomShape 4"/>
          <p:cNvSpPr/>
          <p:nvPr/>
        </p:nvSpPr>
        <p:spPr>
          <a:xfrm>
            <a:off x="856440" y="1528560"/>
            <a:ext cx="8809200" cy="157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Comment ça marche ?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sp>
        <p:nvSpPr>
          <p:cNvPr id="1479" name="CustomShape 5"/>
          <p:cNvSpPr/>
          <p:nvPr/>
        </p:nvSpPr>
        <p:spPr>
          <a:xfrm rot="10800000">
            <a:off x="3581640" y="2587320"/>
            <a:ext cx="2489760" cy="1683000"/>
          </a:xfrm>
          <a:prstGeom prst="trapezoid">
            <a:avLst>
              <a:gd name="adj" fmla="val 25000"/>
            </a:avLst>
          </a:prstGeom>
          <a:noFill/>
          <a:ln w="76320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80" name="CustomShape 6"/>
          <p:cNvSpPr/>
          <p:nvPr/>
        </p:nvSpPr>
        <p:spPr>
          <a:xfrm>
            <a:off x="4367880" y="4270680"/>
            <a:ext cx="917280" cy="1857960"/>
          </a:xfrm>
          <a:prstGeom prst="rect">
            <a:avLst/>
          </a:prstGeom>
          <a:solidFill>
            <a:srgbClr val="2C2C2C"/>
          </a:solidFill>
          <a:ln w="12600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81" name="CustomShape 7"/>
          <p:cNvSpPr/>
          <p:nvPr/>
        </p:nvSpPr>
        <p:spPr>
          <a:xfrm>
            <a:off x="3706920" y="2801520"/>
            <a:ext cx="2233800" cy="1402200"/>
          </a:xfrm>
          <a:custGeom>
            <a:avLst/>
            <a:gdLst/>
            <a:ahLst/>
            <a:cxnLst/>
            <a:rect l="l" t="t" r="r" b="b"/>
            <a:pathLst>
              <a:path w="1425806" h="1567747">
                <a:moveTo>
                  <a:pt x="210391" y="1544751"/>
                </a:moveTo>
                <a:cubicBezTo>
                  <a:pt x="197824" y="1537430"/>
                  <a:pt x="231070" y="1658711"/>
                  <a:pt x="196204" y="1408054"/>
                </a:cubicBezTo>
                <a:cubicBezTo>
                  <a:pt x="161338" y="1157397"/>
                  <a:pt x="-16206" y="25164"/>
                  <a:pt x="1196" y="40807"/>
                </a:cubicBezTo>
                <a:cubicBezTo>
                  <a:pt x="276887" y="288631"/>
                  <a:pt x="275036" y="41159"/>
                  <a:pt x="395058" y="43815"/>
                </a:cubicBezTo>
                <a:cubicBezTo>
                  <a:pt x="515080" y="46471"/>
                  <a:pt x="595143" y="105345"/>
                  <a:pt x="721331" y="56745"/>
                </a:cubicBezTo>
                <a:cubicBezTo>
                  <a:pt x="838070" y="11785"/>
                  <a:pt x="949462" y="3125"/>
                  <a:pt x="1066754" y="40"/>
                </a:cubicBezTo>
                <a:cubicBezTo>
                  <a:pt x="1184046" y="-3045"/>
                  <a:pt x="1311376" y="175752"/>
                  <a:pt x="1425081" y="38235"/>
                </a:cubicBezTo>
                <a:cubicBezTo>
                  <a:pt x="1440355" y="50911"/>
                  <a:pt x="1209456" y="1539767"/>
                  <a:pt x="1194369" y="1554854"/>
                </a:cubicBezTo>
                <a:cubicBezTo>
                  <a:pt x="1181666" y="1567557"/>
                  <a:pt x="232142" y="1557422"/>
                  <a:pt x="210390" y="1544751"/>
                </a:cubicBezTo>
                <a:lnTo>
                  <a:pt x="210391" y="1544751"/>
                </a:lnTo>
                <a:close/>
              </a:path>
            </a:pathLst>
          </a:custGeom>
          <a:solidFill>
            <a:srgbClr val="0084FF"/>
          </a:solidFill>
          <a:ln w="792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82" name="Graphique 23"/>
          <p:cNvPicPr/>
          <p:nvPr/>
        </p:nvPicPr>
        <p:blipFill>
          <a:blip r:embed="rId2"/>
          <a:stretch/>
        </p:blipFill>
        <p:spPr>
          <a:xfrm>
            <a:off x="4485960" y="3363120"/>
            <a:ext cx="676080" cy="285480"/>
          </a:xfrm>
          <a:prstGeom prst="rect">
            <a:avLst/>
          </a:prstGeom>
          <a:ln>
            <a:noFill/>
          </a:ln>
        </p:spPr>
      </p:pic>
      <p:sp>
        <p:nvSpPr>
          <p:cNvPr id="1483" name="CustomShape 8"/>
          <p:cNvSpPr/>
          <p:nvPr/>
        </p:nvSpPr>
        <p:spPr>
          <a:xfrm>
            <a:off x="6197040" y="3012840"/>
            <a:ext cx="5811840" cy="211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90000"/>
              </a:lnSpc>
            </a:pPr>
            <a:endParaRPr lang="fr-FR" sz="1800" b="0" strike="noStrike" spc="-1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Décharge </a:t>
            </a:r>
            <a:r>
              <a:rPr lang="fr-FR" sz="3600" b="0" strike="noStrike" spc="-1">
                <a:solidFill>
                  <a:srgbClr val="2C2C2C"/>
                </a:solidFill>
                <a:latin typeface="Wingdings"/>
              </a:rPr>
              <a:t></a:t>
            </a: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 Utiliser de l’eau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sp>
        <p:nvSpPr>
          <p:cNvPr id="1484" name="CustomShape 9"/>
          <p:cNvSpPr/>
          <p:nvPr/>
        </p:nvSpPr>
        <p:spPr>
          <a:xfrm>
            <a:off x="6197040" y="2980800"/>
            <a:ext cx="5811840" cy="2118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90000"/>
              </a:lnSpc>
            </a:pPr>
            <a:endParaRPr lang="fr-FR" sz="1800" b="0" strike="noStrike" spc="-1" dirty="0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 dirty="0">
                <a:solidFill>
                  <a:srgbClr val="2C2C2C"/>
                </a:solidFill>
                <a:latin typeface="Huit"/>
              </a:rPr>
              <a:t>Charge </a:t>
            </a:r>
            <a:r>
              <a:rPr lang="fr-FR" sz="3600" b="0" strike="noStrike" spc="-1" dirty="0">
                <a:solidFill>
                  <a:srgbClr val="2C2C2C"/>
                </a:solidFill>
                <a:latin typeface="Wingdings"/>
              </a:rPr>
              <a:t></a:t>
            </a:r>
            <a:r>
              <a:rPr lang="fr-FR" sz="3600" b="0" strike="noStrike" spc="-1" dirty="0">
                <a:solidFill>
                  <a:srgbClr val="2C2C2C"/>
                </a:solidFill>
                <a:latin typeface="Huit"/>
              </a:rPr>
              <a:t> Stocker de l’eau</a:t>
            </a:r>
            <a:endParaRPr lang="fr-FR" sz="3600" b="0" strike="noStrike" spc="-1" dirty="0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 dirty="0">
              <a:latin typeface="Calibri"/>
            </a:endParaRPr>
          </a:p>
        </p:txBody>
      </p:sp>
      <p:sp>
        <p:nvSpPr>
          <p:cNvPr id="11" name="PlaceHolder 10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12" name="PlaceHolder 11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90</a:t>
            </a:fld>
            <a:endParaRPr/>
          </a:p>
        </p:txBody>
      </p:sp>
      <p:sp>
        <p:nvSpPr>
          <p:cNvPr id="13" name="PlaceHolder 12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1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1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21" dur="500"/>
                                        <p:tgtEl>
                                          <p:spTgt spid="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26" dur="21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 additive="repl">
                                        <p:cTn id="30" dur="2000"/>
                                        <p:tgtEl>
                                          <p:spTgt spid="1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36" dur="500"/>
                                        <p:tgtEl>
                                          <p:spTgt spid="1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Les condensateurs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6" name="TextShape 2"/>
          <p:cNvSpPr txBox="1"/>
          <p:nvPr/>
        </p:nvSpPr>
        <p:spPr>
          <a:xfrm>
            <a:off x="838080" y="1138320"/>
            <a:ext cx="10515240" cy="5038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Un château d’eau</a:t>
            </a:r>
          </a:p>
        </p:txBody>
      </p:sp>
      <p:sp>
        <p:nvSpPr>
          <p:cNvPr id="1487" name="CustomShape 3"/>
          <p:cNvSpPr/>
          <p:nvPr/>
        </p:nvSpPr>
        <p:spPr>
          <a:xfrm>
            <a:off x="4923000" y="2912040"/>
            <a:ext cx="183960" cy="36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88" name="CustomShape 4"/>
          <p:cNvSpPr/>
          <p:nvPr/>
        </p:nvSpPr>
        <p:spPr>
          <a:xfrm>
            <a:off x="856440" y="1528560"/>
            <a:ext cx="8809200" cy="157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Comment ça marche ?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sp>
        <p:nvSpPr>
          <p:cNvPr id="1489" name="CustomShape 5"/>
          <p:cNvSpPr/>
          <p:nvPr/>
        </p:nvSpPr>
        <p:spPr>
          <a:xfrm rot="10800000">
            <a:off x="3581640" y="2587320"/>
            <a:ext cx="2489760" cy="1683000"/>
          </a:xfrm>
          <a:prstGeom prst="trapezoid">
            <a:avLst>
              <a:gd name="adj" fmla="val 25000"/>
            </a:avLst>
          </a:prstGeom>
          <a:noFill/>
          <a:ln w="76320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0" name="CustomShape 6"/>
          <p:cNvSpPr/>
          <p:nvPr/>
        </p:nvSpPr>
        <p:spPr>
          <a:xfrm>
            <a:off x="4367880" y="4270680"/>
            <a:ext cx="917280" cy="1857960"/>
          </a:xfrm>
          <a:prstGeom prst="rect">
            <a:avLst/>
          </a:prstGeom>
          <a:solidFill>
            <a:srgbClr val="2C2C2C"/>
          </a:solidFill>
          <a:ln w="12600">
            <a:solidFill>
              <a:srgbClr val="2C2C2C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1" name="CustomShape 7"/>
          <p:cNvSpPr/>
          <p:nvPr/>
        </p:nvSpPr>
        <p:spPr>
          <a:xfrm>
            <a:off x="3706920" y="2801520"/>
            <a:ext cx="2233800" cy="1402200"/>
          </a:xfrm>
          <a:custGeom>
            <a:avLst/>
            <a:gdLst/>
            <a:ahLst/>
            <a:cxnLst/>
            <a:rect l="l" t="t" r="r" b="b"/>
            <a:pathLst>
              <a:path w="1425806" h="1567747">
                <a:moveTo>
                  <a:pt x="210391" y="1544751"/>
                </a:moveTo>
                <a:cubicBezTo>
                  <a:pt x="197824" y="1537430"/>
                  <a:pt x="231070" y="1658711"/>
                  <a:pt x="196204" y="1408054"/>
                </a:cubicBezTo>
                <a:cubicBezTo>
                  <a:pt x="161338" y="1157397"/>
                  <a:pt x="-16206" y="25164"/>
                  <a:pt x="1196" y="40807"/>
                </a:cubicBezTo>
                <a:cubicBezTo>
                  <a:pt x="276887" y="288631"/>
                  <a:pt x="275036" y="41159"/>
                  <a:pt x="395058" y="43815"/>
                </a:cubicBezTo>
                <a:cubicBezTo>
                  <a:pt x="515080" y="46471"/>
                  <a:pt x="595143" y="105345"/>
                  <a:pt x="721331" y="56745"/>
                </a:cubicBezTo>
                <a:cubicBezTo>
                  <a:pt x="838070" y="11785"/>
                  <a:pt x="949462" y="3125"/>
                  <a:pt x="1066754" y="40"/>
                </a:cubicBezTo>
                <a:cubicBezTo>
                  <a:pt x="1184046" y="-3045"/>
                  <a:pt x="1311376" y="175752"/>
                  <a:pt x="1425081" y="38235"/>
                </a:cubicBezTo>
                <a:cubicBezTo>
                  <a:pt x="1440355" y="50911"/>
                  <a:pt x="1209456" y="1539767"/>
                  <a:pt x="1194369" y="1554854"/>
                </a:cubicBezTo>
                <a:cubicBezTo>
                  <a:pt x="1181666" y="1567557"/>
                  <a:pt x="232142" y="1557422"/>
                  <a:pt x="210390" y="1544751"/>
                </a:cubicBezTo>
                <a:lnTo>
                  <a:pt x="210391" y="1544751"/>
                </a:lnTo>
                <a:close/>
              </a:path>
            </a:pathLst>
          </a:custGeom>
          <a:solidFill>
            <a:srgbClr val="0084FF"/>
          </a:solidFill>
          <a:ln w="792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92" name="Graphique 23"/>
          <p:cNvPicPr/>
          <p:nvPr/>
        </p:nvPicPr>
        <p:blipFill>
          <a:blip r:embed="rId2"/>
          <a:stretch/>
        </p:blipFill>
        <p:spPr>
          <a:xfrm>
            <a:off x="4485960" y="3363120"/>
            <a:ext cx="676080" cy="285480"/>
          </a:xfrm>
          <a:prstGeom prst="rect">
            <a:avLst/>
          </a:prstGeom>
          <a:ln>
            <a:noFill/>
          </a:ln>
        </p:spPr>
      </p:pic>
      <p:sp>
        <p:nvSpPr>
          <p:cNvPr id="1493" name="CustomShape 8"/>
          <p:cNvSpPr/>
          <p:nvPr/>
        </p:nvSpPr>
        <p:spPr>
          <a:xfrm>
            <a:off x="6320520" y="1447920"/>
            <a:ext cx="5811840" cy="4586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90000"/>
              </a:lnSpc>
            </a:pPr>
            <a:endParaRPr lang="fr-FR" sz="18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Objectif : </a:t>
            </a:r>
            <a:endParaRPr lang="fr-FR" sz="3600" b="0" strike="noStrike" spc="-1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Maintenir de l’eau à une certaine altitude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Puiser dans la réserve plutôt que dans la source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sp>
        <p:nvSpPr>
          <p:cNvPr id="10" name="PlaceHolder 9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91</a:t>
            </a:fld>
            <a:endParaRPr/>
          </a:p>
        </p:txBody>
      </p:sp>
      <p:sp>
        <p:nvSpPr>
          <p:cNvPr id="12" name="PlaceHolder 11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9" dur="2100"/>
                                        <p:tgtEl>
                                          <p:spTgt spid="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Les condensateurs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5" name="TextShape 2"/>
          <p:cNvSpPr txBox="1"/>
          <p:nvPr/>
        </p:nvSpPr>
        <p:spPr>
          <a:xfrm>
            <a:off x="838080" y="1138320"/>
            <a:ext cx="10515240" cy="5038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Un château d’eau</a:t>
            </a:r>
          </a:p>
        </p:txBody>
      </p:sp>
      <p:sp>
        <p:nvSpPr>
          <p:cNvPr id="1496" name="CustomShape 3"/>
          <p:cNvSpPr/>
          <p:nvPr/>
        </p:nvSpPr>
        <p:spPr>
          <a:xfrm>
            <a:off x="4923000" y="2912040"/>
            <a:ext cx="183960" cy="36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497" name="CustomShape 4"/>
          <p:cNvSpPr/>
          <p:nvPr/>
        </p:nvSpPr>
        <p:spPr>
          <a:xfrm>
            <a:off x="856440" y="1528560"/>
            <a:ext cx="8809200" cy="157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Comment ça marche ?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pic>
        <p:nvPicPr>
          <p:cNvPr id="1498" name="Graphique 23"/>
          <p:cNvPicPr/>
          <p:nvPr/>
        </p:nvPicPr>
        <p:blipFill>
          <a:blip r:embed="rId2"/>
          <a:stretch/>
        </p:blipFill>
        <p:spPr>
          <a:xfrm>
            <a:off x="4485960" y="3363120"/>
            <a:ext cx="676080" cy="285480"/>
          </a:xfrm>
          <a:prstGeom prst="rect">
            <a:avLst/>
          </a:prstGeom>
          <a:ln>
            <a:noFill/>
          </a:ln>
        </p:spPr>
      </p:pic>
      <p:sp>
        <p:nvSpPr>
          <p:cNvPr id="1499" name="CustomShape 5"/>
          <p:cNvSpPr/>
          <p:nvPr/>
        </p:nvSpPr>
        <p:spPr>
          <a:xfrm>
            <a:off x="6320520" y="1201320"/>
            <a:ext cx="5811840" cy="5079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spAutoFit/>
          </a:bodyPr>
          <a:lstStyle/>
          <a:p>
            <a:pPr>
              <a:lnSpc>
                <a:spcPct val="90000"/>
              </a:lnSpc>
            </a:pPr>
            <a:endParaRPr lang="fr-FR" sz="18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Objectif : </a:t>
            </a:r>
            <a:endParaRPr lang="fr-FR" sz="3600" b="0" strike="noStrike" spc="-1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Maintenir une certaine </a:t>
            </a:r>
            <a:r>
              <a:rPr lang="fr-FR" sz="3600" b="0" strike="noStrike" spc="-1">
                <a:solidFill>
                  <a:srgbClr val="70AD47"/>
                </a:solidFill>
                <a:latin typeface="Huit"/>
              </a:rPr>
              <a:t>tension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  <a:p>
            <a:pPr marL="571680" indent="-571320">
              <a:lnSpc>
                <a:spcPct val="90000"/>
              </a:lnSpc>
              <a:buClr>
                <a:srgbClr val="2C2C2C"/>
              </a:buClr>
              <a:buFont typeface="Arial"/>
              <a:buChar char="•"/>
            </a:pP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Puiser du </a:t>
            </a:r>
            <a:r>
              <a:rPr lang="fr-FR" sz="3600" b="0" strike="noStrike" spc="-1">
                <a:solidFill>
                  <a:srgbClr val="FF0000"/>
                </a:solidFill>
                <a:latin typeface="Huit"/>
              </a:rPr>
              <a:t>courant</a:t>
            </a:r>
            <a:r>
              <a:rPr lang="fr-FR" sz="3600" b="0" strike="noStrike" spc="-1">
                <a:solidFill>
                  <a:srgbClr val="2C2C2C"/>
                </a:solidFill>
                <a:latin typeface="Huit"/>
              </a:rPr>
              <a:t> dans le condensateur plutôt que dans la source </a:t>
            </a:r>
            <a:endParaRPr lang="fr-FR" sz="3600" b="0" strike="noStrike" spc="-1">
              <a:latin typeface="Calibri"/>
            </a:endParaRPr>
          </a:p>
          <a:p>
            <a:pPr>
              <a:lnSpc>
                <a:spcPct val="90000"/>
              </a:lnSpc>
            </a:pPr>
            <a:endParaRPr lang="fr-FR" sz="3600" b="0" strike="noStrike" spc="-1">
              <a:latin typeface="Calibri"/>
            </a:endParaRPr>
          </a:p>
        </p:txBody>
      </p:sp>
      <p:pic>
        <p:nvPicPr>
          <p:cNvPr id="1500" name="Graphique 13"/>
          <p:cNvPicPr/>
          <p:nvPr/>
        </p:nvPicPr>
        <p:blipFill>
          <a:blip r:embed="rId3"/>
          <a:stretch/>
        </p:blipFill>
        <p:spPr>
          <a:xfrm>
            <a:off x="478440" y="3363120"/>
            <a:ext cx="5392800" cy="1723680"/>
          </a:xfrm>
          <a:prstGeom prst="rect">
            <a:avLst/>
          </a:prstGeom>
          <a:ln>
            <a:noFill/>
          </a:ln>
        </p:spPr>
      </p:pic>
      <p:sp>
        <p:nvSpPr>
          <p:cNvPr id="7" name="PlaceHolder 6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92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Les condensateurs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2" name="TextShape 2"/>
          <p:cNvSpPr txBox="1"/>
          <p:nvPr/>
        </p:nvSpPr>
        <p:spPr>
          <a:xfrm>
            <a:off x="838080" y="1138320"/>
            <a:ext cx="10515240" cy="50382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fr-FR" sz="2800" b="0" strike="noStrike" spc="-1">
                <a:solidFill>
                  <a:srgbClr val="000000"/>
                </a:solidFill>
                <a:latin typeface="Calibri"/>
              </a:rPr>
              <a:t>Symboles </a:t>
            </a:r>
          </a:p>
        </p:txBody>
      </p:sp>
      <p:pic>
        <p:nvPicPr>
          <p:cNvPr id="1503" name="Graphique 6"/>
          <p:cNvPicPr/>
          <p:nvPr/>
        </p:nvPicPr>
        <p:blipFill>
          <a:blip r:embed="rId2"/>
          <a:stretch/>
        </p:blipFill>
        <p:spPr>
          <a:xfrm>
            <a:off x="3217680" y="1933560"/>
            <a:ext cx="5392800" cy="1723680"/>
          </a:xfrm>
          <a:prstGeom prst="rect">
            <a:avLst/>
          </a:prstGeom>
          <a:ln>
            <a:noFill/>
          </a:ln>
        </p:spPr>
      </p:pic>
      <p:sp>
        <p:nvSpPr>
          <p:cNvPr id="1504" name="CustomShape 3"/>
          <p:cNvSpPr/>
          <p:nvPr/>
        </p:nvSpPr>
        <p:spPr>
          <a:xfrm>
            <a:off x="5276880" y="3774960"/>
            <a:ext cx="3695400" cy="82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Condensateurs polarisées </a:t>
            </a:r>
            <a:endParaRPr lang="fr-FR" sz="2400" b="0" strike="noStrike" spc="-1">
              <a:latin typeface="Calibri"/>
            </a:endParaRPr>
          </a:p>
        </p:txBody>
      </p:sp>
      <p:grpSp>
        <p:nvGrpSpPr>
          <p:cNvPr id="1505" name="Group 4"/>
          <p:cNvGrpSpPr/>
          <p:nvPr/>
        </p:nvGrpSpPr>
        <p:grpSpPr>
          <a:xfrm>
            <a:off x="8152920" y="1577520"/>
            <a:ext cx="698040" cy="2076840"/>
            <a:chOff x="8152920" y="1577520"/>
            <a:chExt cx="698040" cy="2076840"/>
          </a:xfrm>
        </p:grpSpPr>
        <p:sp>
          <p:nvSpPr>
            <p:cNvPr id="1506" name="CustomShape 5"/>
            <p:cNvSpPr/>
            <p:nvPr/>
          </p:nvSpPr>
          <p:spPr>
            <a:xfrm flipH="1">
              <a:off x="8330400" y="1577520"/>
              <a:ext cx="342360" cy="6998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1" strike="noStrike" spc="-1">
                  <a:solidFill>
                    <a:srgbClr val="FF0000"/>
                  </a:solidFill>
                  <a:latin typeface="Huit"/>
                </a:rPr>
                <a:t>+</a:t>
              </a:r>
              <a:endParaRPr lang="fr-FR" sz="4000" b="0" strike="noStrike" spc="-1">
                <a:latin typeface="Calibri"/>
              </a:endParaRPr>
            </a:p>
          </p:txBody>
        </p:sp>
        <p:sp>
          <p:nvSpPr>
            <p:cNvPr id="1507" name="CustomShape 6"/>
            <p:cNvSpPr/>
            <p:nvPr/>
          </p:nvSpPr>
          <p:spPr>
            <a:xfrm flipH="1">
              <a:off x="8152560" y="3198240"/>
              <a:ext cx="698040" cy="4561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Huit"/>
                </a:rPr>
                <a:t>-</a:t>
              </a:r>
              <a:endParaRPr lang="fr-FR" sz="2400" b="0" strike="noStrike" spc="-1">
                <a:latin typeface="Calibri"/>
              </a:endParaRPr>
            </a:p>
          </p:txBody>
        </p:sp>
      </p:grpSp>
      <p:grpSp>
        <p:nvGrpSpPr>
          <p:cNvPr id="1508" name="Group 7"/>
          <p:cNvGrpSpPr/>
          <p:nvPr/>
        </p:nvGrpSpPr>
        <p:grpSpPr>
          <a:xfrm>
            <a:off x="6095520" y="1577520"/>
            <a:ext cx="698040" cy="2076840"/>
            <a:chOff x="6095520" y="1577520"/>
            <a:chExt cx="698040" cy="2076840"/>
          </a:xfrm>
        </p:grpSpPr>
        <p:sp>
          <p:nvSpPr>
            <p:cNvPr id="1509" name="CustomShape 8"/>
            <p:cNvSpPr/>
            <p:nvPr/>
          </p:nvSpPr>
          <p:spPr>
            <a:xfrm flipH="1">
              <a:off x="6273000" y="1577520"/>
              <a:ext cx="342360" cy="69984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4000" b="1" strike="noStrike" spc="-1">
                  <a:solidFill>
                    <a:srgbClr val="FF0000"/>
                  </a:solidFill>
                  <a:latin typeface="Huit"/>
                </a:rPr>
                <a:t>+</a:t>
              </a:r>
              <a:endParaRPr lang="fr-FR" sz="4000" b="0" strike="noStrike" spc="-1">
                <a:latin typeface="Calibri"/>
              </a:endParaRPr>
            </a:p>
          </p:txBody>
        </p:sp>
        <p:sp>
          <p:nvSpPr>
            <p:cNvPr id="1510" name="CustomShape 9"/>
            <p:cNvSpPr/>
            <p:nvPr/>
          </p:nvSpPr>
          <p:spPr>
            <a:xfrm flipH="1">
              <a:off x="6095160" y="3198240"/>
              <a:ext cx="698040" cy="4561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Huit"/>
                </a:rPr>
                <a:t>-</a:t>
              </a:r>
              <a:endParaRPr lang="fr-FR" sz="2400" b="0" strike="noStrike" spc="-1">
                <a:latin typeface="Calibri"/>
              </a:endParaRPr>
            </a:p>
          </p:txBody>
        </p:sp>
      </p:grpSp>
      <p:sp>
        <p:nvSpPr>
          <p:cNvPr id="1511" name="CustomShape 10"/>
          <p:cNvSpPr/>
          <p:nvPr/>
        </p:nvSpPr>
        <p:spPr>
          <a:xfrm>
            <a:off x="5041800" y="1447920"/>
            <a:ext cx="4165200" cy="2882520"/>
          </a:xfrm>
          <a:prstGeom prst="rect">
            <a:avLst/>
          </a:prstGeom>
          <a:noFill/>
          <a:ln w="7632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PlaceHolder 11"/>
          <p:cNvSpPr>
            <a:spLocks noGrp="1"/>
          </p:cNvSpPr>
          <p:nvPr>
            <p:ph type="ftr" idx="5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13" name="PlaceHolder 12"/>
          <p:cNvSpPr>
            <a:spLocks noGrp="1"/>
          </p:cNvSpPr>
          <p:nvPr>
            <p:ph type="sldNum" idx="6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2EA09F-A9EE-4797-B0DB-6BB61D047CBB}" type="slidenum">
              <a:rPr lang="fr-FR" smtClean="0"/>
              <a:pPr/>
              <a:t>93</a:t>
            </a:fld>
            <a:endParaRPr/>
          </a:p>
        </p:txBody>
      </p:sp>
      <p:sp>
        <p:nvSpPr>
          <p:cNvPr id="14" name="PlaceHolder 13"/>
          <p:cNvSpPr>
            <a:spLocks noGrp="1"/>
          </p:cNvSpPr>
          <p:nvPr>
            <p:ph type="dt" idx="4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" name="TextShape 1"/>
          <p:cNvSpPr txBox="1"/>
          <p:nvPr/>
        </p:nvSpPr>
        <p:spPr>
          <a:xfrm>
            <a:off x="4038480" y="64897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endParaRPr lang="fr-FR" sz="2400" b="0" strike="noStrike" spc="-1">
              <a:latin typeface="Calibri"/>
            </a:endParaRPr>
          </a:p>
        </p:txBody>
      </p:sp>
      <p:sp>
        <p:nvSpPr>
          <p:cNvPr id="1513" name="TextShape 2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Les condensateurs - Théorie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grpSp>
        <p:nvGrpSpPr>
          <p:cNvPr id="1514" name="Group 3"/>
          <p:cNvGrpSpPr/>
          <p:nvPr/>
        </p:nvGrpSpPr>
        <p:grpSpPr>
          <a:xfrm>
            <a:off x="5528880" y="1045800"/>
            <a:ext cx="7171920" cy="3681000"/>
            <a:chOff x="5528880" y="1045800"/>
            <a:chExt cx="7171920" cy="3681000"/>
          </a:xfrm>
        </p:grpSpPr>
        <p:sp>
          <p:nvSpPr>
            <p:cNvPr id="1515" name="CustomShape 4"/>
            <p:cNvSpPr/>
            <p:nvPr/>
          </p:nvSpPr>
          <p:spPr>
            <a:xfrm>
              <a:off x="5528880" y="1045800"/>
              <a:ext cx="3241440" cy="4561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Huit"/>
                </a:rPr>
                <a:t>Caractéristiques :</a:t>
              </a:r>
              <a:endParaRPr lang="fr-FR" sz="2400" b="0" strike="noStrike" spc="-1">
                <a:latin typeface="Calibri"/>
              </a:endParaRPr>
            </a:p>
          </p:txBody>
        </p:sp>
        <p:sp>
          <p:nvSpPr>
            <p:cNvPr id="1516" name="CustomShape 5"/>
            <p:cNvSpPr/>
            <p:nvPr/>
          </p:nvSpPr>
          <p:spPr>
            <a:xfrm>
              <a:off x="6166080" y="1618920"/>
              <a:ext cx="6534720" cy="310788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 marL="285840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1" strike="noStrike" spc="-1">
                  <a:solidFill>
                    <a:srgbClr val="000000"/>
                  </a:solidFill>
                  <a:latin typeface="Calibri"/>
                </a:rPr>
                <a:t>Capacité</a:t>
              </a:r>
              <a:r>
                <a:rPr lang="fr-FR" sz="1800" b="0" strike="noStrike" spc="-1">
                  <a:solidFill>
                    <a:srgbClr val="000000"/>
                  </a:solidFill>
                  <a:latin typeface="Calibri"/>
                </a:rPr>
                <a:t> :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</a:rPr>
                <a:t>Unité : Farads </a:t>
              </a:r>
              <a:r>
                <a:rPr lang="fr-FR" sz="1800" b="0" strike="noStrike" spc="-1">
                  <a:solidFill>
                    <a:srgbClr val="000000"/>
                  </a:solidFill>
                  <a:latin typeface="Huit"/>
                  <a:ea typeface="Cambria Math"/>
                </a:rPr>
                <a:t>F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Ordre de grandeur </a:t>
              </a:r>
              <a:r>
                <a:rPr lang="fr-FR" sz="1800" b="0" strike="noStrike" spc="-1">
                  <a:solidFill>
                    <a:srgbClr val="000000"/>
                  </a:solidFill>
                  <a:latin typeface="Huit"/>
                  <a:ea typeface="Cambria Math"/>
                </a:rPr>
                <a:t>: </a:t>
              </a: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1pF à 1F</a:t>
              </a:r>
              <a:endParaRPr lang="fr-FR" sz="1800" b="0" strike="noStrike" spc="-1">
                <a:latin typeface="Calibri"/>
              </a:endParaRPr>
            </a:p>
            <a:p>
              <a:pPr marL="285840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1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Tolérance</a:t>
              </a: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 : 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Unité : Pourcentage %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Ordre de grandeur : 1% à 20%</a:t>
              </a:r>
              <a:endParaRPr lang="fr-FR" sz="1800" b="0" strike="noStrike" spc="-1">
                <a:latin typeface="Calibri"/>
              </a:endParaRPr>
            </a:p>
            <a:p>
              <a:pPr marL="285840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1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Tension de service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Unité : Volts V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Ordre de grandeur : 3V à 630V</a:t>
              </a:r>
              <a:endParaRPr lang="fr-FR" sz="1800" b="0" strike="noStrike" spc="-1">
                <a:latin typeface="Calibri"/>
              </a:endParaRPr>
            </a:p>
            <a:p>
              <a:pPr marL="285840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1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Polarité</a:t>
              </a:r>
              <a:endParaRPr lang="fr-FR" sz="1800" b="0" strike="noStrike" spc="-1">
                <a:latin typeface="Calibri"/>
              </a:endParaRPr>
            </a:p>
            <a:p>
              <a:pPr marL="743040" lvl="1" indent="-285480">
                <a:lnSpc>
                  <a:spcPct val="100000"/>
                </a:lnSpc>
                <a:buClr>
                  <a:srgbClr val="000000"/>
                </a:buClr>
                <a:buFont typeface="Arial"/>
                <a:buChar char="•"/>
              </a:pPr>
              <a:r>
                <a:rPr lang="fr-FR" sz="1800" b="0" strike="noStrike" spc="-1">
                  <a:solidFill>
                    <a:srgbClr val="000000"/>
                  </a:solidFill>
                  <a:latin typeface="Calibri"/>
                  <a:ea typeface="Cambria Math"/>
                </a:rPr>
                <a:t>Polarisé ou non</a:t>
              </a:r>
              <a:endParaRPr lang="fr-FR" sz="1800" b="0" strike="noStrike" spc="-1">
                <a:latin typeface="Calibri"/>
              </a:endParaRPr>
            </a:p>
          </p:txBody>
        </p:sp>
      </p:grpSp>
      <p:sp>
        <p:nvSpPr>
          <p:cNvPr id="1517" name="CustomShape 6"/>
          <p:cNvSpPr/>
          <p:nvPr/>
        </p:nvSpPr>
        <p:spPr>
          <a:xfrm>
            <a:off x="1047960" y="4204440"/>
            <a:ext cx="4532040" cy="1614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Relations :</a:t>
            </a:r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br/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2400" b="0" strike="noStrike" spc="-1">
              <a:latin typeface="Calibri"/>
            </a:endParaRPr>
          </a:p>
        </p:txBody>
      </p:sp>
      <p:sp>
        <p:nvSpPr>
          <p:cNvPr id="1518" name="CustomShape 7"/>
          <p:cNvSpPr/>
          <p:nvPr/>
        </p:nvSpPr>
        <p:spPr>
          <a:xfrm>
            <a:off x="5802840" y="4839840"/>
            <a:ext cx="6212160" cy="1553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>
                <a:solidFill>
                  <a:srgbClr val="000000"/>
                </a:solidFill>
                <a:latin typeface="Huit"/>
              </a:rPr>
              <a:t>Association :</a:t>
            </a:r>
            <a:br/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2400" b="0" strike="noStrike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fr-FR" sz="2400" b="0" strike="noStrike" spc="-1">
              <a:latin typeface="Calibri"/>
            </a:endParaRPr>
          </a:p>
        </p:txBody>
      </p:sp>
      <p:grpSp>
        <p:nvGrpSpPr>
          <p:cNvPr id="1519" name="Group 8"/>
          <p:cNvGrpSpPr/>
          <p:nvPr/>
        </p:nvGrpSpPr>
        <p:grpSpPr>
          <a:xfrm>
            <a:off x="760320" y="1259640"/>
            <a:ext cx="4162680" cy="2166840"/>
            <a:chOff x="760320" y="1259640"/>
            <a:chExt cx="4162680" cy="2166840"/>
          </a:xfrm>
        </p:grpSpPr>
        <p:sp>
          <p:nvSpPr>
            <p:cNvPr id="1520" name="CustomShape 9"/>
            <p:cNvSpPr/>
            <p:nvPr/>
          </p:nvSpPr>
          <p:spPr>
            <a:xfrm>
              <a:off x="760320" y="1259640"/>
              <a:ext cx="1882080" cy="45612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90000" tIns="45000" rIns="90000" bIns="45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fr-FR" sz="2400" b="1" strike="noStrike" spc="-1">
                  <a:solidFill>
                    <a:srgbClr val="000000"/>
                  </a:solidFill>
                  <a:latin typeface="Huit"/>
                </a:rPr>
                <a:t>Symbole :</a:t>
              </a:r>
              <a:endParaRPr lang="fr-FR" sz="2400" b="0" strike="noStrike" spc="-1">
                <a:latin typeface="Calibri"/>
              </a:endParaRPr>
            </a:p>
          </p:txBody>
        </p:sp>
        <p:pic>
          <p:nvPicPr>
            <p:cNvPr id="1521" name="Graphique 17"/>
            <p:cNvPicPr/>
            <p:nvPr/>
          </p:nvPicPr>
          <p:blipFill>
            <a:blip r:embed="rId2"/>
            <a:stretch/>
          </p:blipFill>
          <p:spPr>
            <a:xfrm>
              <a:off x="983160" y="2167200"/>
              <a:ext cx="3939840" cy="125928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PlaceHolder 10"/>
          <p:cNvSpPr>
            <a:spLocks noGrp="1"/>
          </p:cNvSpPr>
          <p:nvPr>
            <p:ph type="sldNum" idx="9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FC8206-E84B-4132-B18C-63DCC623C03E}" type="slidenum">
              <a:rPr lang="fr-FR" smtClean="0"/>
              <a:pPr/>
              <a:t>94</a:t>
            </a:fld>
            <a:endParaRPr/>
          </a:p>
        </p:txBody>
      </p:sp>
      <p:sp>
        <p:nvSpPr>
          <p:cNvPr id="12" name="PlaceHolder 11"/>
          <p:cNvSpPr>
            <a:spLocks noGrp="1"/>
          </p:cNvSpPr>
          <p:nvPr>
            <p:ph type="dt" idx="7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7" dur="50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2" dur="50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repl">
                                        <p:cTn id="17" dur="50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" name="TextShape 1"/>
          <p:cNvSpPr txBox="1"/>
          <p:nvPr/>
        </p:nvSpPr>
        <p:spPr>
          <a:xfrm>
            <a:off x="129240" y="49680"/>
            <a:ext cx="10515240" cy="7635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fr-FR" sz="4400" b="0" strike="noStrike" spc="-1">
                <a:solidFill>
                  <a:srgbClr val="FFFFFF"/>
                </a:solidFill>
                <a:latin typeface="Huit"/>
              </a:rPr>
              <a:t>Charge d’un condensateur</a:t>
            </a:r>
            <a:endParaRPr lang="fr-FR" sz="4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23" name="Image 12"/>
          <p:cNvPicPr/>
          <p:nvPr/>
        </p:nvPicPr>
        <p:blipFill>
          <a:blip r:embed="rId2"/>
          <a:stretch/>
        </p:blipFill>
        <p:spPr>
          <a:xfrm>
            <a:off x="419040" y="941760"/>
            <a:ext cx="11353320" cy="5419800"/>
          </a:xfrm>
          <a:prstGeom prst="rect">
            <a:avLst/>
          </a:prstGeom>
          <a:ln>
            <a:noFill/>
          </a:ln>
        </p:spPr>
      </p:pic>
      <p:sp>
        <p:nvSpPr>
          <p:cNvPr id="3" name="PlaceHolder 2"/>
          <p:cNvSpPr>
            <a:spLocks noGrp="1"/>
          </p:cNvSpPr>
          <p:nvPr>
            <p:ph type="ftr" idx="8"/>
          </p:nvPr>
        </p:nvSpPr>
        <p:spPr>
          <a:xfrm>
            <a:off x="4038480" y="64897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ct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Footer</a:t>
            </a:r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>
          <a:xfrm>
            <a:off x="86104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EFC8206-E84B-4132-B18C-63DCC623C03E}" type="slidenum">
              <a:rPr lang="fr-FR" smtClean="0"/>
              <a:pPr/>
              <a:t>95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>
          <a:xfrm>
            <a:off x="838080" y="64897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lnSpc>
                <a:spcPct val="100000"/>
              </a:lnSpc>
              <a:defRPr lang="fr-FR" sz="1200" b="0" strike="noStrike" kern="1200" spc="-1">
                <a:solidFill>
                  <a:srgbClr val="FFFFFF"/>
                </a:solidFill>
                <a:latin typeface="Hui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6986F59-61E1-44AB-B78E-D3135D90D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diodes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43EA32F-7620-490C-92AA-FFDD323154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Entrez !!!!</a:t>
            </a:r>
          </a:p>
        </p:txBody>
      </p:sp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6C636F9-CECF-4D3C-99F1-272576873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89CB474-275F-4179-86C7-C20AB1A7E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9B2D0E-37D2-4C71-8B83-0D42AD4FF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666722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1FF957-BAF3-4869-8C83-BBEDA2BFF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FEF1B-F8BC-48E1-88E2-2E563C17916E}" type="datetime1">
              <a:rPr lang="fr-FR" smtClean="0"/>
              <a:t>01/09/2025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38A8E30-F5F7-4E34-9A89-D85FCB5A0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ADC2538-9227-40E3-A1B3-4DA770B96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97</a:t>
            </a:fld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D5644747-6EF7-45B4-BACF-88DB5C85C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diodes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C78E7E-362E-46C3-8497-34CAF3C2C89E}"/>
              </a:ext>
            </a:extLst>
          </p:cNvPr>
          <p:cNvSpPr txBox="1"/>
          <p:nvPr/>
        </p:nvSpPr>
        <p:spPr>
          <a:xfrm>
            <a:off x="428625" y="1247775"/>
            <a:ext cx="11077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/>
              <a:t>Comment ça marche 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2A8DAAB-F59F-4BFB-B990-7B88390F81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72" y="2310597"/>
            <a:ext cx="2585133" cy="258513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19A92A0-1ED3-47EE-B7E8-7A4AD5810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456" y="2310596"/>
            <a:ext cx="2585133" cy="2585133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ED5247C5-2327-4322-9ADA-8C3AD4F493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49200" y="2675721"/>
            <a:ext cx="3024321" cy="2117025"/>
          </a:xfrm>
          <a:prstGeom prst="rect">
            <a:avLst/>
          </a:prstGeom>
        </p:spPr>
      </p:pic>
      <p:grpSp>
        <p:nvGrpSpPr>
          <p:cNvPr id="15" name="Groupe 14">
            <a:extLst>
              <a:ext uri="{FF2B5EF4-FFF2-40B4-BE49-F238E27FC236}">
                <a16:creationId xmlns:a16="http://schemas.microsoft.com/office/drawing/2014/main" id="{BF1835E2-786A-45BA-80D8-F8A84B9219AC}"/>
              </a:ext>
            </a:extLst>
          </p:cNvPr>
          <p:cNvGrpSpPr/>
          <p:nvPr/>
        </p:nvGrpSpPr>
        <p:grpSpPr>
          <a:xfrm flipV="1">
            <a:off x="4553050" y="3390021"/>
            <a:ext cx="331370" cy="602272"/>
            <a:chOff x="4560670" y="1977350"/>
            <a:chExt cx="150894" cy="274253"/>
          </a:xfrm>
        </p:grpSpPr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1068DD4C-00A5-4D48-9BC4-42FB7D7CA0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68308" y="2109335"/>
              <a:ext cx="143256" cy="142268"/>
            </a:xfrm>
            <a:prstGeom prst="line">
              <a:avLst/>
            </a:prstGeom>
            <a:ln w="762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40B3318D-9C21-45AA-AACB-7776D8C2022A}"/>
                </a:ext>
              </a:extLst>
            </p:cNvPr>
            <p:cNvCxnSpPr>
              <a:cxnSpLocks/>
            </p:cNvCxnSpPr>
            <p:nvPr/>
          </p:nvCxnSpPr>
          <p:spPr>
            <a:xfrm>
              <a:off x="4560670" y="1977350"/>
              <a:ext cx="150894" cy="131985"/>
            </a:xfrm>
            <a:prstGeom prst="line">
              <a:avLst/>
            </a:prstGeom>
            <a:ln w="762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F99E240E-9F06-4EF1-B0C4-7EAFD26E8CC3}"/>
              </a:ext>
            </a:extLst>
          </p:cNvPr>
          <p:cNvSpPr/>
          <p:nvPr/>
        </p:nvSpPr>
        <p:spPr>
          <a:xfrm>
            <a:off x="1009725" y="4895729"/>
            <a:ext cx="3095625" cy="462911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074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5631326-3064-475D-A58C-35701C936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1863BCA-C0E7-460E-8842-CAA917E0C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C677BD-7914-4001-A28B-10B7C06F2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98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691152A-0083-497E-9E81-52A8399CC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Diodes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79C97FEB-F403-450F-9A19-4E53E2D63775}"/>
              </a:ext>
            </a:extLst>
          </p:cNvPr>
          <p:cNvGrpSpPr/>
          <p:nvPr/>
        </p:nvGrpSpPr>
        <p:grpSpPr>
          <a:xfrm>
            <a:off x="5802992" y="1045955"/>
            <a:ext cx="6898254" cy="3435442"/>
            <a:chOff x="6170461" y="1045955"/>
            <a:chExt cx="6898254" cy="3435442"/>
          </a:xfrm>
        </p:grpSpPr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531239AD-D239-4CC5-BCF7-36CDFE558E09}"/>
                </a:ext>
              </a:extLst>
            </p:cNvPr>
            <p:cNvSpPr txBox="1"/>
            <p:nvPr/>
          </p:nvSpPr>
          <p:spPr>
            <a:xfrm>
              <a:off x="6170461" y="1045955"/>
              <a:ext cx="269336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2400" b="1" dirty="0">
                  <a:latin typeface="Huit" panose="00000500000000000000" pitchFamily="2" charset="0"/>
                </a:rPr>
                <a:t>Caractéristiques :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94B3FE1-F9CD-4FB8-AF16-62D46E0E4DEF}"/>
                </a:ext>
              </a:extLst>
            </p:cNvPr>
            <p:cNvSpPr txBox="1"/>
            <p:nvPr/>
          </p:nvSpPr>
          <p:spPr>
            <a:xfrm>
              <a:off x="6533692" y="1619075"/>
              <a:ext cx="6535023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/>
                <a:t>Tension de seuil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Volts (V)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Courant direct nominal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Ampères (mA)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Tension inverse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En Volts (V)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fr-FR" b="1" dirty="0">
                  <a:ea typeface="Cambria Math" panose="02040503050406030204" pitchFamily="18" charset="0"/>
                </a:rPr>
                <a:t>État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fr-FR" dirty="0">
                  <a:ea typeface="Cambria Math" panose="02040503050406030204" pitchFamily="18" charset="0"/>
                </a:rPr>
                <a:t>Passante OU bloquée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fr-FR" dirty="0">
                <a:ea typeface="Cambria Math" panose="02040503050406030204" pitchFamily="18" charset="0"/>
              </a:endParaRP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endParaRPr lang="fr-FR" b="1" dirty="0">
                <a:ea typeface="Cambria Math" panose="020405030504060302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1B71A6E-EC15-428C-9F8C-E939953FAC63}"/>
                  </a:ext>
                </a:extLst>
              </p:cNvPr>
              <p:cNvSpPr txBox="1"/>
              <p:nvPr/>
            </p:nvSpPr>
            <p:spPr>
              <a:xfrm>
                <a:off x="971957" y="4540078"/>
                <a:ext cx="4532445" cy="10464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400" b="1" dirty="0">
                    <a:latin typeface="Huit" panose="00000500000000000000" pitchFamily="2" charset="0"/>
                  </a:rPr>
                  <a:t>Relations :</a:t>
                </a:r>
              </a:p>
              <a:p>
                <a:endParaRPr lang="fr-FR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b="1" i="1" smtClean="0">
                          <a:latin typeface="Cambria Math" panose="02040503050406030204" pitchFamily="18" charset="0"/>
                        </a:rPr>
                        <m:t>𝑹𝒊𝒆𝒏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51B71A6E-EC15-428C-9F8C-E939953FAC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957" y="4540078"/>
                <a:ext cx="4532445" cy="1046440"/>
              </a:xfrm>
              <a:prstGeom prst="rect">
                <a:avLst/>
              </a:prstGeom>
              <a:blipFill>
                <a:blip r:embed="rId2"/>
                <a:stretch>
                  <a:fillRect l="-2016" t="-46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B362599-75C5-4891-AB9A-3AA84FD4045B}"/>
                  </a:ext>
                </a:extLst>
              </p:cNvPr>
              <p:cNvSpPr txBox="1"/>
              <p:nvPr/>
            </p:nvSpPr>
            <p:spPr>
              <a:xfrm>
                <a:off x="5504402" y="4283711"/>
                <a:ext cx="6212395" cy="12926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:r>
                  <a:rPr lang="fr-FR" sz="2400" b="1" dirty="0">
                    <a:latin typeface="Huit" panose="00000500000000000000" pitchFamily="2" charset="0"/>
                  </a:rPr>
                  <a:t>Association :</a:t>
                </a:r>
                <a:br>
                  <a:rPr lang="fr-FR" b="0" i="1" dirty="0">
                    <a:latin typeface="Cambria Math" panose="02040503050406030204" pitchFamily="18" charset="0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𝑳𝒐𝒊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𝒅𝒆𝒔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𝒎𝒂𝒊𝒍𝒍𝒆𝒔</m:t>
                      </m:r>
                    </m:oMath>
                    <m:oMath xmlns:m="http://schemas.openxmlformats.org/officeDocument/2006/math"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𝑳𝒐𝒊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𝒅𝒆𝒔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fr-FR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𝒏𝒐𝒆𝒖𝒅𝒔</m:t>
                      </m:r>
                    </m:oMath>
                  </m:oMathPara>
                </a14:m>
                <a:endParaRPr lang="fr-FR" b="0" dirty="0">
                  <a:ea typeface="Cambria Math" panose="02040503050406030204" pitchFamily="18" charset="0"/>
                </a:endParaRPr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CB362599-75C5-4891-AB9A-3AA84FD404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4402" y="4283711"/>
                <a:ext cx="6212395" cy="1292662"/>
              </a:xfrm>
              <a:prstGeom prst="rect">
                <a:avLst/>
              </a:prstGeom>
              <a:blipFill>
                <a:blip r:embed="rId3"/>
                <a:stretch>
                  <a:fillRect l="-1570" t="-42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B7CB5444-FFE6-41C5-9B78-F8FC930A21DF}"/>
              </a:ext>
            </a:extLst>
          </p:cNvPr>
          <p:cNvSpPr txBox="1"/>
          <p:nvPr/>
        </p:nvSpPr>
        <p:spPr>
          <a:xfrm>
            <a:off x="983172" y="1259600"/>
            <a:ext cx="1436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latin typeface="Huit" panose="00000500000000000000" pitchFamily="2" charset="0"/>
              </a:rPr>
              <a:t>Symbole :</a:t>
            </a: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F64B54B9-E954-4047-99BB-E98CAA73C3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8957" y="2741924"/>
            <a:ext cx="1091256" cy="763879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5EB342EC-6D1C-43FD-952F-9EDCF3E0D5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946557" y="2189788"/>
            <a:ext cx="1092043" cy="127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7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A6ABB3B-F40F-4007-97F6-513772F80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6B72A-4C30-4B4F-9797-96BCCB18622D}" type="datetime1">
              <a:rPr lang="fr-FR" smtClean="0"/>
              <a:t>01/09/2025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900CCE7-F62B-41D7-A9D0-B6F71E10D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Les bases de l’électronique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0ADCA0-C3D9-49DC-A571-8E6986A82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4658F-8117-410B-9F3D-7B07FCCB90C7}" type="slidenum">
              <a:rPr lang="fr-FR" smtClean="0"/>
              <a:pPr/>
              <a:t>99</a:t>
            </a:fld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4D625F2-C580-4D4E-B4C0-C2DF7A1D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LED</a:t>
            </a:r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B13972EA-79FE-4DA5-BC1E-09062E12E7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2757" y="1533993"/>
            <a:ext cx="8566486" cy="379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8531"/>
      </p:ext>
    </p:extLst>
  </p:cSld>
  <p:clrMapOvr>
    <a:masterClrMapping/>
  </p:clrMapOvr>
</p:sld>
</file>

<file path=ppt/theme/theme1.xml><?xml version="1.0" encoding="utf-8"?>
<a:theme xmlns:a="http://schemas.openxmlformats.org/drawingml/2006/main" name="8 Fablab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8 Fablab" id="{9A040586-44A8-4789-A77B-6339AFB00011}" vid="{09BFC172-EA03-4A90-B4C6-AE814C1775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 Fablab</Template>
  <TotalTime>9123</TotalTime>
  <Words>3951</Words>
  <Application>Microsoft Office PowerPoint</Application>
  <PresentationFormat>Grand écran</PresentationFormat>
  <Paragraphs>1438</Paragraphs>
  <Slides>99</Slides>
  <Notes>39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99</vt:i4>
      </vt:variant>
    </vt:vector>
  </HeadingPairs>
  <TitlesOfParts>
    <vt:vector size="107" baseType="lpstr">
      <vt:lpstr>8BIT WONDER</vt:lpstr>
      <vt:lpstr>Arial</vt:lpstr>
      <vt:lpstr>Calibri</vt:lpstr>
      <vt:lpstr>Cambria</vt:lpstr>
      <vt:lpstr>Cambria Math</vt:lpstr>
      <vt:lpstr>Huit</vt:lpstr>
      <vt:lpstr>Wingdings</vt:lpstr>
      <vt:lpstr>8 Fablab</vt:lpstr>
      <vt:lpstr>Les bases de l’électronique</vt:lpstr>
      <vt:lpstr>Les bases de l’électronique</vt:lpstr>
      <vt:lpstr>Une histoire d’électrons</vt:lpstr>
      <vt:lpstr>Une histoire d’électrons</vt:lpstr>
      <vt:lpstr>Une histoire d’électrons</vt:lpstr>
      <vt:lpstr>Une histoire d’électrons</vt:lpstr>
      <vt:lpstr>Une histoire d’électrons</vt:lpstr>
      <vt:lpstr>Une histoire d’électrons</vt:lpstr>
      <vt:lpstr>Une histoire d’électrons</vt:lpstr>
      <vt:lpstr>AnalEAUgie</vt:lpstr>
      <vt:lpstr>AnalEAUgie</vt:lpstr>
      <vt:lpstr>Sources de tensions</vt:lpstr>
      <vt:lpstr>Sources de tensions</vt:lpstr>
      <vt:lpstr>Sources de tensions</vt:lpstr>
      <vt:lpstr>Représentation schématique </vt:lpstr>
      <vt:lpstr>Sources de tensions</vt:lpstr>
      <vt:lpstr>Les dipôles</vt:lpstr>
      <vt:lpstr>Les dipôles</vt:lpstr>
      <vt:lpstr>Les dipôles</vt:lpstr>
      <vt:lpstr>Le premier circuit</vt:lpstr>
      <vt:lpstr>Le premier circuit</vt:lpstr>
      <vt:lpstr>Les lois élémentaires</vt:lpstr>
      <vt:lpstr>Loi des mailles – Une loi pour les unifier toutes  💍🧙</vt:lpstr>
      <vt:lpstr>Loi des mailles – Une loi pour les unifier toutes  💍🧙</vt:lpstr>
      <vt:lpstr>Loi des mailles – Une loi pour les unifier toutes  💍🧙</vt:lpstr>
      <vt:lpstr>Loi des nœuds – Une loi pour les unifier tous  💍🧙</vt:lpstr>
      <vt:lpstr>La star des dipôles :  ⭐le résistor⭐</vt:lpstr>
      <vt:lpstr>La résistance : une histoire de conduction 🏎️</vt:lpstr>
      <vt:lpstr>La résistance : une histoire de conduction 🏎️</vt:lpstr>
      <vt:lpstr>La résistance : une histoire de conduction 🏎️</vt:lpstr>
      <vt:lpstr>La résistance : une histoire de conduction 🏎️</vt:lpstr>
      <vt:lpstr>La résistance : une histoire de conduction 🏎️</vt:lpstr>
      <vt:lpstr>La loi d’ohm : la seule et unique</vt:lpstr>
      <vt:lpstr>La loi d’ohm : la seule et unique</vt:lpstr>
      <vt:lpstr>La loi d’ohm : la seule et unique</vt:lpstr>
      <vt:lpstr>La puissance 💪 !</vt:lpstr>
      <vt:lpstr>La puissance 💪 !</vt:lpstr>
      <vt:lpstr>Associations de résistances</vt:lpstr>
      <vt:lpstr>Mise en série</vt:lpstr>
      <vt:lpstr>Mise en parallèle</vt:lpstr>
      <vt:lpstr>Mise en parallèle</vt:lpstr>
      <vt:lpstr>Les lois élémentaires, la suite</vt:lpstr>
      <vt:lpstr>Pont diviseur de tensions</vt:lpstr>
      <vt:lpstr>Pont diviseur de tensions</vt:lpstr>
      <vt:lpstr>Pont diviseur de tensions</vt:lpstr>
      <vt:lpstr>Pont diviseur de tensions</vt:lpstr>
      <vt:lpstr>Pont diviseur de tensions</vt:lpstr>
      <vt:lpstr>Pont diviseur de tensions</vt:lpstr>
      <vt:lpstr>Pont diviseur de tensions</vt:lpstr>
      <vt:lpstr>Pont diviseur de tensions</vt:lpstr>
      <vt:lpstr>Théorème de superposition</vt:lpstr>
      <vt:lpstr>Théorème de superposition</vt:lpstr>
      <vt:lpstr>Pont diviseur de tensions</vt:lpstr>
      <vt:lpstr>3…2…1… Ignition ! 🏎️ </vt:lpstr>
      <vt:lpstr>3…2…1… Ignition ! 🏎️ </vt:lpstr>
      <vt:lpstr>3…2…1… Ignition ! 🏎️ </vt:lpstr>
      <vt:lpstr>3…2…1… Ignition ! 🏎️ </vt:lpstr>
      <vt:lpstr>3…2…1… Ignition ! 🏎️ </vt:lpstr>
      <vt:lpstr>3…2…1… Ignition ! 🏎️ </vt:lpstr>
      <vt:lpstr>Générateur de Thévenin</vt:lpstr>
      <vt:lpstr>Générateur de Thévenin</vt:lpstr>
      <vt:lpstr>Rappels sur les équations</vt:lpstr>
      <vt:lpstr>TP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signaux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Fourrier</vt:lpstr>
      <vt:lpstr>Les GBF</vt:lpstr>
      <vt:lpstr>L’Oscilloscope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diodes</vt:lpstr>
      <vt:lpstr>Les diodes</vt:lpstr>
      <vt:lpstr>Diodes</vt:lpstr>
      <vt:lpstr>LED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bases de l’électronique</dc:title>
  <dc:creator>TooT</dc:creator>
  <cp:lastModifiedBy>Théo HYVON</cp:lastModifiedBy>
  <cp:revision>175</cp:revision>
  <dcterms:created xsi:type="dcterms:W3CDTF">2022-10-05T08:25:54Z</dcterms:created>
  <dcterms:modified xsi:type="dcterms:W3CDTF">2025-09-01T08:00:36Z</dcterms:modified>
</cp:coreProperties>
</file>